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9" r:id="rId3"/>
    <p:sldId id="260" r:id="rId4"/>
    <p:sldId id="261" r:id="rId5"/>
    <p:sldId id="262" r:id="rId6"/>
    <p:sldId id="263" r:id="rId7"/>
    <p:sldId id="264" r:id="rId8"/>
    <p:sldId id="265" r:id="rId9"/>
    <p:sldId id="266" r:id="rId10"/>
    <p:sldId id="267" r:id="rId11"/>
    <p:sldId id="268" r:id="rId12"/>
    <p:sldId id="269" r:id="rId13"/>
    <p:sldId id="270" r:id="rId14"/>
    <p:sldId id="271" r:id="rId15"/>
    <p:sldId id="272" r:id="rId16"/>
    <p:sldId id="273" r:id="rId17"/>
    <p:sldId id="274" r:id="rId18"/>
    <p:sldId id="275" r:id="rId19"/>
    <p:sldId id="276" r:id="rId20"/>
    <p:sldId id="277" r:id="rId21"/>
    <p:sldId id="278" r:id="rId22"/>
    <p:sldId id="279" r:id="rId23"/>
    <p:sldId id="280" r:id="rId24"/>
    <p:sldId id="281" r:id="rId25"/>
    <p:sldId id="282" r:id="rId26"/>
    <p:sldId id="283" r:id="rId27"/>
    <p:sldId id="284" r:id="rId28"/>
    <p:sldId id="285" r:id="rId29"/>
    <p:sldId id="286" r:id="rId30"/>
    <p:sldId id="287" r:id="rId31"/>
    <p:sldId id="288" r:id="rId32"/>
    <p:sldId id="289" r:id="rId33"/>
    <p:sldId id="290" r:id="rId34"/>
    <p:sldId id="291" r:id="rId35"/>
    <p:sldId id="292" r:id="rId36"/>
    <p:sldId id="293" r:id="rId37"/>
    <p:sldId id="294" r:id="rId38"/>
    <p:sldId id="295" r:id="rId39"/>
    <p:sldId id="296" r:id="rId40"/>
    <p:sldId id="297" r:id="rId41"/>
    <p:sldId id="298" r:id="rId42"/>
    <p:sldId id="299" r:id="rId43"/>
    <p:sldId id="300" r:id="rId44"/>
    <p:sldId id="301" r:id="rId45"/>
    <p:sldId id="302" r:id="rId46"/>
    <p:sldId id="303" r:id="rId47"/>
    <p:sldId id="304" r:id="rId48"/>
    <p:sldId id="305" r:id="rId49"/>
    <p:sldId id="306" r:id="rId50"/>
    <p:sldId id="307" r:id="rId51"/>
    <p:sldId id="308" r:id="rId52"/>
    <p:sldId id="309" r:id="rId53"/>
    <p:sldId id="310" r:id="rId54"/>
    <p:sldId id="311" r:id="rId55"/>
    <p:sldId id="312" r:id="rId56"/>
    <p:sldId id="313" r:id="rId5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inimized" horzBarState="maximized">
    <p:restoredLeft sz="0" autoAdjust="0"/>
    <p:restoredTop sz="94249" autoAdjust="0"/>
  </p:normalViewPr>
  <p:slideViewPr>
    <p:cSldViewPr snapToGrid="0">
      <p:cViewPr varScale="1">
        <p:scale>
          <a:sx n="71" d="100"/>
          <a:sy n="71" d="100"/>
        </p:scale>
        <p:origin x="1650"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presProps" Target="presProps.xml"/><Relationship Id="rId5" Type="http://schemas.openxmlformats.org/officeDocument/2006/relationships/slide" Target="slides/slide4.xml"/><Relationship Id="rId61" Type="http://schemas.openxmlformats.org/officeDocument/2006/relationships/tableStyles" Target="tableStyle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C873A62-1485-45B4-B6C8-D7C17EC2DE66}" type="doc">
      <dgm:prSet loTypeId="urn:microsoft.com/office/officeart/2005/8/layout/venn1" loCatId="relationship" qsTypeId="urn:microsoft.com/office/officeart/2005/8/quickstyle/simple4" qsCatId="simple" csTypeId="urn:microsoft.com/office/officeart/2005/8/colors/colorful5" csCatId="colorful" phldr="1"/>
      <dgm:spPr/>
    </dgm:pt>
    <dgm:pt modelId="{925FD410-0246-4C76-94BB-E68F0D6ED463}">
      <dgm:prSet phldrT="[Text]"/>
      <dgm:spPr/>
      <dgm:t>
        <a:bodyPr/>
        <a:lstStyle/>
        <a:p>
          <a:r>
            <a:rPr lang="en-US" dirty="0"/>
            <a:t>Control</a:t>
          </a:r>
        </a:p>
      </dgm:t>
    </dgm:pt>
    <dgm:pt modelId="{FD97698B-9273-4838-ADB4-A891297A4F78}" type="parTrans" cxnId="{715F554C-4C0B-4790-AB2F-393C9999BD68}">
      <dgm:prSet/>
      <dgm:spPr/>
      <dgm:t>
        <a:bodyPr/>
        <a:lstStyle/>
        <a:p>
          <a:endParaRPr lang="en-US"/>
        </a:p>
      </dgm:t>
    </dgm:pt>
    <dgm:pt modelId="{5A2209C9-94E2-4DE4-8DBA-EFC4C0877D55}" type="sibTrans" cxnId="{715F554C-4C0B-4790-AB2F-393C9999BD68}">
      <dgm:prSet/>
      <dgm:spPr/>
      <dgm:t>
        <a:bodyPr/>
        <a:lstStyle/>
        <a:p>
          <a:endParaRPr lang="en-US"/>
        </a:p>
      </dgm:t>
    </dgm:pt>
    <dgm:pt modelId="{361964B8-28AD-4F65-ADFB-EEF7BE387253}">
      <dgm:prSet phldrT="[Text]"/>
      <dgm:spPr/>
      <dgm:t>
        <a:bodyPr/>
        <a:lstStyle/>
        <a:p>
          <a:r>
            <a:rPr lang="en-US" dirty="0"/>
            <a:t>Organize</a:t>
          </a:r>
        </a:p>
      </dgm:t>
    </dgm:pt>
    <dgm:pt modelId="{A2914564-0F55-4D22-8F3A-E0EDDB68D03B}" type="parTrans" cxnId="{24ABDD3B-30B5-47AA-96FF-D3A52A15A012}">
      <dgm:prSet/>
      <dgm:spPr/>
      <dgm:t>
        <a:bodyPr/>
        <a:lstStyle/>
        <a:p>
          <a:endParaRPr lang="en-US"/>
        </a:p>
      </dgm:t>
    </dgm:pt>
    <dgm:pt modelId="{BEEAC49D-A241-4660-B0C7-4AFF8A07303E}" type="sibTrans" cxnId="{24ABDD3B-30B5-47AA-96FF-D3A52A15A012}">
      <dgm:prSet/>
      <dgm:spPr/>
      <dgm:t>
        <a:bodyPr/>
        <a:lstStyle/>
        <a:p>
          <a:endParaRPr lang="en-US"/>
        </a:p>
      </dgm:t>
    </dgm:pt>
    <dgm:pt modelId="{9E38B3C8-35EA-49D4-B8D0-F16AA706EEB2}">
      <dgm:prSet phldrT="[Text]"/>
      <dgm:spPr/>
      <dgm:t>
        <a:bodyPr/>
        <a:lstStyle/>
        <a:p>
          <a:r>
            <a:rPr lang="en-US" dirty="0"/>
            <a:t>Plan</a:t>
          </a:r>
        </a:p>
      </dgm:t>
    </dgm:pt>
    <dgm:pt modelId="{FF558EEA-BCAC-4257-BFD1-CB5C10A14EFB}" type="parTrans" cxnId="{0E9F020A-026C-4083-9C7C-07650ABF4539}">
      <dgm:prSet/>
      <dgm:spPr/>
      <dgm:t>
        <a:bodyPr/>
        <a:lstStyle/>
        <a:p>
          <a:endParaRPr lang="en-US"/>
        </a:p>
      </dgm:t>
    </dgm:pt>
    <dgm:pt modelId="{3C0FF678-EDCE-46B7-A1E8-85973700774C}" type="sibTrans" cxnId="{0E9F020A-026C-4083-9C7C-07650ABF4539}">
      <dgm:prSet/>
      <dgm:spPr/>
      <dgm:t>
        <a:bodyPr/>
        <a:lstStyle/>
        <a:p>
          <a:endParaRPr lang="en-US"/>
        </a:p>
      </dgm:t>
    </dgm:pt>
    <dgm:pt modelId="{F18AD6C9-423A-4513-926B-DD0790FC3D60}">
      <dgm:prSet/>
      <dgm:spPr/>
      <dgm:t>
        <a:bodyPr/>
        <a:lstStyle/>
        <a:p>
          <a:r>
            <a:rPr lang="en-US" dirty="0"/>
            <a:t>Lead</a:t>
          </a:r>
        </a:p>
      </dgm:t>
    </dgm:pt>
    <dgm:pt modelId="{DAE31942-8739-424C-954E-CDEB1B9C1D6F}" type="parTrans" cxnId="{F6A35BC4-6CEB-40DE-BD95-0FC254D8DE9D}">
      <dgm:prSet/>
      <dgm:spPr/>
      <dgm:t>
        <a:bodyPr/>
        <a:lstStyle/>
        <a:p>
          <a:endParaRPr lang="en-US"/>
        </a:p>
      </dgm:t>
    </dgm:pt>
    <dgm:pt modelId="{0D73B698-B121-45AE-8534-BEE97C86EC26}" type="sibTrans" cxnId="{F6A35BC4-6CEB-40DE-BD95-0FC254D8DE9D}">
      <dgm:prSet/>
      <dgm:spPr/>
      <dgm:t>
        <a:bodyPr/>
        <a:lstStyle/>
        <a:p>
          <a:endParaRPr lang="en-US"/>
        </a:p>
      </dgm:t>
    </dgm:pt>
    <dgm:pt modelId="{64052946-DCDE-40AF-AAF0-0493D7A3747F}" type="pres">
      <dgm:prSet presAssocID="{0C873A62-1485-45B4-B6C8-D7C17EC2DE66}" presName="compositeShape" presStyleCnt="0">
        <dgm:presLayoutVars>
          <dgm:chMax val="7"/>
          <dgm:dir/>
          <dgm:resizeHandles val="exact"/>
        </dgm:presLayoutVars>
      </dgm:prSet>
      <dgm:spPr/>
    </dgm:pt>
    <dgm:pt modelId="{8BA99244-E172-4553-9F5F-3EDE68D62CC5}" type="pres">
      <dgm:prSet presAssocID="{925FD410-0246-4C76-94BB-E68F0D6ED463}" presName="circ1" presStyleLbl="vennNode1" presStyleIdx="0" presStyleCnt="4"/>
      <dgm:spPr/>
    </dgm:pt>
    <dgm:pt modelId="{EC5B1B38-E500-46AF-BA18-4B47F62F2019}" type="pres">
      <dgm:prSet presAssocID="{925FD410-0246-4C76-94BB-E68F0D6ED463}" presName="circ1Tx" presStyleLbl="revTx" presStyleIdx="0" presStyleCnt="0">
        <dgm:presLayoutVars>
          <dgm:chMax val="0"/>
          <dgm:chPref val="0"/>
          <dgm:bulletEnabled val="1"/>
        </dgm:presLayoutVars>
      </dgm:prSet>
      <dgm:spPr/>
    </dgm:pt>
    <dgm:pt modelId="{3DF987BD-2BCB-4BA9-803E-08C2D7A52BFE}" type="pres">
      <dgm:prSet presAssocID="{F18AD6C9-423A-4513-926B-DD0790FC3D60}" presName="circ2" presStyleLbl="vennNode1" presStyleIdx="1" presStyleCnt="4" custLinFactNeighborX="29" custLinFactNeighborY="-230"/>
      <dgm:spPr/>
    </dgm:pt>
    <dgm:pt modelId="{9F3C58FF-1AB3-440B-8EA3-0A5B45417448}" type="pres">
      <dgm:prSet presAssocID="{F18AD6C9-423A-4513-926B-DD0790FC3D60}" presName="circ2Tx" presStyleLbl="revTx" presStyleIdx="0" presStyleCnt="0">
        <dgm:presLayoutVars>
          <dgm:chMax val="0"/>
          <dgm:chPref val="0"/>
          <dgm:bulletEnabled val="1"/>
        </dgm:presLayoutVars>
      </dgm:prSet>
      <dgm:spPr/>
    </dgm:pt>
    <dgm:pt modelId="{35043133-98FA-462F-A5A2-FAC892D4C008}" type="pres">
      <dgm:prSet presAssocID="{361964B8-28AD-4F65-ADFB-EEF7BE387253}" presName="circ3" presStyleLbl="vennNode1" presStyleIdx="2" presStyleCnt="4"/>
      <dgm:spPr/>
    </dgm:pt>
    <dgm:pt modelId="{DE0A5072-6711-46DF-B386-1D22038DB015}" type="pres">
      <dgm:prSet presAssocID="{361964B8-28AD-4F65-ADFB-EEF7BE387253}" presName="circ3Tx" presStyleLbl="revTx" presStyleIdx="0" presStyleCnt="0">
        <dgm:presLayoutVars>
          <dgm:chMax val="0"/>
          <dgm:chPref val="0"/>
          <dgm:bulletEnabled val="1"/>
        </dgm:presLayoutVars>
      </dgm:prSet>
      <dgm:spPr/>
    </dgm:pt>
    <dgm:pt modelId="{ACD08939-72BB-41E8-958F-045D8BEB63BC}" type="pres">
      <dgm:prSet presAssocID="{9E38B3C8-35EA-49D4-B8D0-F16AA706EEB2}" presName="circ4" presStyleLbl="vennNode1" presStyleIdx="3" presStyleCnt="4"/>
      <dgm:spPr/>
    </dgm:pt>
    <dgm:pt modelId="{9681BF1D-ED13-447F-8DCF-5A6D2684EAE4}" type="pres">
      <dgm:prSet presAssocID="{9E38B3C8-35EA-49D4-B8D0-F16AA706EEB2}" presName="circ4Tx" presStyleLbl="revTx" presStyleIdx="0" presStyleCnt="0">
        <dgm:presLayoutVars>
          <dgm:chMax val="0"/>
          <dgm:chPref val="0"/>
          <dgm:bulletEnabled val="1"/>
        </dgm:presLayoutVars>
      </dgm:prSet>
      <dgm:spPr/>
    </dgm:pt>
  </dgm:ptLst>
  <dgm:cxnLst>
    <dgm:cxn modelId="{0E9F020A-026C-4083-9C7C-07650ABF4539}" srcId="{0C873A62-1485-45B4-B6C8-D7C17EC2DE66}" destId="{9E38B3C8-35EA-49D4-B8D0-F16AA706EEB2}" srcOrd="3" destOrd="0" parTransId="{FF558EEA-BCAC-4257-BFD1-CB5C10A14EFB}" sibTransId="{3C0FF678-EDCE-46B7-A1E8-85973700774C}"/>
    <dgm:cxn modelId="{605C4C0C-329A-41C5-A6ED-BB19B301747A}" type="presOf" srcId="{F18AD6C9-423A-4513-926B-DD0790FC3D60}" destId="{9F3C58FF-1AB3-440B-8EA3-0A5B45417448}" srcOrd="1" destOrd="0" presId="urn:microsoft.com/office/officeart/2005/8/layout/venn1"/>
    <dgm:cxn modelId="{B2126916-7EA8-4312-B940-21DA424CFF5B}" type="presOf" srcId="{925FD410-0246-4C76-94BB-E68F0D6ED463}" destId="{EC5B1B38-E500-46AF-BA18-4B47F62F2019}" srcOrd="1" destOrd="0" presId="urn:microsoft.com/office/officeart/2005/8/layout/venn1"/>
    <dgm:cxn modelId="{D892E12D-1363-4EE1-B179-4268731FEF8F}" type="presOf" srcId="{0C873A62-1485-45B4-B6C8-D7C17EC2DE66}" destId="{64052946-DCDE-40AF-AAF0-0493D7A3747F}" srcOrd="0" destOrd="0" presId="urn:microsoft.com/office/officeart/2005/8/layout/venn1"/>
    <dgm:cxn modelId="{24ABDD3B-30B5-47AA-96FF-D3A52A15A012}" srcId="{0C873A62-1485-45B4-B6C8-D7C17EC2DE66}" destId="{361964B8-28AD-4F65-ADFB-EEF7BE387253}" srcOrd="2" destOrd="0" parTransId="{A2914564-0F55-4D22-8F3A-E0EDDB68D03B}" sibTransId="{BEEAC49D-A241-4660-B0C7-4AFF8A07303E}"/>
    <dgm:cxn modelId="{715F554C-4C0B-4790-AB2F-393C9999BD68}" srcId="{0C873A62-1485-45B4-B6C8-D7C17EC2DE66}" destId="{925FD410-0246-4C76-94BB-E68F0D6ED463}" srcOrd="0" destOrd="0" parTransId="{FD97698B-9273-4838-ADB4-A891297A4F78}" sibTransId="{5A2209C9-94E2-4DE4-8DBA-EFC4C0877D55}"/>
    <dgm:cxn modelId="{7DC07D8B-1F30-436D-A08A-A2BCC908A0BB}" type="presOf" srcId="{F18AD6C9-423A-4513-926B-DD0790FC3D60}" destId="{3DF987BD-2BCB-4BA9-803E-08C2D7A52BFE}" srcOrd="0" destOrd="0" presId="urn:microsoft.com/office/officeart/2005/8/layout/venn1"/>
    <dgm:cxn modelId="{F6A35BC4-6CEB-40DE-BD95-0FC254D8DE9D}" srcId="{0C873A62-1485-45B4-B6C8-D7C17EC2DE66}" destId="{F18AD6C9-423A-4513-926B-DD0790FC3D60}" srcOrd="1" destOrd="0" parTransId="{DAE31942-8739-424C-954E-CDEB1B9C1D6F}" sibTransId="{0D73B698-B121-45AE-8534-BEE97C86EC26}"/>
    <dgm:cxn modelId="{C18D4ACE-9BED-4692-9F40-1EA16BFA607A}" type="presOf" srcId="{925FD410-0246-4C76-94BB-E68F0D6ED463}" destId="{8BA99244-E172-4553-9F5F-3EDE68D62CC5}" srcOrd="0" destOrd="0" presId="urn:microsoft.com/office/officeart/2005/8/layout/venn1"/>
    <dgm:cxn modelId="{457EA1CF-4B9B-4622-BEDB-A0958B2010D4}" type="presOf" srcId="{9E38B3C8-35EA-49D4-B8D0-F16AA706EEB2}" destId="{9681BF1D-ED13-447F-8DCF-5A6D2684EAE4}" srcOrd="1" destOrd="0" presId="urn:microsoft.com/office/officeart/2005/8/layout/venn1"/>
    <dgm:cxn modelId="{E5E7E5E8-F5E0-4B43-8101-7B8BC055B871}" type="presOf" srcId="{361964B8-28AD-4F65-ADFB-EEF7BE387253}" destId="{DE0A5072-6711-46DF-B386-1D22038DB015}" srcOrd="1" destOrd="0" presId="urn:microsoft.com/office/officeart/2005/8/layout/venn1"/>
    <dgm:cxn modelId="{B69F19ED-7C7F-4F25-BDAC-59BDE956E8D0}" type="presOf" srcId="{361964B8-28AD-4F65-ADFB-EEF7BE387253}" destId="{35043133-98FA-462F-A5A2-FAC892D4C008}" srcOrd="0" destOrd="0" presId="urn:microsoft.com/office/officeart/2005/8/layout/venn1"/>
    <dgm:cxn modelId="{C31EF9F8-5C8F-409A-A102-7103D2EDCB9A}" type="presOf" srcId="{9E38B3C8-35EA-49D4-B8D0-F16AA706EEB2}" destId="{ACD08939-72BB-41E8-958F-045D8BEB63BC}" srcOrd="0" destOrd="0" presId="urn:microsoft.com/office/officeart/2005/8/layout/venn1"/>
    <dgm:cxn modelId="{210E81F3-6DAD-4DA1-9FB3-3590CCBF9F48}" type="presParOf" srcId="{64052946-DCDE-40AF-AAF0-0493D7A3747F}" destId="{8BA99244-E172-4553-9F5F-3EDE68D62CC5}" srcOrd="0" destOrd="0" presId="urn:microsoft.com/office/officeart/2005/8/layout/venn1"/>
    <dgm:cxn modelId="{458C1C7F-5739-4F0F-B8DD-608F65E51AFA}" type="presParOf" srcId="{64052946-DCDE-40AF-AAF0-0493D7A3747F}" destId="{EC5B1B38-E500-46AF-BA18-4B47F62F2019}" srcOrd="1" destOrd="0" presId="urn:microsoft.com/office/officeart/2005/8/layout/venn1"/>
    <dgm:cxn modelId="{5435973A-8117-42C0-9041-2CA003411C33}" type="presParOf" srcId="{64052946-DCDE-40AF-AAF0-0493D7A3747F}" destId="{3DF987BD-2BCB-4BA9-803E-08C2D7A52BFE}" srcOrd="2" destOrd="0" presId="urn:microsoft.com/office/officeart/2005/8/layout/venn1"/>
    <dgm:cxn modelId="{A5E1F281-A442-4B1E-95C3-0A7CF59A0742}" type="presParOf" srcId="{64052946-DCDE-40AF-AAF0-0493D7A3747F}" destId="{9F3C58FF-1AB3-440B-8EA3-0A5B45417448}" srcOrd="3" destOrd="0" presId="urn:microsoft.com/office/officeart/2005/8/layout/venn1"/>
    <dgm:cxn modelId="{9E99C876-2CA2-4A4A-896C-8CB7A1542E99}" type="presParOf" srcId="{64052946-DCDE-40AF-AAF0-0493D7A3747F}" destId="{35043133-98FA-462F-A5A2-FAC892D4C008}" srcOrd="4" destOrd="0" presId="urn:microsoft.com/office/officeart/2005/8/layout/venn1"/>
    <dgm:cxn modelId="{81D2F12F-0DAE-4A9B-B870-3BD590AA0D4D}" type="presParOf" srcId="{64052946-DCDE-40AF-AAF0-0493D7A3747F}" destId="{DE0A5072-6711-46DF-B386-1D22038DB015}" srcOrd="5" destOrd="0" presId="urn:microsoft.com/office/officeart/2005/8/layout/venn1"/>
    <dgm:cxn modelId="{1540CB15-DB69-421A-B6DD-30913410122B}" type="presParOf" srcId="{64052946-DCDE-40AF-AAF0-0493D7A3747F}" destId="{ACD08939-72BB-41E8-958F-045D8BEB63BC}" srcOrd="6" destOrd="0" presId="urn:microsoft.com/office/officeart/2005/8/layout/venn1"/>
    <dgm:cxn modelId="{D0296D86-2311-45BF-BD95-65842582A889}" type="presParOf" srcId="{64052946-DCDE-40AF-AAF0-0493D7A3747F}" destId="{9681BF1D-ED13-447F-8DCF-5A6D2684EAE4}" srcOrd="7" destOrd="0" presId="urn:microsoft.com/office/officeart/2005/8/layout/venn1"/>
  </dgm:cxnLst>
  <dgm:bg/>
  <dgm:whole/>
  <dgm:extLst>
    <a:ext uri="http://schemas.microsoft.com/office/drawing/2008/diagram">
      <dsp:dataModelExt xmlns:dsp="http://schemas.microsoft.com/office/drawing/2008/diagram" relId="rId1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C873A62-1485-45B4-B6C8-D7C17EC2DE66}" type="doc">
      <dgm:prSet loTypeId="urn:microsoft.com/office/officeart/2005/8/layout/venn1" loCatId="relationship" qsTypeId="urn:microsoft.com/office/officeart/2005/8/quickstyle/simple4" qsCatId="simple" csTypeId="urn:microsoft.com/office/officeart/2005/8/colors/colorful5" csCatId="colorful" phldr="1"/>
      <dgm:spPr/>
    </dgm:pt>
    <dgm:pt modelId="{925FD410-0246-4C76-94BB-E68F0D6ED463}">
      <dgm:prSet phldrT="[Text]" custT="1"/>
      <dgm:spPr/>
      <dgm:t>
        <a:bodyPr/>
        <a:lstStyle/>
        <a:p>
          <a:r>
            <a:rPr lang="en-US" sz="1200" dirty="0"/>
            <a:t>Control</a:t>
          </a:r>
        </a:p>
      </dgm:t>
    </dgm:pt>
    <dgm:pt modelId="{FD97698B-9273-4838-ADB4-A891297A4F78}" type="parTrans" cxnId="{715F554C-4C0B-4790-AB2F-393C9999BD68}">
      <dgm:prSet/>
      <dgm:spPr/>
      <dgm:t>
        <a:bodyPr/>
        <a:lstStyle/>
        <a:p>
          <a:endParaRPr lang="en-US"/>
        </a:p>
      </dgm:t>
    </dgm:pt>
    <dgm:pt modelId="{5A2209C9-94E2-4DE4-8DBA-EFC4C0877D55}" type="sibTrans" cxnId="{715F554C-4C0B-4790-AB2F-393C9999BD68}">
      <dgm:prSet/>
      <dgm:spPr/>
      <dgm:t>
        <a:bodyPr/>
        <a:lstStyle/>
        <a:p>
          <a:endParaRPr lang="en-US"/>
        </a:p>
      </dgm:t>
    </dgm:pt>
    <dgm:pt modelId="{361964B8-28AD-4F65-ADFB-EEF7BE387253}">
      <dgm:prSet phldrT="[Text]" custT="1"/>
      <dgm:spPr/>
      <dgm:t>
        <a:bodyPr/>
        <a:lstStyle/>
        <a:p>
          <a:r>
            <a:rPr lang="en-US" sz="1200" dirty="0"/>
            <a:t>Organize</a:t>
          </a:r>
        </a:p>
      </dgm:t>
    </dgm:pt>
    <dgm:pt modelId="{A2914564-0F55-4D22-8F3A-E0EDDB68D03B}" type="parTrans" cxnId="{24ABDD3B-30B5-47AA-96FF-D3A52A15A012}">
      <dgm:prSet/>
      <dgm:spPr/>
      <dgm:t>
        <a:bodyPr/>
        <a:lstStyle/>
        <a:p>
          <a:endParaRPr lang="en-US"/>
        </a:p>
      </dgm:t>
    </dgm:pt>
    <dgm:pt modelId="{BEEAC49D-A241-4660-B0C7-4AFF8A07303E}" type="sibTrans" cxnId="{24ABDD3B-30B5-47AA-96FF-D3A52A15A012}">
      <dgm:prSet/>
      <dgm:spPr/>
      <dgm:t>
        <a:bodyPr/>
        <a:lstStyle/>
        <a:p>
          <a:endParaRPr lang="en-US"/>
        </a:p>
      </dgm:t>
    </dgm:pt>
    <dgm:pt modelId="{9E38B3C8-35EA-49D4-B8D0-F16AA706EEB2}">
      <dgm:prSet phldrT="[Text]"/>
      <dgm:spPr/>
      <dgm:t>
        <a:bodyPr/>
        <a:lstStyle/>
        <a:p>
          <a:r>
            <a:rPr lang="en-US" dirty="0"/>
            <a:t>Plan</a:t>
          </a:r>
        </a:p>
      </dgm:t>
    </dgm:pt>
    <dgm:pt modelId="{FF558EEA-BCAC-4257-BFD1-CB5C10A14EFB}" type="parTrans" cxnId="{0E9F020A-026C-4083-9C7C-07650ABF4539}">
      <dgm:prSet/>
      <dgm:spPr/>
      <dgm:t>
        <a:bodyPr/>
        <a:lstStyle/>
        <a:p>
          <a:endParaRPr lang="en-US"/>
        </a:p>
      </dgm:t>
    </dgm:pt>
    <dgm:pt modelId="{3C0FF678-EDCE-46B7-A1E8-85973700774C}" type="sibTrans" cxnId="{0E9F020A-026C-4083-9C7C-07650ABF4539}">
      <dgm:prSet/>
      <dgm:spPr/>
      <dgm:t>
        <a:bodyPr/>
        <a:lstStyle/>
        <a:p>
          <a:endParaRPr lang="en-US"/>
        </a:p>
      </dgm:t>
    </dgm:pt>
    <dgm:pt modelId="{F18AD6C9-423A-4513-926B-DD0790FC3D60}">
      <dgm:prSet custT="1"/>
      <dgm:spPr/>
      <dgm:t>
        <a:bodyPr/>
        <a:lstStyle/>
        <a:p>
          <a:r>
            <a:rPr lang="en-US" sz="1200" dirty="0"/>
            <a:t>Lead</a:t>
          </a:r>
        </a:p>
      </dgm:t>
    </dgm:pt>
    <dgm:pt modelId="{DAE31942-8739-424C-954E-CDEB1B9C1D6F}" type="parTrans" cxnId="{F6A35BC4-6CEB-40DE-BD95-0FC254D8DE9D}">
      <dgm:prSet/>
      <dgm:spPr/>
      <dgm:t>
        <a:bodyPr/>
        <a:lstStyle/>
        <a:p>
          <a:endParaRPr lang="en-US"/>
        </a:p>
      </dgm:t>
    </dgm:pt>
    <dgm:pt modelId="{0D73B698-B121-45AE-8534-BEE97C86EC26}" type="sibTrans" cxnId="{F6A35BC4-6CEB-40DE-BD95-0FC254D8DE9D}">
      <dgm:prSet/>
      <dgm:spPr/>
      <dgm:t>
        <a:bodyPr/>
        <a:lstStyle/>
        <a:p>
          <a:endParaRPr lang="en-US"/>
        </a:p>
      </dgm:t>
    </dgm:pt>
    <dgm:pt modelId="{64052946-DCDE-40AF-AAF0-0493D7A3747F}" type="pres">
      <dgm:prSet presAssocID="{0C873A62-1485-45B4-B6C8-D7C17EC2DE66}" presName="compositeShape" presStyleCnt="0">
        <dgm:presLayoutVars>
          <dgm:chMax val="7"/>
          <dgm:dir/>
          <dgm:resizeHandles val="exact"/>
        </dgm:presLayoutVars>
      </dgm:prSet>
      <dgm:spPr/>
    </dgm:pt>
    <dgm:pt modelId="{8BA99244-E172-4553-9F5F-3EDE68D62CC5}" type="pres">
      <dgm:prSet presAssocID="{925FD410-0246-4C76-94BB-E68F0D6ED463}" presName="circ1" presStyleLbl="vennNode1" presStyleIdx="0" presStyleCnt="4" custScaleX="90498" custScaleY="93439" custLinFactNeighborX="-1595" custLinFactNeighborY="1499"/>
      <dgm:spPr/>
    </dgm:pt>
    <dgm:pt modelId="{EC5B1B38-E500-46AF-BA18-4B47F62F2019}" type="pres">
      <dgm:prSet presAssocID="{925FD410-0246-4C76-94BB-E68F0D6ED463}" presName="circ1Tx" presStyleLbl="revTx" presStyleIdx="0" presStyleCnt="0">
        <dgm:presLayoutVars>
          <dgm:chMax val="0"/>
          <dgm:chPref val="0"/>
          <dgm:bulletEnabled val="1"/>
        </dgm:presLayoutVars>
      </dgm:prSet>
      <dgm:spPr/>
    </dgm:pt>
    <dgm:pt modelId="{3DF987BD-2BCB-4BA9-803E-08C2D7A52BFE}" type="pres">
      <dgm:prSet presAssocID="{F18AD6C9-423A-4513-926B-DD0790FC3D60}" presName="circ2" presStyleLbl="vennNode1" presStyleIdx="1" presStyleCnt="4" custScaleX="86784" custScaleY="98254" custLinFactNeighborX="29" custLinFactNeighborY="-230"/>
      <dgm:spPr/>
    </dgm:pt>
    <dgm:pt modelId="{9F3C58FF-1AB3-440B-8EA3-0A5B45417448}" type="pres">
      <dgm:prSet presAssocID="{F18AD6C9-423A-4513-926B-DD0790FC3D60}" presName="circ2Tx" presStyleLbl="revTx" presStyleIdx="0" presStyleCnt="0">
        <dgm:presLayoutVars>
          <dgm:chMax val="0"/>
          <dgm:chPref val="0"/>
          <dgm:bulletEnabled val="1"/>
        </dgm:presLayoutVars>
      </dgm:prSet>
      <dgm:spPr/>
    </dgm:pt>
    <dgm:pt modelId="{35043133-98FA-462F-A5A2-FAC892D4C008}" type="pres">
      <dgm:prSet presAssocID="{361964B8-28AD-4F65-ADFB-EEF7BE387253}" presName="circ3" presStyleLbl="vennNode1" presStyleIdx="2" presStyleCnt="4" custScaleX="101810" custScaleY="108032"/>
      <dgm:spPr/>
    </dgm:pt>
    <dgm:pt modelId="{DE0A5072-6711-46DF-B386-1D22038DB015}" type="pres">
      <dgm:prSet presAssocID="{361964B8-28AD-4F65-ADFB-EEF7BE387253}" presName="circ3Tx" presStyleLbl="revTx" presStyleIdx="0" presStyleCnt="0">
        <dgm:presLayoutVars>
          <dgm:chMax val="0"/>
          <dgm:chPref val="0"/>
          <dgm:bulletEnabled val="1"/>
        </dgm:presLayoutVars>
      </dgm:prSet>
      <dgm:spPr/>
    </dgm:pt>
    <dgm:pt modelId="{ACD08939-72BB-41E8-958F-045D8BEB63BC}" type="pres">
      <dgm:prSet presAssocID="{9E38B3C8-35EA-49D4-B8D0-F16AA706EEB2}" presName="circ4" presStyleLbl="vennNode1" presStyleIdx="3" presStyleCnt="4" custScaleX="183663" custScaleY="192308"/>
      <dgm:spPr/>
    </dgm:pt>
    <dgm:pt modelId="{9681BF1D-ED13-447F-8DCF-5A6D2684EAE4}" type="pres">
      <dgm:prSet presAssocID="{9E38B3C8-35EA-49D4-B8D0-F16AA706EEB2}" presName="circ4Tx" presStyleLbl="revTx" presStyleIdx="0" presStyleCnt="0">
        <dgm:presLayoutVars>
          <dgm:chMax val="0"/>
          <dgm:chPref val="0"/>
          <dgm:bulletEnabled val="1"/>
        </dgm:presLayoutVars>
      </dgm:prSet>
      <dgm:spPr/>
    </dgm:pt>
  </dgm:ptLst>
  <dgm:cxnLst>
    <dgm:cxn modelId="{0E9F020A-026C-4083-9C7C-07650ABF4539}" srcId="{0C873A62-1485-45B4-B6C8-D7C17EC2DE66}" destId="{9E38B3C8-35EA-49D4-B8D0-F16AA706EEB2}" srcOrd="3" destOrd="0" parTransId="{FF558EEA-BCAC-4257-BFD1-CB5C10A14EFB}" sibTransId="{3C0FF678-EDCE-46B7-A1E8-85973700774C}"/>
    <dgm:cxn modelId="{3A62561E-D64B-4910-8377-60C2B496BE03}" type="presOf" srcId="{9E38B3C8-35EA-49D4-B8D0-F16AA706EEB2}" destId="{ACD08939-72BB-41E8-958F-045D8BEB63BC}" srcOrd="0" destOrd="0" presId="urn:microsoft.com/office/officeart/2005/8/layout/venn1"/>
    <dgm:cxn modelId="{24ABDD3B-30B5-47AA-96FF-D3A52A15A012}" srcId="{0C873A62-1485-45B4-B6C8-D7C17EC2DE66}" destId="{361964B8-28AD-4F65-ADFB-EEF7BE387253}" srcOrd="2" destOrd="0" parTransId="{A2914564-0F55-4D22-8F3A-E0EDDB68D03B}" sibTransId="{BEEAC49D-A241-4660-B0C7-4AFF8A07303E}"/>
    <dgm:cxn modelId="{0DAC1063-217C-42A3-99D4-A28F160CB6FE}" type="presOf" srcId="{361964B8-28AD-4F65-ADFB-EEF7BE387253}" destId="{35043133-98FA-462F-A5A2-FAC892D4C008}" srcOrd="0" destOrd="0" presId="urn:microsoft.com/office/officeart/2005/8/layout/venn1"/>
    <dgm:cxn modelId="{84BD9F67-A915-4B9A-8996-A5F2FCA3EF63}" type="presOf" srcId="{F18AD6C9-423A-4513-926B-DD0790FC3D60}" destId="{9F3C58FF-1AB3-440B-8EA3-0A5B45417448}" srcOrd="1" destOrd="0" presId="urn:microsoft.com/office/officeart/2005/8/layout/venn1"/>
    <dgm:cxn modelId="{715F554C-4C0B-4790-AB2F-393C9999BD68}" srcId="{0C873A62-1485-45B4-B6C8-D7C17EC2DE66}" destId="{925FD410-0246-4C76-94BB-E68F0D6ED463}" srcOrd="0" destOrd="0" parTransId="{FD97698B-9273-4838-ADB4-A891297A4F78}" sibTransId="{5A2209C9-94E2-4DE4-8DBA-EFC4C0877D55}"/>
    <dgm:cxn modelId="{0A90F173-1767-47A3-BDD1-1BF5C0610843}" type="presOf" srcId="{0C873A62-1485-45B4-B6C8-D7C17EC2DE66}" destId="{64052946-DCDE-40AF-AAF0-0493D7A3747F}" srcOrd="0" destOrd="0" presId="urn:microsoft.com/office/officeart/2005/8/layout/venn1"/>
    <dgm:cxn modelId="{FD301CA1-1FF3-4E99-B060-A51BE96F0E4B}" type="presOf" srcId="{F18AD6C9-423A-4513-926B-DD0790FC3D60}" destId="{3DF987BD-2BCB-4BA9-803E-08C2D7A52BFE}" srcOrd="0" destOrd="0" presId="urn:microsoft.com/office/officeart/2005/8/layout/venn1"/>
    <dgm:cxn modelId="{4A9D94AC-4FFE-495A-845A-570E2D20874D}" type="presOf" srcId="{925FD410-0246-4C76-94BB-E68F0D6ED463}" destId="{EC5B1B38-E500-46AF-BA18-4B47F62F2019}" srcOrd="1" destOrd="0" presId="urn:microsoft.com/office/officeart/2005/8/layout/venn1"/>
    <dgm:cxn modelId="{12D649B9-54E4-4AF1-BDD6-620DCF1A99D0}" type="presOf" srcId="{361964B8-28AD-4F65-ADFB-EEF7BE387253}" destId="{DE0A5072-6711-46DF-B386-1D22038DB015}" srcOrd="1" destOrd="0" presId="urn:microsoft.com/office/officeart/2005/8/layout/venn1"/>
    <dgm:cxn modelId="{DC1C46BD-5F13-47A5-B2DE-4D5A88094B7F}" type="presOf" srcId="{9E38B3C8-35EA-49D4-B8D0-F16AA706EEB2}" destId="{9681BF1D-ED13-447F-8DCF-5A6D2684EAE4}" srcOrd="1" destOrd="0" presId="urn:microsoft.com/office/officeart/2005/8/layout/venn1"/>
    <dgm:cxn modelId="{F6A35BC4-6CEB-40DE-BD95-0FC254D8DE9D}" srcId="{0C873A62-1485-45B4-B6C8-D7C17EC2DE66}" destId="{F18AD6C9-423A-4513-926B-DD0790FC3D60}" srcOrd="1" destOrd="0" parTransId="{DAE31942-8739-424C-954E-CDEB1B9C1D6F}" sibTransId="{0D73B698-B121-45AE-8534-BEE97C86EC26}"/>
    <dgm:cxn modelId="{3036D4F9-D283-47FD-B6D6-BAF49373A3BE}" type="presOf" srcId="{925FD410-0246-4C76-94BB-E68F0D6ED463}" destId="{8BA99244-E172-4553-9F5F-3EDE68D62CC5}" srcOrd="0" destOrd="0" presId="urn:microsoft.com/office/officeart/2005/8/layout/venn1"/>
    <dgm:cxn modelId="{304F6A7F-64E9-4F40-A4B0-D5657411D21D}" type="presParOf" srcId="{64052946-DCDE-40AF-AAF0-0493D7A3747F}" destId="{8BA99244-E172-4553-9F5F-3EDE68D62CC5}" srcOrd="0" destOrd="0" presId="urn:microsoft.com/office/officeart/2005/8/layout/venn1"/>
    <dgm:cxn modelId="{866345A5-9AC7-4AEB-B2F2-2D245E6121A9}" type="presParOf" srcId="{64052946-DCDE-40AF-AAF0-0493D7A3747F}" destId="{EC5B1B38-E500-46AF-BA18-4B47F62F2019}" srcOrd="1" destOrd="0" presId="urn:microsoft.com/office/officeart/2005/8/layout/venn1"/>
    <dgm:cxn modelId="{1D2D7FA2-423A-4AA9-BA6F-0302F680FFB8}" type="presParOf" srcId="{64052946-DCDE-40AF-AAF0-0493D7A3747F}" destId="{3DF987BD-2BCB-4BA9-803E-08C2D7A52BFE}" srcOrd="2" destOrd="0" presId="urn:microsoft.com/office/officeart/2005/8/layout/venn1"/>
    <dgm:cxn modelId="{32A07BCE-58EB-4147-A683-2C163472A8E7}" type="presParOf" srcId="{64052946-DCDE-40AF-AAF0-0493D7A3747F}" destId="{9F3C58FF-1AB3-440B-8EA3-0A5B45417448}" srcOrd="3" destOrd="0" presId="urn:microsoft.com/office/officeart/2005/8/layout/venn1"/>
    <dgm:cxn modelId="{BADF691C-9493-460A-8819-FFB340F29EED}" type="presParOf" srcId="{64052946-DCDE-40AF-AAF0-0493D7A3747F}" destId="{35043133-98FA-462F-A5A2-FAC892D4C008}" srcOrd="4" destOrd="0" presId="urn:microsoft.com/office/officeart/2005/8/layout/venn1"/>
    <dgm:cxn modelId="{AA07F2E1-4901-474E-B545-AC56EE27E47D}" type="presParOf" srcId="{64052946-DCDE-40AF-AAF0-0493D7A3747F}" destId="{DE0A5072-6711-46DF-B386-1D22038DB015}" srcOrd="5" destOrd="0" presId="urn:microsoft.com/office/officeart/2005/8/layout/venn1"/>
    <dgm:cxn modelId="{7115866F-A148-4703-88BA-40A123F601EB}" type="presParOf" srcId="{64052946-DCDE-40AF-AAF0-0493D7A3747F}" destId="{ACD08939-72BB-41E8-958F-045D8BEB63BC}" srcOrd="6" destOrd="0" presId="urn:microsoft.com/office/officeart/2005/8/layout/venn1"/>
    <dgm:cxn modelId="{34D12C1D-E7D3-43C7-A4AC-8DAFAB3C7804}" type="presParOf" srcId="{64052946-DCDE-40AF-AAF0-0493D7A3747F}" destId="{9681BF1D-ED13-447F-8DCF-5A6D2684EAE4}" srcOrd="7" destOrd="0" presId="urn:microsoft.com/office/officeart/2005/8/layout/venn1"/>
  </dgm:cxnLst>
  <dgm:bg/>
  <dgm:whole/>
  <dgm:extLst>
    <a:ext uri="http://schemas.microsoft.com/office/drawing/2008/diagram">
      <dsp:dataModelExt xmlns:dsp="http://schemas.microsoft.com/office/drawing/2008/diagram" relId="rId1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0C873A62-1485-45B4-B6C8-D7C17EC2DE66}" type="doc">
      <dgm:prSet loTypeId="urn:microsoft.com/office/officeart/2005/8/layout/venn1" loCatId="relationship" qsTypeId="urn:microsoft.com/office/officeart/2005/8/quickstyle/simple4" qsCatId="simple" csTypeId="urn:microsoft.com/office/officeart/2005/8/colors/colorful5" csCatId="colorful" phldr="1"/>
      <dgm:spPr/>
    </dgm:pt>
    <dgm:pt modelId="{925FD410-0246-4C76-94BB-E68F0D6ED463}">
      <dgm:prSet phldrT="[Text]" custT="1"/>
      <dgm:spPr/>
      <dgm:t>
        <a:bodyPr/>
        <a:lstStyle/>
        <a:p>
          <a:r>
            <a:rPr lang="en-US" sz="1200" dirty="0"/>
            <a:t>Control</a:t>
          </a:r>
        </a:p>
      </dgm:t>
    </dgm:pt>
    <dgm:pt modelId="{FD97698B-9273-4838-ADB4-A891297A4F78}" type="parTrans" cxnId="{715F554C-4C0B-4790-AB2F-393C9999BD68}">
      <dgm:prSet/>
      <dgm:spPr/>
      <dgm:t>
        <a:bodyPr/>
        <a:lstStyle/>
        <a:p>
          <a:endParaRPr lang="en-US"/>
        </a:p>
      </dgm:t>
    </dgm:pt>
    <dgm:pt modelId="{5A2209C9-94E2-4DE4-8DBA-EFC4C0877D55}" type="sibTrans" cxnId="{715F554C-4C0B-4790-AB2F-393C9999BD68}">
      <dgm:prSet/>
      <dgm:spPr/>
      <dgm:t>
        <a:bodyPr/>
        <a:lstStyle/>
        <a:p>
          <a:endParaRPr lang="en-US"/>
        </a:p>
      </dgm:t>
    </dgm:pt>
    <dgm:pt modelId="{361964B8-28AD-4F65-ADFB-EEF7BE387253}">
      <dgm:prSet phldrT="[Text]" custT="1"/>
      <dgm:spPr/>
      <dgm:t>
        <a:bodyPr/>
        <a:lstStyle/>
        <a:p>
          <a:r>
            <a:rPr lang="en-US" sz="3600" dirty="0"/>
            <a:t>Organize</a:t>
          </a:r>
        </a:p>
      </dgm:t>
    </dgm:pt>
    <dgm:pt modelId="{A2914564-0F55-4D22-8F3A-E0EDDB68D03B}" type="parTrans" cxnId="{24ABDD3B-30B5-47AA-96FF-D3A52A15A012}">
      <dgm:prSet/>
      <dgm:spPr/>
      <dgm:t>
        <a:bodyPr/>
        <a:lstStyle/>
        <a:p>
          <a:endParaRPr lang="en-US"/>
        </a:p>
      </dgm:t>
    </dgm:pt>
    <dgm:pt modelId="{BEEAC49D-A241-4660-B0C7-4AFF8A07303E}" type="sibTrans" cxnId="{24ABDD3B-30B5-47AA-96FF-D3A52A15A012}">
      <dgm:prSet/>
      <dgm:spPr/>
      <dgm:t>
        <a:bodyPr/>
        <a:lstStyle/>
        <a:p>
          <a:endParaRPr lang="en-US"/>
        </a:p>
      </dgm:t>
    </dgm:pt>
    <dgm:pt modelId="{9E38B3C8-35EA-49D4-B8D0-F16AA706EEB2}">
      <dgm:prSet phldrT="[Text]"/>
      <dgm:spPr/>
      <dgm:t>
        <a:bodyPr/>
        <a:lstStyle/>
        <a:p>
          <a:r>
            <a:rPr lang="en-US" dirty="0"/>
            <a:t>Plan</a:t>
          </a:r>
        </a:p>
      </dgm:t>
    </dgm:pt>
    <dgm:pt modelId="{FF558EEA-BCAC-4257-BFD1-CB5C10A14EFB}" type="parTrans" cxnId="{0E9F020A-026C-4083-9C7C-07650ABF4539}">
      <dgm:prSet/>
      <dgm:spPr/>
      <dgm:t>
        <a:bodyPr/>
        <a:lstStyle/>
        <a:p>
          <a:endParaRPr lang="en-US"/>
        </a:p>
      </dgm:t>
    </dgm:pt>
    <dgm:pt modelId="{3C0FF678-EDCE-46B7-A1E8-85973700774C}" type="sibTrans" cxnId="{0E9F020A-026C-4083-9C7C-07650ABF4539}">
      <dgm:prSet/>
      <dgm:spPr/>
      <dgm:t>
        <a:bodyPr/>
        <a:lstStyle/>
        <a:p>
          <a:endParaRPr lang="en-US"/>
        </a:p>
      </dgm:t>
    </dgm:pt>
    <dgm:pt modelId="{F18AD6C9-423A-4513-926B-DD0790FC3D60}">
      <dgm:prSet/>
      <dgm:spPr/>
      <dgm:t>
        <a:bodyPr/>
        <a:lstStyle/>
        <a:p>
          <a:r>
            <a:rPr lang="en-US" dirty="0"/>
            <a:t>Lead</a:t>
          </a:r>
        </a:p>
      </dgm:t>
    </dgm:pt>
    <dgm:pt modelId="{DAE31942-8739-424C-954E-CDEB1B9C1D6F}" type="parTrans" cxnId="{F6A35BC4-6CEB-40DE-BD95-0FC254D8DE9D}">
      <dgm:prSet/>
      <dgm:spPr/>
      <dgm:t>
        <a:bodyPr/>
        <a:lstStyle/>
        <a:p>
          <a:endParaRPr lang="en-US"/>
        </a:p>
      </dgm:t>
    </dgm:pt>
    <dgm:pt modelId="{0D73B698-B121-45AE-8534-BEE97C86EC26}" type="sibTrans" cxnId="{F6A35BC4-6CEB-40DE-BD95-0FC254D8DE9D}">
      <dgm:prSet/>
      <dgm:spPr/>
      <dgm:t>
        <a:bodyPr/>
        <a:lstStyle/>
        <a:p>
          <a:endParaRPr lang="en-US"/>
        </a:p>
      </dgm:t>
    </dgm:pt>
    <dgm:pt modelId="{64052946-DCDE-40AF-AAF0-0493D7A3747F}" type="pres">
      <dgm:prSet presAssocID="{0C873A62-1485-45B4-B6C8-D7C17EC2DE66}" presName="compositeShape" presStyleCnt="0">
        <dgm:presLayoutVars>
          <dgm:chMax val="7"/>
          <dgm:dir/>
          <dgm:resizeHandles val="exact"/>
        </dgm:presLayoutVars>
      </dgm:prSet>
      <dgm:spPr/>
    </dgm:pt>
    <dgm:pt modelId="{8BA99244-E172-4553-9F5F-3EDE68D62CC5}" type="pres">
      <dgm:prSet presAssocID="{925FD410-0246-4C76-94BB-E68F0D6ED463}" presName="circ1" presStyleLbl="vennNode1" presStyleIdx="0" presStyleCnt="4" custScaleX="90498" custScaleY="93439"/>
      <dgm:spPr/>
    </dgm:pt>
    <dgm:pt modelId="{EC5B1B38-E500-46AF-BA18-4B47F62F2019}" type="pres">
      <dgm:prSet presAssocID="{925FD410-0246-4C76-94BB-E68F0D6ED463}" presName="circ1Tx" presStyleLbl="revTx" presStyleIdx="0" presStyleCnt="0">
        <dgm:presLayoutVars>
          <dgm:chMax val="0"/>
          <dgm:chPref val="0"/>
          <dgm:bulletEnabled val="1"/>
        </dgm:presLayoutVars>
      </dgm:prSet>
      <dgm:spPr/>
    </dgm:pt>
    <dgm:pt modelId="{3DF987BD-2BCB-4BA9-803E-08C2D7A52BFE}" type="pres">
      <dgm:prSet presAssocID="{F18AD6C9-423A-4513-926B-DD0790FC3D60}" presName="circ2" presStyleLbl="vennNode1" presStyleIdx="1" presStyleCnt="4" custLinFactNeighborX="29" custLinFactNeighborY="-230"/>
      <dgm:spPr/>
    </dgm:pt>
    <dgm:pt modelId="{9F3C58FF-1AB3-440B-8EA3-0A5B45417448}" type="pres">
      <dgm:prSet presAssocID="{F18AD6C9-423A-4513-926B-DD0790FC3D60}" presName="circ2Tx" presStyleLbl="revTx" presStyleIdx="0" presStyleCnt="0">
        <dgm:presLayoutVars>
          <dgm:chMax val="0"/>
          <dgm:chPref val="0"/>
          <dgm:bulletEnabled val="1"/>
        </dgm:presLayoutVars>
      </dgm:prSet>
      <dgm:spPr/>
    </dgm:pt>
    <dgm:pt modelId="{35043133-98FA-462F-A5A2-FAC892D4C008}" type="pres">
      <dgm:prSet presAssocID="{361964B8-28AD-4F65-ADFB-EEF7BE387253}" presName="circ3" presStyleLbl="vennNode1" presStyleIdx="2" presStyleCnt="4" custScaleX="203620" custScaleY="192308"/>
      <dgm:spPr/>
    </dgm:pt>
    <dgm:pt modelId="{DE0A5072-6711-46DF-B386-1D22038DB015}" type="pres">
      <dgm:prSet presAssocID="{361964B8-28AD-4F65-ADFB-EEF7BE387253}" presName="circ3Tx" presStyleLbl="revTx" presStyleIdx="0" presStyleCnt="0">
        <dgm:presLayoutVars>
          <dgm:chMax val="0"/>
          <dgm:chPref val="0"/>
          <dgm:bulletEnabled val="1"/>
        </dgm:presLayoutVars>
      </dgm:prSet>
      <dgm:spPr/>
    </dgm:pt>
    <dgm:pt modelId="{ACD08939-72BB-41E8-958F-045D8BEB63BC}" type="pres">
      <dgm:prSet presAssocID="{9E38B3C8-35EA-49D4-B8D0-F16AA706EEB2}" presName="circ4" presStyleLbl="vennNode1" presStyleIdx="3" presStyleCnt="4"/>
      <dgm:spPr/>
    </dgm:pt>
    <dgm:pt modelId="{9681BF1D-ED13-447F-8DCF-5A6D2684EAE4}" type="pres">
      <dgm:prSet presAssocID="{9E38B3C8-35EA-49D4-B8D0-F16AA706EEB2}" presName="circ4Tx" presStyleLbl="revTx" presStyleIdx="0" presStyleCnt="0">
        <dgm:presLayoutVars>
          <dgm:chMax val="0"/>
          <dgm:chPref val="0"/>
          <dgm:bulletEnabled val="1"/>
        </dgm:presLayoutVars>
      </dgm:prSet>
      <dgm:spPr/>
    </dgm:pt>
  </dgm:ptLst>
  <dgm:cxnLst>
    <dgm:cxn modelId="{0E9F020A-026C-4083-9C7C-07650ABF4539}" srcId="{0C873A62-1485-45B4-B6C8-D7C17EC2DE66}" destId="{9E38B3C8-35EA-49D4-B8D0-F16AA706EEB2}" srcOrd="3" destOrd="0" parTransId="{FF558EEA-BCAC-4257-BFD1-CB5C10A14EFB}" sibTransId="{3C0FF678-EDCE-46B7-A1E8-85973700774C}"/>
    <dgm:cxn modelId="{F531FD15-7256-4DD1-8A83-5309E608AC12}" type="presOf" srcId="{9E38B3C8-35EA-49D4-B8D0-F16AA706EEB2}" destId="{ACD08939-72BB-41E8-958F-045D8BEB63BC}" srcOrd="0" destOrd="0" presId="urn:microsoft.com/office/officeart/2005/8/layout/venn1"/>
    <dgm:cxn modelId="{24ABDD3B-30B5-47AA-96FF-D3A52A15A012}" srcId="{0C873A62-1485-45B4-B6C8-D7C17EC2DE66}" destId="{361964B8-28AD-4F65-ADFB-EEF7BE387253}" srcOrd="2" destOrd="0" parTransId="{A2914564-0F55-4D22-8F3A-E0EDDB68D03B}" sibTransId="{BEEAC49D-A241-4660-B0C7-4AFF8A07303E}"/>
    <dgm:cxn modelId="{E6982A5D-20EE-4CFA-AA46-9156ECA483AE}" type="presOf" srcId="{925FD410-0246-4C76-94BB-E68F0D6ED463}" destId="{8BA99244-E172-4553-9F5F-3EDE68D62CC5}" srcOrd="0" destOrd="0" presId="urn:microsoft.com/office/officeart/2005/8/layout/venn1"/>
    <dgm:cxn modelId="{715F554C-4C0B-4790-AB2F-393C9999BD68}" srcId="{0C873A62-1485-45B4-B6C8-D7C17EC2DE66}" destId="{925FD410-0246-4C76-94BB-E68F0D6ED463}" srcOrd="0" destOrd="0" parTransId="{FD97698B-9273-4838-ADB4-A891297A4F78}" sibTransId="{5A2209C9-94E2-4DE4-8DBA-EFC4C0877D55}"/>
    <dgm:cxn modelId="{847D457D-4307-4231-9B23-C1FF39A17A5D}" type="presOf" srcId="{F18AD6C9-423A-4513-926B-DD0790FC3D60}" destId="{3DF987BD-2BCB-4BA9-803E-08C2D7A52BFE}" srcOrd="0" destOrd="0" presId="urn:microsoft.com/office/officeart/2005/8/layout/venn1"/>
    <dgm:cxn modelId="{860978BB-AAA9-4407-A45E-14DDB2F9986B}" type="presOf" srcId="{0C873A62-1485-45B4-B6C8-D7C17EC2DE66}" destId="{64052946-DCDE-40AF-AAF0-0493D7A3747F}" srcOrd="0" destOrd="0" presId="urn:microsoft.com/office/officeart/2005/8/layout/venn1"/>
    <dgm:cxn modelId="{4DA987BB-D805-43A2-BC28-5CAB084942B9}" type="presOf" srcId="{F18AD6C9-423A-4513-926B-DD0790FC3D60}" destId="{9F3C58FF-1AB3-440B-8EA3-0A5B45417448}" srcOrd="1" destOrd="0" presId="urn:microsoft.com/office/officeart/2005/8/layout/venn1"/>
    <dgm:cxn modelId="{F6A35BC4-6CEB-40DE-BD95-0FC254D8DE9D}" srcId="{0C873A62-1485-45B4-B6C8-D7C17EC2DE66}" destId="{F18AD6C9-423A-4513-926B-DD0790FC3D60}" srcOrd="1" destOrd="0" parTransId="{DAE31942-8739-424C-954E-CDEB1B9C1D6F}" sibTransId="{0D73B698-B121-45AE-8534-BEE97C86EC26}"/>
    <dgm:cxn modelId="{2C33AEC8-712B-4838-887D-CF564233F7BC}" type="presOf" srcId="{361964B8-28AD-4F65-ADFB-EEF7BE387253}" destId="{DE0A5072-6711-46DF-B386-1D22038DB015}" srcOrd="1" destOrd="0" presId="urn:microsoft.com/office/officeart/2005/8/layout/venn1"/>
    <dgm:cxn modelId="{70A3FDD9-0E91-4D32-8869-C59A64EF9073}" type="presOf" srcId="{9E38B3C8-35EA-49D4-B8D0-F16AA706EEB2}" destId="{9681BF1D-ED13-447F-8DCF-5A6D2684EAE4}" srcOrd="1" destOrd="0" presId="urn:microsoft.com/office/officeart/2005/8/layout/venn1"/>
    <dgm:cxn modelId="{4FAE91E9-C63A-4399-A9A1-CA65C330417C}" type="presOf" srcId="{361964B8-28AD-4F65-ADFB-EEF7BE387253}" destId="{35043133-98FA-462F-A5A2-FAC892D4C008}" srcOrd="0" destOrd="0" presId="urn:microsoft.com/office/officeart/2005/8/layout/venn1"/>
    <dgm:cxn modelId="{203249EE-92DC-4808-B139-2555804B57EF}" type="presOf" srcId="{925FD410-0246-4C76-94BB-E68F0D6ED463}" destId="{EC5B1B38-E500-46AF-BA18-4B47F62F2019}" srcOrd="1" destOrd="0" presId="urn:microsoft.com/office/officeart/2005/8/layout/venn1"/>
    <dgm:cxn modelId="{F07D7F49-CD46-41ED-BF7D-73EC3B5BDEAF}" type="presParOf" srcId="{64052946-DCDE-40AF-AAF0-0493D7A3747F}" destId="{8BA99244-E172-4553-9F5F-3EDE68D62CC5}" srcOrd="0" destOrd="0" presId="urn:microsoft.com/office/officeart/2005/8/layout/venn1"/>
    <dgm:cxn modelId="{6BBD44D9-0967-4EAB-A292-E9CC6DAD0AB7}" type="presParOf" srcId="{64052946-DCDE-40AF-AAF0-0493D7A3747F}" destId="{EC5B1B38-E500-46AF-BA18-4B47F62F2019}" srcOrd="1" destOrd="0" presId="urn:microsoft.com/office/officeart/2005/8/layout/venn1"/>
    <dgm:cxn modelId="{6B23FD98-C6C2-4D9A-BDC4-D41112EE7666}" type="presParOf" srcId="{64052946-DCDE-40AF-AAF0-0493D7A3747F}" destId="{3DF987BD-2BCB-4BA9-803E-08C2D7A52BFE}" srcOrd="2" destOrd="0" presId="urn:microsoft.com/office/officeart/2005/8/layout/venn1"/>
    <dgm:cxn modelId="{E6C17E02-1E2F-43A3-9691-251A36606089}" type="presParOf" srcId="{64052946-DCDE-40AF-AAF0-0493D7A3747F}" destId="{9F3C58FF-1AB3-440B-8EA3-0A5B45417448}" srcOrd="3" destOrd="0" presId="urn:microsoft.com/office/officeart/2005/8/layout/venn1"/>
    <dgm:cxn modelId="{F184B137-FCF9-4698-95E5-02367F9EF87D}" type="presParOf" srcId="{64052946-DCDE-40AF-AAF0-0493D7A3747F}" destId="{35043133-98FA-462F-A5A2-FAC892D4C008}" srcOrd="4" destOrd="0" presId="urn:microsoft.com/office/officeart/2005/8/layout/venn1"/>
    <dgm:cxn modelId="{AF070873-1928-4C14-8CE9-4B3A518F8E06}" type="presParOf" srcId="{64052946-DCDE-40AF-AAF0-0493D7A3747F}" destId="{DE0A5072-6711-46DF-B386-1D22038DB015}" srcOrd="5" destOrd="0" presId="urn:microsoft.com/office/officeart/2005/8/layout/venn1"/>
    <dgm:cxn modelId="{A897F634-CA6F-421F-BB15-81BF5B4DB30A}" type="presParOf" srcId="{64052946-DCDE-40AF-AAF0-0493D7A3747F}" destId="{ACD08939-72BB-41E8-958F-045D8BEB63BC}" srcOrd="6" destOrd="0" presId="urn:microsoft.com/office/officeart/2005/8/layout/venn1"/>
    <dgm:cxn modelId="{3EF41285-B195-45FD-BA7C-FA8AF37F366A}" type="presParOf" srcId="{64052946-DCDE-40AF-AAF0-0493D7A3747F}" destId="{9681BF1D-ED13-447F-8DCF-5A6D2684EAE4}" srcOrd="7" destOrd="0" presId="urn:microsoft.com/office/officeart/2005/8/layout/venn1"/>
  </dgm:cxnLst>
  <dgm:bg/>
  <dgm:whole/>
  <dgm:extLst>
    <a:ext uri="http://schemas.microsoft.com/office/drawing/2008/diagram">
      <dsp:dataModelExt xmlns:dsp="http://schemas.microsoft.com/office/drawing/2008/diagram" relId="rId1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0C873A62-1485-45B4-B6C8-D7C17EC2DE66}" type="doc">
      <dgm:prSet loTypeId="urn:microsoft.com/office/officeart/2005/8/layout/venn1" loCatId="relationship" qsTypeId="urn:microsoft.com/office/officeart/2005/8/quickstyle/simple4" qsCatId="simple" csTypeId="urn:microsoft.com/office/officeart/2005/8/colors/colorful5" csCatId="colorful" phldr="1"/>
      <dgm:spPr/>
    </dgm:pt>
    <dgm:pt modelId="{925FD410-0246-4C76-94BB-E68F0D6ED463}">
      <dgm:prSet phldrT="[Text]" custT="1"/>
      <dgm:spPr/>
      <dgm:t>
        <a:bodyPr/>
        <a:lstStyle/>
        <a:p>
          <a:r>
            <a:rPr lang="en-US" sz="1200" dirty="0"/>
            <a:t>Control</a:t>
          </a:r>
        </a:p>
      </dgm:t>
    </dgm:pt>
    <dgm:pt modelId="{FD97698B-9273-4838-ADB4-A891297A4F78}" type="parTrans" cxnId="{715F554C-4C0B-4790-AB2F-393C9999BD68}">
      <dgm:prSet/>
      <dgm:spPr/>
      <dgm:t>
        <a:bodyPr/>
        <a:lstStyle/>
        <a:p>
          <a:endParaRPr lang="en-US"/>
        </a:p>
      </dgm:t>
    </dgm:pt>
    <dgm:pt modelId="{5A2209C9-94E2-4DE4-8DBA-EFC4C0877D55}" type="sibTrans" cxnId="{715F554C-4C0B-4790-AB2F-393C9999BD68}">
      <dgm:prSet/>
      <dgm:spPr/>
      <dgm:t>
        <a:bodyPr/>
        <a:lstStyle/>
        <a:p>
          <a:endParaRPr lang="en-US"/>
        </a:p>
      </dgm:t>
    </dgm:pt>
    <dgm:pt modelId="{361964B8-28AD-4F65-ADFB-EEF7BE387253}">
      <dgm:prSet phldrT="[Text]" custT="1"/>
      <dgm:spPr/>
      <dgm:t>
        <a:bodyPr/>
        <a:lstStyle/>
        <a:p>
          <a:r>
            <a:rPr lang="en-US" sz="1200" dirty="0"/>
            <a:t>Organize</a:t>
          </a:r>
        </a:p>
      </dgm:t>
    </dgm:pt>
    <dgm:pt modelId="{A2914564-0F55-4D22-8F3A-E0EDDB68D03B}" type="parTrans" cxnId="{24ABDD3B-30B5-47AA-96FF-D3A52A15A012}">
      <dgm:prSet/>
      <dgm:spPr/>
      <dgm:t>
        <a:bodyPr/>
        <a:lstStyle/>
        <a:p>
          <a:endParaRPr lang="en-US"/>
        </a:p>
      </dgm:t>
    </dgm:pt>
    <dgm:pt modelId="{BEEAC49D-A241-4660-B0C7-4AFF8A07303E}" type="sibTrans" cxnId="{24ABDD3B-30B5-47AA-96FF-D3A52A15A012}">
      <dgm:prSet/>
      <dgm:spPr/>
      <dgm:t>
        <a:bodyPr/>
        <a:lstStyle/>
        <a:p>
          <a:endParaRPr lang="en-US"/>
        </a:p>
      </dgm:t>
    </dgm:pt>
    <dgm:pt modelId="{9E38B3C8-35EA-49D4-B8D0-F16AA706EEB2}">
      <dgm:prSet phldrT="[Text]"/>
      <dgm:spPr/>
      <dgm:t>
        <a:bodyPr/>
        <a:lstStyle/>
        <a:p>
          <a:r>
            <a:rPr lang="en-US" dirty="0"/>
            <a:t>Plan</a:t>
          </a:r>
        </a:p>
      </dgm:t>
    </dgm:pt>
    <dgm:pt modelId="{FF558EEA-BCAC-4257-BFD1-CB5C10A14EFB}" type="parTrans" cxnId="{0E9F020A-026C-4083-9C7C-07650ABF4539}">
      <dgm:prSet/>
      <dgm:spPr/>
      <dgm:t>
        <a:bodyPr/>
        <a:lstStyle/>
        <a:p>
          <a:endParaRPr lang="en-US"/>
        </a:p>
      </dgm:t>
    </dgm:pt>
    <dgm:pt modelId="{3C0FF678-EDCE-46B7-A1E8-85973700774C}" type="sibTrans" cxnId="{0E9F020A-026C-4083-9C7C-07650ABF4539}">
      <dgm:prSet/>
      <dgm:spPr/>
      <dgm:t>
        <a:bodyPr/>
        <a:lstStyle/>
        <a:p>
          <a:endParaRPr lang="en-US"/>
        </a:p>
      </dgm:t>
    </dgm:pt>
    <dgm:pt modelId="{F18AD6C9-423A-4513-926B-DD0790FC3D60}">
      <dgm:prSet custT="1"/>
      <dgm:spPr/>
      <dgm:t>
        <a:bodyPr/>
        <a:lstStyle/>
        <a:p>
          <a:pPr marL="0" indent="0" defTabSz="895350"/>
          <a:r>
            <a:rPr lang="en-US" sz="3100" b="0" i="0" dirty="0"/>
            <a:t>Lead</a:t>
          </a:r>
        </a:p>
      </dgm:t>
    </dgm:pt>
    <dgm:pt modelId="{DAE31942-8739-424C-954E-CDEB1B9C1D6F}" type="parTrans" cxnId="{F6A35BC4-6CEB-40DE-BD95-0FC254D8DE9D}">
      <dgm:prSet/>
      <dgm:spPr/>
      <dgm:t>
        <a:bodyPr/>
        <a:lstStyle/>
        <a:p>
          <a:endParaRPr lang="en-US"/>
        </a:p>
      </dgm:t>
    </dgm:pt>
    <dgm:pt modelId="{0D73B698-B121-45AE-8534-BEE97C86EC26}" type="sibTrans" cxnId="{F6A35BC4-6CEB-40DE-BD95-0FC254D8DE9D}">
      <dgm:prSet/>
      <dgm:spPr/>
      <dgm:t>
        <a:bodyPr/>
        <a:lstStyle/>
        <a:p>
          <a:endParaRPr lang="en-US"/>
        </a:p>
      </dgm:t>
    </dgm:pt>
    <dgm:pt modelId="{64052946-DCDE-40AF-AAF0-0493D7A3747F}" type="pres">
      <dgm:prSet presAssocID="{0C873A62-1485-45B4-B6C8-D7C17EC2DE66}" presName="compositeShape" presStyleCnt="0">
        <dgm:presLayoutVars>
          <dgm:chMax val="7"/>
          <dgm:dir/>
          <dgm:resizeHandles val="exact"/>
        </dgm:presLayoutVars>
      </dgm:prSet>
      <dgm:spPr/>
    </dgm:pt>
    <dgm:pt modelId="{8BA99244-E172-4553-9F5F-3EDE68D62CC5}" type="pres">
      <dgm:prSet presAssocID="{925FD410-0246-4C76-94BB-E68F0D6ED463}" presName="circ1" presStyleLbl="vennNode1" presStyleIdx="0" presStyleCnt="4" custScaleX="90498" custScaleY="93439"/>
      <dgm:spPr/>
    </dgm:pt>
    <dgm:pt modelId="{EC5B1B38-E500-46AF-BA18-4B47F62F2019}" type="pres">
      <dgm:prSet presAssocID="{925FD410-0246-4C76-94BB-E68F0D6ED463}" presName="circ1Tx" presStyleLbl="revTx" presStyleIdx="0" presStyleCnt="0">
        <dgm:presLayoutVars>
          <dgm:chMax val="0"/>
          <dgm:chPref val="0"/>
          <dgm:bulletEnabled val="1"/>
        </dgm:presLayoutVars>
      </dgm:prSet>
      <dgm:spPr/>
    </dgm:pt>
    <dgm:pt modelId="{3DF987BD-2BCB-4BA9-803E-08C2D7A52BFE}" type="pres">
      <dgm:prSet presAssocID="{F18AD6C9-423A-4513-926B-DD0790FC3D60}" presName="circ2" presStyleLbl="vennNode1" presStyleIdx="1" presStyleCnt="4" custScaleX="182974" custScaleY="192308" custLinFactNeighborX="29" custLinFactNeighborY="-230"/>
      <dgm:spPr/>
    </dgm:pt>
    <dgm:pt modelId="{9F3C58FF-1AB3-440B-8EA3-0A5B45417448}" type="pres">
      <dgm:prSet presAssocID="{F18AD6C9-423A-4513-926B-DD0790FC3D60}" presName="circ2Tx" presStyleLbl="revTx" presStyleIdx="0" presStyleCnt="0">
        <dgm:presLayoutVars>
          <dgm:chMax val="0"/>
          <dgm:chPref val="0"/>
          <dgm:bulletEnabled val="1"/>
        </dgm:presLayoutVars>
      </dgm:prSet>
      <dgm:spPr/>
    </dgm:pt>
    <dgm:pt modelId="{35043133-98FA-462F-A5A2-FAC892D4C008}" type="pres">
      <dgm:prSet presAssocID="{361964B8-28AD-4F65-ADFB-EEF7BE387253}" presName="circ3" presStyleLbl="vennNode1" presStyleIdx="2" presStyleCnt="4" custScaleX="101810" custScaleY="108032"/>
      <dgm:spPr/>
    </dgm:pt>
    <dgm:pt modelId="{DE0A5072-6711-46DF-B386-1D22038DB015}" type="pres">
      <dgm:prSet presAssocID="{361964B8-28AD-4F65-ADFB-EEF7BE387253}" presName="circ3Tx" presStyleLbl="revTx" presStyleIdx="0" presStyleCnt="0">
        <dgm:presLayoutVars>
          <dgm:chMax val="0"/>
          <dgm:chPref val="0"/>
          <dgm:bulletEnabled val="1"/>
        </dgm:presLayoutVars>
      </dgm:prSet>
      <dgm:spPr/>
    </dgm:pt>
    <dgm:pt modelId="{ACD08939-72BB-41E8-958F-045D8BEB63BC}" type="pres">
      <dgm:prSet presAssocID="{9E38B3C8-35EA-49D4-B8D0-F16AA706EEB2}" presName="circ4" presStyleLbl="vennNode1" presStyleIdx="3" presStyleCnt="4"/>
      <dgm:spPr/>
    </dgm:pt>
    <dgm:pt modelId="{9681BF1D-ED13-447F-8DCF-5A6D2684EAE4}" type="pres">
      <dgm:prSet presAssocID="{9E38B3C8-35EA-49D4-B8D0-F16AA706EEB2}" presName="circ4Tx" presStyleLbl="revTx" presStyleIdx="0" presStyleCnt="0">
        <dgm:presLayoutVars>
          <dgm:chMax val="0"/>
          <dgm:chPref val="0"/>
          <dgm:bulletEnabled val="1"/>
        </dgm:presLayoutVars>
      </dgm:prSet>
      <dgm:spPr/>
    </dgm:pt>
  </dgm:ptLst>
  <dgm:cxnLst>
    <dgm:cxn modelId="{0E9F020A-026C-4083-9C7C-07650ABF4539}" srcId="{0C873A62-1485-45B4-B6C8-D7C17EC2DE66}" destId="{9E38B3C8-35EA-49D4-B8D0-F16AA706EEB2}" srcOrd="3" destOrd="0" parTransId="{FF558EEA-BCAC-4257-BFD1-CB5C10A14EFB}" sibTransId="{3C0FF678-EDCE-46B7-A1E8-85973700774C}"/>
    <dgm:cxn modelId="{8076B211-9641-4557-AFA2-2D81B25D1A1A}" type="presOf" srcId="{9E38B3C8-35EA-49D4-B8D0-F16AA706EEB2}" destId="{ACD08939-72BB-41E8-958F-045D8BEB63BC}" srcOrd="0" destOrd="0" presId="urn:microsoft.com/office/officeart/2005/8/layout/venn1"/>
    <dgm:cxn modelId="{F10D0B30-FD6B-4CDA-A896-3FAA69181431}" type="presOf" srcId="{9E38B3C8-35EA-49D4-B8D0-F16AA706EEB2}" destId="{9681BF1D-ED13-447F-8DCF-5A6D2684EAE4}" srcOrd="1" destOrd="0" presId="urn:microsoft.com/office/officeart/2005/8/layout/venn1"/>
    <dgm:cxn modelId="{24ABDD3B-30B5-47AA-96FF-D3A52A15A012}" srcId="{0C873A62-1485-45B4-B6C8-D7C17EC2DE66}" destId="{361964B8-28AD-4F65-ADFB-EEF7BE387253}" srcOrd="2" destOrd="0" parTransId="{A2914564-0F55-4D22-8F3A-E0EDDB68D03B}" sibTransId="{BEEAC49D-A241-4660-B0C7-4AFF8A07303E}"/>
    <dgm:cxn modelId="{715F554C-4C0B-4790-AB2F-393C9999BD68}" srcId="{0C873A62-1485-45B4-B6C8-D7C17EC2DE66}" destId="{925FD410-0246-4C76-94BB-E68F0D6ED463}" srcOrd="0" destOrd="0" parTransId="{FD97698B-9273-4838-ADB4-A891297A4F78}" sibTransId="{5A2209C9-94E2-4DE4-8DBA-EFC4C0877D55}"/>
    <dgm:cxn modelId="{B07F944C-7E09-4321-BAD4-A97973E7D97C}" type="presOf" srcId="{F18AD6C9-423A-4513-926B-DD0790FC3D60}" destId="{3DF987BD-2BCB-4BA9-803E-08C2D7A52BFE}" srcOrd="0" destOrd="0" presId="urn:microsoft.com/office/officeart/2005/8/layout/venn1"/>
    <dgm:cxn modelId="{D224C551-6675-4923-A518-E13FE45EF574}" type="presOf" srcId="{925FD410-0246-4C76-94BB-E68F0D6ED463}" destId="{EC5B1B38-E500-46AF-BA18-4B47F62F2019}" srcOrd="1" destOrd="0" presId="urn:microsoft.com/office/officeart/2005/8/layout/venn1"/>
    <dgm:cxn modelId="{E705E3A8-F593-4899-8980-B59F1DB58F8B}" type="presOf" srcId="{361964B8-28AD-4F65-ADFB-EEF7BE387253}" destId="{DE0A5072-6711-46DF-B386-1D22038DB015}" srcOrd="1" destOrd="0" presId="urn:microsoft.com/office/officeart/2005/8/layout/venn1"/>
    <dgm:cxn modelId="{B67551C2-7AEA-4DA5-826F-187CE5DF95A2}" type="presOf" srcId="{0C873A62-1485-45B4-B6C8-D7C17EC2DE66}" destId="{64052946-DCDE-40AF-AAF0-0493D7A3747F}" srcOrd="0" destOrd="0" presId="urn:microsoft.com/office/officeart/2005/8/layout/venn1"/>
    <dgm:cxn modelId="{F6A35BC4-6CEB-40DE-BD95-0FC254D8DE9D}" srcId="{0C873A62-1485-45B4-B6C8-D7C17EC2DE66}" destId="{F18AD6C9-423A-4513-926B-DD0790FC3D60}" srcOrd="1" destOrd="0" parTransId="{DAE31942-8739-424C-954E-CDEB1B9C1D6F}" sibTransId="{0D73B698-B121-45AE-8534-BEE97C86EC26}"/>
    <dgm:cxn modelId="{4529ACC4-0192-4890-8510-24B206B01176}" type="presOf" srcId="{F18AD6C9-423A-4513-926B-DD0790FC3D60}" destId="{9F3C58FF-1AB3-440B-8EA3-0A5B45417448}" srcOrd="1" destOrd="0" presId="urn:microsoft.com/office/officeart/2005/8/layout/venn1"/>
    <dgm:cxn modelId="{DC0FFCD3-E27F-4557-9A51-4D30BF11A0E8}" type="presOf" srcId="{361964B8-28AD-4F65-ADFB-EEF7BE387253}" destId="{35043133-98FA-462F-A5A2-FAC892D4C008}" srcOrd="0" destOrd="0" presId="urn:microsoft.com/office/officeart/2005/8/layout/venn1"/>
    <dgm:cxn modelId="{43E4EBF5-4D8B-4D00-90D9-E5F1EAB25FA5}" type="presOf" srcId="{925FD410-0246-4C76-94BB-E68F0D6ED463}" destId="{8BA99244-E172-4553-9F5F-3EDE68D62CC5}" srcOrd="0" destOrd="0" presId="urn:microsoft.com/office/officeart/2005/8/layout/venn1"/>
    <dgm:cxn modelId="{1EB63C28-C05F-46A0-A31D-8C1FFD25C25E}" type="presParOf" srcId="{64052946-DCDE-40AF-AAF0-0493D7A3747F}" destId="{8BA99244-E172-4553-9F5F-3EDE68D62CC5}" srcOrd="0" destOrd="0" presId="urn:microsoft.com/office/officeart/2005/8/layout/venn1"/>
    <dgm:cxn modelId="{3FA2C72E-648B-4C6B-ACDC-FFDC68EDE5D1}" type="presParOf" srcId="{64052946-DCDE-40AF-AAF0-0493D7A3747F}" destId="{EC5B1B38-E500-46AF-BA18-4B47F62F2019}" srcOrd="1" destOrd="0" presId="urn:microsoft.com/office/officeart/2005/8/layout/venn1"/>
    <dgm:cxn modelId="{11E5E047-7EA6-4923-BAB9-7443567356BE}" type="presParOf" srcId="{64052946-DCDE-40AF-AAF0-0493D7A3747F}" destId="{3DF987BD-2BCB-4BA9-803E-08C2D7A52BFE}" srcOrd="2" destOrd="0" presId="urn:microsoft.com/office/officeart/2005/8/layout/venn1"/>
    <dgm:cxn modelId="{8A3C5D2E-4128-41CD-AA03-D8E8FFBC6184}" type="presParOf" srcId="{64052946-DCDE-40AF-AAF0-0493D7A3747F}" destId="{9F3C58FF-1AB3-440B-8EA3-0A5B45417448}" srcOrd="3" destOrd="0" presId="urn:microsoft.com/office/officeart/2005/8/layout/venn1"/>
    <dgm:cxn modelId="{5C81630F-9010-4006-B133-2D63A6D41884}" type="presParOf" srcId="{64052946-DCDE-40AF-AAF0-0493D7A3747F}" destId="{35043133-98FA-462F-A5A2-FAC892D4C008}" srcOrd="4" destOrd="0" presId="urn:microsoft.com/office/officeart/2005/8/layout/venn1"/>
    <dgm:cxn modelId="{647C8735-7DAE-4BF3-9603-803EFA096DDD}" type="presParOf" srcId="{64052946-DCDE-40AF-AAF0-0493D7A3747F}" destId="{DE0A5072-6711-46DF-B386-1D22038DB015}" srcOrd="5" destOrd="0" presId="urn:microsoft.com/office/officeart/2005/8/layout/venn1"/>
    <dgm:cxn modelId="{2776297E-65A8-4857-B6B3-499CF5F87ABF}" type="presParOf" srcId="{64052946-DCDE-40AF-AAF0-0493D7A3747F}" destId="{ACD08939-72BB-41E8-958F-045D8BEB63BC}" srcOrd="6" destOrd="0" presId="urn:microsoft.com/office/officeart/2005/8/layout/venn1"/>
    <dgm:cxn modelId="{86066168-D337-4D77-8CAE-AB63AB5D8165}" type="presParOf" srcId="{64052946-DCDE-40AF-AAF0-0493D7A3747F}" destId="{9681BF1D-ED13-447F-8DCF-5A6D2684EAE4}" srcOrd="7" destOrd="0" presId="urn:microsoft.com/office/officeart/2005/8/layout/venn1"/>
  </dgm:cxnLst>
  <dgm:bg/>
  <dgm:whole/>
  <dgm:extLst>
    <a:ext uri="http://schemas.microsoft.com/office/drawing/2008/diagram">
      <dsp:dataModelExt xmlns:dsp="http://schemas.microsoft.com/office/drawing/2008/diagram" relId="rId1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0C873A62-1485-45B4-B6C8-D7C17EC2DE66}" type="doc">
      <dgm:prSet loTypeId="urn:microsoft.com/office/officeart/2005/8/layout/venn1" loCatId="relationship" qsTypeId="urn:microsoft.com/office/officeart/2005/8/quickstyle/simple4" qsCatId="simple" csTypeId="urn:microsoft.com/office/officeart/2005/8/colors/colorful5" csCatId="colorful" phldr="1"/>
      <dgm:spPr/>
    </dgm:pt>
    <dgm:pt modelId="{925FD410-0246-4C76-94BB-E68F0D6ED463}">
      <dgm:prSet phldrT="[Text]" custT="1"/>
      <dgm:spPr/>
      <dgm:t>
        <a:bodyPr/>
        <a:lstStyle/>
        <a:p>
          <a:r>
            <a:rPr lang="en-US" sz="3600" dirty="0"/>
            <a:t>Control</a:t>
          </a:r>
        </a:p>
      </dgm:t>
    </dgm:pt>
    <dgm:pt modelId="{FD97698B-9273-4838-ADB4-A891297A4F78}" type="parTrans" cxnId="{715F554C-4C0B-4790-AB2F-393C9999BD68}">
      <dgm:prSet/>
      <dgm:spPr/>
      <dgm:t>
        <a:bodyPr/>
        <a:lstStyle/>
        <a:p>
          <a:endParaRPr lang="en-US"/>
        </a:p>
      </dgm:t>
    </dgm:pt>
    <dgm:pt modelId="{5A2209C9-94E2-4DE4-8DBA-EFC4C0877D55}" type="sibTrans" cxnId="{715F554C-4C0B-4790-AB2F-393C9999BD68}">
      <dgm:prSet/>
      <dgm:spPr/>
      <dgm:t>
        <a:bodyPr/>
        <a:lstStyle/>
        <a:p>
          <a:endParaRPr lang="en-US"/>
        </a:p>
      </dgm:t>
    </dgm:pt>
    <dgm:pt modelId="{361964B8-28AD-4F65-ADFB-EEF7BE387253}">
      <dgm:prSet phldrT="[Text]"/>
      <dgm:spPr/>
      <dgm:t>
        <a:bodyPr/>
        <a:lstStyle/>
        <a:p>
          <a:r>
            <a:rPr lang="en-US" dirty="0"/>
            <a:t>Organize</a:t>
          </a:r>
        </a:p>
      </dgm:t>
    </dgm:pt>
    <dgm:pt modelId="{A2914564-0F55-4D22-8F3A-E0EDDB68D03B}" type="parTrans" cxnId="{24ABDD3B-30B5-47AA-96FF-D3A52A15A012}">
      <dgm:prSet/>
      <dgm:spPr/>
      <dgm:t>
        <a:bodyPr/>
        <a:lstStyle/>
        <a:p>
          <a:endParaRPr lang="en-US"/>
        </a:p>
      </dgm:t>
    </dgm:pt>
    <dgm:pt modelId="{BEEAC49D-A241-4660-B0C7-4AFF8A07303E}" type="sibTrans" cxnId="{24ABDD3B-30B5-47AA-96FF-D3A52A15A012}">
      <dgm:prSet/>
      <dgm:spPr/>
      <dgm:t>
        <a:bodyPr/>
        <a:lstStyle/>
        <a:p>
          <a:endParaRPr lang="en-US"/>
        </a:p>
      </dgm:t>
    </dgm:pt>
    <dgm:pt modelId="{9E38B3C8-35EA-49D4-B8D0-F16AA706EEB2}">
      <dgm:prSet phldrT="[Text]"/>
      <dgm:spPr/>
      <dgm:t>
        <a:bodyPr/>
        <a:lstStyle/>
        <a:p>
          <a:r>
            <a:rPr lang="en-US" dirty="0"/>
            <a:t>Lead</a:t>
          </a:r>
        </a:p>
      </dgm:t>
    </dgm:pt>
    <dgm:pt modelId="{FF558EEA-BCAC-4257-BFD1-CB5C10A14EFB}" type="parTrans" cxnId="{0E9F020A-026C-4083-9C7C-07650ABF4539}">
      <dgm:prSet/>
      <dgm:spPr/>
      <dgm:t>
        <a:bodyPr/>
        <a:lstStyle/>
        <a:p>
          <a:endParaRPr lang="en-US"/>
        </a:p>
      </dgm:t>
    </dgm:pt>
    <dgm:pt modelId="{3C0FF678-EDCE-46B7-A1E8-85973700774C}" type="sibTrans" cxnId="{0E9F020A-026C-4083-9C7C-07650ABF4539}">
      <dgm:prSet/>
      <dgm:spPr/>
      <dgm:t>
        <a:bodyPr/>
        <a:lstStyle/>
        <a:p>
          <a:endParaRPr lang="en-US"/>
        </a:p>
      </dgm:t>
    </dgm:pt>
    <dgm:pt modelId="{F18AD6C9-423A-4513-926B-DD0790FC3D60}">
      <dgm:prSet/>
      <dgm:spPr/>
      <dgm:t>
        <a:bodyPr/>
        <a:lstStyle/>
        <a:p>
          <a:r>
            <a:rPr lang="en-US" dirty="0"/>
            <a:t>Lead</a:t>
          </a:r>
        </a:p>
      </dgm:t>
    </dgm:pt>
    <dgm:pt modelId="{DAE31942-8739-424C-954E-CDEB1B9C1D6F}" type="parTrans" cxnId="{F6A35BC4-6CEB-40DE-BD95-0FC254D8DE9D}">
      <dgm:prSet/>
      <dgm:spPr/>
      <dgm:t>
        <a:bodyPr/>
        <a:lstStyle/>
        <a:p>
          <a:endParaRPr lang="en-US"/>
        </a:p>
      </dgm:t>
    </dgm:pt>
    <dgm:pt modelId="{0D73B698-B121-45AE-8534-BEE97C86EC26}" type="sibTrans" cxnId="{F6A35BC4-6CEB-40DE-BD95-0FC254D8DE9D}">
      <dgm:prSet/>
      <dgm:spPr/>
      <dgm:t>
        <a:bodyPr/>
        <a:lstStyle/>
        <a:p>
          <a:endParaRPr lang="en-US"/>
        </a:p>
      </dgm:t>
    </dgm:pt>
    <dgm:pt modelId="{64052946-DCDE-40AF-AAF0-0493D7A3747F}" type="pres">
      <dgm:prSet presAssocID="{0C873A62-1485-45B4-B6C8-D7C17EC2DE66}" presName="compositeShape" presStyleCnt="0">
        <dgm:presLayoutVars>
          <dgm:chMax val="7"/>
          <dgm:dir/>
          <dgm:resizeHandles val="exact"/>
        </dgm:presLayoutVars>
      </dgm:prSet>
      <dgm:spPr/>
    </dgm:pt>
    <dgm:pt modelId="{8BA99244-E172-4553-9F5F-3EDE68D62CC5}" type="pres">
      <dgm:prSet presAssocID="{925FD410-0246-4C76-94BB-E68F0D6ED463}" presName="circ1" presStyleLbl="vennNode1" presStyleIdx="0" presStyleCnt="4" custScaleX="214932" custScaleY="192308"/>
      <dgm:spPr/>
    </dgm:pt>
    <dgm:pt modelId="{EC5B1B38-E500-46AF-BA18-4B47F62F2019}" type="pres">
      <dgm:prSet presAssocID="{925FD410-0246-4C76-94BB-E68F0D6ED463}" presName="circ1Tx" presStyleLbl="revTx" presStyleIdx="0" presStyleCnt="0">
        <dgm:presLayoutVars>
          <dgm:chMax val="0"/>
          <dgm:chPref val="0"/>
          <dgm:bulletEnabled val="1"/>
        </dgm:presLayoutVars>
      </dgm:prSet>
      <dgm:spPr/>
    </dgm:pt>
    <dgm:pt modelId="{3DF987BD-2BCB-4BA9-803E-08C2D7A52BFE}" type="pres">
      <dgm:prSet presAssocID="{F18AD6C9-423A-4513-926B-DD0790FC3D60}" presName="circ2" presStyleLbl="vennNode1" presStyleIdx="1" presStyleCnt="4" custLinFactNeighborX="29" custLinFactNeighborY="-230"/>
      <dgm:spPr/>
    </dgm:pt>
    <dgm:pt modelId="{9F3C58FF-1AB3-440B-8EA3-0A5B45417448}" type="pres">
      <dgm:prSet presAssocID="{F18AD6C9-423A-4513-926B-DD0790FC3D60}" presName="circ2Tx" presStyleLbl="revTx" presStyleIdx="0" presStyleCnt="0">
        <dgm:presLayoutVars>
          <dgm:chMax val="0"/>
          <dgm:chPref val="0"/>
          <dgm:bulletEnabled val="1"/>
        </dgm:presLayoutVars>
      </dgm:prSet>
      <dgm:spPr/>
    </dgm:pt>
    <dgm:pt modelId="{35043133-98FA-462F-A5A2-FAC892D4C008}" type="pres">
      <dgm:prSet presAssocID="{361964B8-28AD-4F65-ADFB-EEF7BE387253}" presName="circ3" presStyleLbl="vennNode1" presStyleIdx="2" presStyleCnt="4"/>
      <dgm:spPr/>
    </dgm:pt>
    <dgm:pt modelId="{DE0A5072-6711-46DF-B386-1D22038DB015}" type="pres">
      <dgm:prSet presAssocID="{361964B8-28AD-4F65-ADFB-EEF7BE387253}" presName="circ3Tx" presStyleLbl="revTx" presStyleIdx="0" presStyleCnt="0">
        <dgm:presLayoutVars>
          <dgm:chMax val="0"/>
          <dgm:chPref val="0"/>
          <dgm:bulletEnabled val="1"/>
        </dgm:presLayoutVars>
      </dgm:prSet>
      <dgm:spPr/>
    </dgm:pt>
    <dgm:pt modelId="{ACD08939-72BB-41E8-958F-045D8BEB63BC}" type="pres">
      <dgm:prSet presAssocID="{9E38B3C8-35EA-49D4-B8D0-F16AA706EEB2}" presName="circ4" presStyleLbl="vennNode1" presStyleIdx="3" presStyleCnt="4"/>
      <dgm:spPr/>
    </dgm:pt>
    <dgm:pt modelId="{9681BF1D-ED13-447F-8DCF-5A6D2684EAE4}" type="pres">
      <dgm:prSet presAssocID="{9E38B3C8-35EA-49D4-B8D0-F16AA706EEB2}" presName="circ4Tx" presStyleLbl="revTx" presStyleIdx="0" presStyleCnt="0">
        <dgm:presLayoutVars>
          <dgm:chMax val="0"/>
          <dgm:chPref val="0"/>
          <dgm:bulletEnabled val="1"/>
        </dgm:presLayoutVars>
      </dgm:prSet>
      <dgm:spPr/>
    </dgm:pt>
  </dgm:ptLst>
  <dgm:cxnLst>
    <dgm:cxn modelId="{E8F0C600-B780-402B-B06B-A98F221AEE3A}" type="presOf" srcId="{925FD410-0246-4C76-94BB-E68F0D6ED463}" destId="{EC5B1B38-E500-46AF-BA18-4B47F62F2019}" srcOrd="1" destOrd="0" presId="urn:microsoft.com/office/officeart/2005/8/layout/venn1"/>
    <dgm:cxn modelId="{0E9F020A-026C-4083-9C7C-07650ABF4539}" srcId="{0C873A62-1485-45B4-B6C8-D7C17EC2DE66}" destId="{9E38B3C8-35EA-49D4-B8D0-F16AA706EEB2}" srcOrd="3" destOrd="0" parTransId="{FF558EEA-BCAC-4257-BFD1-CB5C10A14EFB}" sibTransId="{3C0FF678-EDCE-46B7-A1E8-85973700774C}"/>
    <dgm:cxn modelId="{9B8BD510-34B7-47B2-B76F-5CF453DC492E}" type="presOf" srcId="{361964B8-28AD-4F65-ADFB-EEF7BE387253}" destId="{35043133-98FA-462F-A5A2-FAC892D4C008}" srcOrd="0" destOrd="0" presId="urn:microsoft.com/office/officeart/2005/8/layout/venn1"/>
    <dgm:cxn modelId="{75F5F92B-AA5B-461E-A0A2-BCB72B6E6026}" type="presOf" srcId="{9E38B3C8-35EA-49D4-B8D0-F16AA706EEB2}" destId="{9681BF1D-ED13-447F-8DCF-5A6D2684EAE4}" srcOrd="1" destOrd="0" presId="urn:microsoft.com/office/officeart/2005/8/layout/venn1"/>
    <dgm:cxn modelId="{499EDD31-7F11-42AC-A6B0-E7AB3E382050}" type="presOf" srcId="{361964B8-28AD-4F65-ADFB-EEF7BE387253}" destId="{DE0A5072-6711-46DF-B386-1D22038DB015}" srcOrd="1" destOrd="0" presId="urn:microsoft.com/office/officeart/2005/8/layout/venn1"/>
    <dgm:cxn modelId="{24ABDD3B-30B5-47AA-96FF-D3A52A15A012}" srcId="{0C873A62-1485-45B4-B6C8-D7C17EC2DE66}" destId="{361964B8-28AD-4F65-ADFB-EEF7BE387253}" srcOrd="2" destOrd="0" parTransId="{A2914564-0F55-4D22-8F3A-E0EDDB68D03B}" sibTransId="{BEEAC49D-A241-4660-B0C7-4AFF8A07303E}"/>
    <dgm:cxn modelId="{DB9E3C41-7531-4F39-929A-BADA7ADF5304}" type="presOf" srcId="{F18AD6C9-423A-4513-926B-DD0790FC3D60}" destId="{3DF987BD-2BCB-4BA9-803E-08C2D7A52BFE}" srcOrd="0" destOrd="0" presId="urn:microsoft.com/office/officeart/2005/8/layout/venn1"/>
    <dgm:cxn modelId="{715F554C-4C0B-4790-AB2F-393C9999BD68}" srcId="{0C873A62-1485-45B4-B6C8-D7C17EC2DE66}" destId="{925FD410-0246-4C76-94BB-E68F0D6ED463}" srcOrd="0" destOrd="0" parTransId="{FD97698B-9273-4838-ADB4-A891297A4F78}" sibTransId="{5A2209C9-94E2-4DE4-8DBA-EFC4C0877D55}"/>
    <dgm:cxn modelId="{8499C9AE-CE03-41C7-93D0-AC32F3E6134D}" type="presOf" srcId="{0C873A62-1485-45B4-B6C8-D7C17EC2DE66}" destId="{64052946-DCDE-40AF-AAF0-0493D7A3747F}" srcOrd="0" destOrd="0" presId="urn:microsoft.com/office/officeart/2005/8/layout/venn1"/>
    <dgm:cxn modelId="{DC27DDB8-125D-4954-B321-1FD2AD23C868}" type="presOf" srcId="{F18AD6C9-423A-4513-926B-DD0790FC3D60}" destId="{9F3C58FF-1AB3-440B-8EA3-0A5B45417448}" srcOrd="1" destOrd="0" presId="urn:microsoft.com/office/officeart/2005/8/layout/venn1"/>
    <dgm:cxn modelId="{F6A35BC4-6CEB-40DE-BD95-0FC254D8DE9D}" srcId="{0C873A62-1485-45B4-B6C8-D7C17EC2DE66}" destId="{F18AD6C9-423A-4513-926B-DD0790FC3D60}" srcOrd="1" destOrd="0" parTransId="{DAE31942-8739-424C-954E-CDEB1B9C1D6F}" sibTransId="{0D73B698-B121-45AE-8534-BEE97C86EC26}"/>
    <dgm:cxn modelId="{11A073C5-E04F-496C-9A72-76FEDA92EE69}" type="presOf" srcId="{9E38B3C8-35EA-49D4-B8D0-F16AA706EEB2}" destId="{ACD08939-72BB-41E8-958F-045D8BEB63BC}" srcOrd="0" destOrd="0" presId="urn:microsoft.com/office/officeart/2005/8/layout/venn1"/>
    <dgm:cxn modelId="{BA7DE9D0-6D79-4FBC-B388-F2494731267B}" type="presOf" srcId="{925FD410-0246-4C76-94BB-E68F0D6ED463}" destId="{8BA99244-E172-4553-9F5F-3EDE68D62CC5}" srcOrd="0" destOrd="0" presId="urn:microsoft.com/office/officeart/2005/8/layout/venn1"/>
    <dgm:cxn modelId="{0C0A5F15-60ED-4E2A-B100-F0AB64BB8359}" type="presParOf" srcId="{64052946-DCDE-40AF-AAF0-0493D7A3747F}" destId="{8BA99244-E172-4553-9F5F-3EDE68D62CC5}" srcOrd="0" destOrd="0" presId="urn:microsoft.com/office/officeart/2005/8/layout/venn1"/>
    <dgm:cxn modelId="{41BFB97A-1CA6-4E6D-A0CF-FE057CC71789}" type="presParOf" srcId="{64052946-DCDE-40AF-AAF0-0493D7A3747F}" destId="{EC5B1B38-E500-46AF-BA18-4B47F62F2019}" srcOrd="1" destOrd="0" presId="urn:microsoft.com/office/officeart/2005/8/layout/venn1"/>
    <dgm:cxn modelId="{B95AD939-5CB6-4534-8764-79CF4C1F84CF}" type="presParOf" srcId="{64052946-DCDE-40AF-AAF0-0493D7A3747F}" destId="{3DF987BD-2BCB-4BA9-803E-08C2D7A52BFE}" srcOrd="2" destOrd="0" presId="urn:microsoft.com/office/officeart/2005/8/layout/venn1"/>
    <dgm:cxn modelId="{2F3321C4-6B4D-46B0-AA1F-29786A070D27}" type="presParOf" srcId="{64052946-DCDE-40AF-AAF0-0493D7A3747F}" destId="{9F3C58FF-1AB3-440B-8EA3-0A5B45417448}" srcOrd="3" destOrd="0" presId="urn:microsoft.com/office/officeart/2005/8/layout/venn1"/>
    <dgm:cxn modelId="{9EEB788D-9105-49EA-9030-B761EB13C900}" type="presParOf" srcId="{64052946-DCDE-40AF-AAF0-0493D7A3747F}" destId="{35043133-98FA-462F-A5A2-FAC892D4C008}" srcOrd="4" destOrd="0" presId="urn:microsoft.com/office/officeart/2005/8/layout/venn1"/>
    <dgm:cxn modelId="{E1239DF0-16E8-4531-8CBD-B812BEB94151}" type="presParOf" srcId="{64052946-DCDE-40AF-AAF0-0493D7A3747F}" destId="{DE0A5072-6711-46DF-B386-1D22038DB015}" srcOrd="5" destOrd="0" presId="urn:microsoft.com/office/officeart/2005/8/layout/venn1"/>
    <dgm:cxn modelId="{C1596A65-31F0-4F42-95EF-9E7E8C88F6C1}" type="presParOf" srcId="{64052946-DCDE-40AF-AAF0-0493D7A3747F}" destId="{ACD08939-72BB-41E8-958F-045D8BEB63BC}" srcOrd="6" destOrd="0" presId="urn:microsoft.com/office/officeart/2005/8/layout/venn1"/>
    <dgm:cxn modelId="{B4A352DD-2238-4D2A-97A2-A2DB458546B0}" type="presParOf" srcId="{64052946-DCDE-40AF-AAF0-0493D7A3747F}" destId="{9681BF1D-ED13-447F-8DCF-5A6D2684EAE4}" srcOrd="7" destOrd="0" presId="urn:microsoft.com/office/officeart/2005/8/layout/venn1"/>
  </dgm:cxnLst>
  <dgm:bg/>
  <dgm:whole/>
  <dgm:extLst>
    <a:ext uri="http://schemas.microsoft.com/office/drawing/2008/diagram">
      <dsp:dataModelExt xmlns:dsp="http://schemas.microsoft.com/office/drawing/2008/diagram" relId="rId1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E9BA32BF-97CB-447F-BCC6-675EB0965E19}" type="doc">
      <dgm:prSet loTypeId="urn:microsoft.com/office/officeart/2005/8/layout/pyramid4" loCatId="relationship" qsTypeId="urn:microsoft.com/office/officeart/2005/8/quickstyle/simple3" qsCatId="simple" csTypeId="urn:microsoft.com/office/officeart/2005/8/colors/colorful5" csCatId="colorful" phldr="1"/>
      <dgm:spPr/>
      <dgm:t>
        <a:bodyPr/>
        <a:lstStyle/>
        <a:p>
          <a:endParaRPr lang="en-US"/>
        </a:p>
      </dgm:t>
    </dgm:pt>
    <dgm:pt modelId="{684C6E51-D825-4992-A2F8-12AA05E355C4}">
      <dgm:prSet phldrT="[Text]"/>
      <dgm:spPr/>
      <dgm:t>
        <a:bodyPr/>
        <a:lstStyle/>
        <a:p>
          <a:r>
            <a:rPr lang="en-US" dirty="0"/>
            <a:t>Psychology</a:t>
          </a:r>
        </a:p>
      </dgm:t>
    </dgm:pt>
    <dgm:pt modelId="{07D60ED6-AF73-4FD4-AD16-7564779FF52B}" type="parTrans" cxnId="{B426996D-4D39-4BEB-9E92-44F9B9A37041}">
      <dgm:prSet/>
      <dgm:spPr/>
      <dgm:t>
        <a:bodyPr/>
        <a:lstStyle/>
        <a:p>
          <a:endParaRPr lang="en-US"/>
        </a:p>
      </dgm:t>
    </dgm:pt>
    <dgm:pt modelId="{B39C69F1-01A9-44F1-BE14-8AD7FBEEE390}" type="sibTrans" cxnId="{B426996D-4D39-4BEB-9E92-44F9B9A37041}">
      <dgm:prSet/>
      <dgm:spPr/>
      <dgm:t>
        <a:bodyPr/>
        <a:lstStyle/>
        <a:p>
          <a:endParaRPr lang="en-US"/>
        </a:p>
      </dgm:t>
    </dgm:pt>
    <dgm:pt modelId="{2AD6EFD0-9607-40FB-9258-51A248D4FB05}">
      <dgm:prSet phldrT="[Text]"/>
      <dgm:spPr/>
      <dgm:t>
        <a:bodyPr/>
        <a:lstStyle/>
        <a:p>
          <a:r>
            <a:rPr lang="en-US" dirty="0"/>
            <a:t>Sociology</a:t>
          </a:r>
        </a:p>
      </dgm:t>
    </dgm:pt>
    <dgm:pt modelId="{458B52EB-26B6-437E-8C0F-CCF26505BE7F}" type="parTrans" cxnId="{02BE4342-A4D2-4D86-89FF-74F3783CBB9B}">
      <dgm:prSet/>
      <dgm:spPr/>
      <dgm:t>
        <a:bodyPr/>
        <a:lstStyle/>
        <a:p>
          <a:endParaRPr lang="en-US"/>
        </a:p>
      </dgm:t>
    </dgm:pt>
    <dgm:pt modelId="{6CC869C8-81AC-4A31-A99E-F7277E098997}" type="sibTrans" cxnId="{02BE4342-A4D2-4D86-89FF-74F3783CBB9B}">
      <dgm:prSet/>
      <dgm:spPr/>
      <dgm:t>
        <a:bodyPr/>
        <a:lstStyle/>
        <a:p>
          <a:endParaRPr lang="en-US"/>
        </a:p>
      </dgm:t>
    </dgm:pt>
    <dgm:pt modelId="{087F4DF3-CBAF-4E37-B54A-3B29612A0393}">
      <dgm:prSet phldrT="[Text]"/>
      <dgm:spPr/>
      <dgm:t>
        <a:bodyPr/>
        <a:lstStyle/>
        <a:p>
          <a:r>
            <a:rPr lang="en-US" dirty="0"/>
            <a:t>Social Psychology</a:t>
          </a:r>
        </a:p>
      </dgm:t>
    </dgm:pt>
    <dgm:pt modelId="{90425320-70F0-479E-82C2-B5AECB5865CD}" type="parTrans" cxnId="{9D785062-AEA4-4631-ACEB-EC36C442889C}">
      <dgm:prSet/>
      <dgm:spPr/>
      <dgm:t>
        <a:bodyPr/>
        <a:lstStyle/>
        <a:p>
          <a:endParaRPr lang="en-US"/>
        </a:p>
      </dgm:t>
    </dgm:pt>
    <dgm:pt modelId="{A43987C7-A8F2-4CD5-8D62-D4A26574148B}" type="sibTrans" cxnId="{9D785062-AEA4-4631-ACEB-EC36C442889C}">
      <dgm:prSet/>
      <dgm:spPr/>
      <dgm:t>
        <a:bodyPr/>
        <a:lstStyle/>
        <a:p>
          <a:endParaRPr lang="en-US"/>
        </a:p>
      </dgm:t>
    </dgm:pt>
    <dgm:pt modelId="{7E66183A-D1BB-4397-A81C-09A736F71C1F}">
      <dgm:prSet phldrT="[Text]"/>
      <dgm:spPr/>
      <dgm:t>
        <a:bodyPr/>
        <a:lstStyle/>
        <a:p>
          <a:r>
            <a:rPr lang="en-US" dirty="0"/>
            <a:t>Anthropology</a:t>
          </a:r>
        </a:p>
      </dgm:t>
    </dgm:pt>
    <dgm:pt modelId="{5FAD2524-995A-43FB-A409-C60ECC9A38D1}" type="parTrans" cxnId="{E354853D-D133-437E-AADD-0E5D8E3AC625}">
      <dgm:prSet/>
      <dgm:spPr/>
      <dgm:t>
        <a:bodyPr/>
        <a:lstStyle/>
        <a:p>
          <a:endParaRPr lang="en-US"/>
        </a:p>
      </dgm:t>
    </dgm:pt>
    <dgm:pt modelId="{E1886636-8BB8-43CE-AAB5-FDD7442649D0}" type="sibTrans" cxnId="{E354853D-D133-437E-AADD-0E5D8E3AC625}">
      <dgm:prSet/>
      <dgm:spPr/>
      <dgm:t>
        <a:bodyPr/>
        <a:lstStyle/>
        <a:p>
          <a:endParaRPr lang="en-US"/>
        </a:p>
      </dgm:t>
    </dgm:pt>
    <dgm:pt modelId="{4FD0D08E-F38E-4FBE-8D33-85DDC679924A}" type="pres">
      <dgm:prSet presAssocID="{E9BA32BF-97CB-447F-BCC6-675EB0965E19}" presName="compositeShape" presStyleCnt="0">
        <dgm:presLayoutVars>
          <dgm:chMax val="9"/>
          <dgm:dir/>
          <dgm:resizeHandles val="exact"/>
        </dgm:presLayoutVars>
      </dgm:prSet>
      <dgm:spPr/>
    </dgm:pt>
    <dgm:pt modelId="{C3E3E895-49F3-43E8-85A7-E65C2D857B77}" type="pres">
      <dgm:prSet presAssocID="{E9BA32BF-97CB-447F-BCC6-675EB0965E19}" presName="triangle1" presStyleLbl="node1" presStyleIdx="0" presStyleCnt="4">
        <dgm:presLayoutVars>
          <dgm:bulletEnabled val="1"/>
        </dgm:presLayoutVars>
      </dgm:prSet>
      <dgm:spPr/>
    </dgm:pt>
    <dgm:pt modelId="{D6281A6A-6D55-46F1-ADE7-7801D3CF1719}" type="pres">
      <dgm:prSet presAssocID="{E9BA32BF-97CB-447F-BCC6-675EB0965E19}" presName="triangle2" presStyleLbl="node1" presStyleIdx="1" presStyleCnt="4">
        <dgm:presLayoutVars>
          <dgm:bulletEnabled val="1"/>
        </dgm:presLayoutVars>
      </dgm:prSet>
      <dgm:spPr/>
    </dgm:pt>
    <dgm:pt modelId="{EE8AF0EE-DB8B-484B-BC8B-24E5F54B9E01}" type="pres">
      <dgm:prSet presAssocID="{E9BA32BF-97CB-447F-BCC6-675EB0965E19}" presName="triangle3" presStyleLbl="node1" presStyleIdx="2" presStyleCnt="4">
        <dgm:presLayoutVars>
          <dgm:bulletEnabled val="1"/>
        </dgm:presLayoutVars>
      </dgm:prSet>
      <dgm:spPr/>
    </dgm:pt>
    <dgm:pt modelId="{56130677-761C-4CF6-BB70-326E4641EA38}" type="pres">
      <dgm:prSet presAssocID="{E9BA32BF-97CB-447F-BCC6-675EB0965E19}" presName="triangle4" presStyleLbl="node1" presStyleIdx="3" presStyleCnt="4">
        <dgm:presLayoutVars>
          <dgm:bulletEnabled val="1"/>
        </dgm:presLayoutVars>
      </dgm:prSet>
      <dgm:spPr/>
    </dgm:pt>
  </dgm:ptLst>
  <dgm:cxnLst>
    <dgm:cxn modelId="{9F08402F-1D2B-4D51-B307-FEBADB4A33CA}" type="presOf" srcId="{E9BA32BF-97CB-447F-BCC6-675EB0965E19}" destId="{4FD0D08E-F38E-4FBE-8D33-85DDC679924A}" srcOrd="0" destOrd="0" presId="urn:microsoft.com/office/officeart/2005/8/layout/pyramid4"/>
    <dgm:cxn modelId="{150F9F35-079D-446E-B36F-A25F7D503DDE}" type="presOf" srcId="{684C6E51-D825-4992-A2F8-12AA05E355C4}" destId="{C3E3E895-49F3-43E8-85A7-E65C2D857B77}" srcOrd="0" destOrd="0" presId="urn:microsoft.com/office/officeart/2005/8/layout/pyramid4"/>
    <dgm:cxn modelId="{0F86BA38-2B90-4966-85C2-0C76922C7BC8}" type="presOf" srcId="{7E66183A-D1BB-4397-A81C-09A736F71C1F}" destId="{56130677-761C-4CF6-BB70-326E4641EA38}" srcOrd="0" destOrd="0" presId="urn:microsoft.com/office/officeart/2005/8/layout/pyramid4"/>
    <dgm:cxn modelId="{E354853D-D133-437E-AADD-0E5D8E3AC625}" srcId="{E9BA32BF-97CB-447F-BCC6-675EB0965E19}" destId="{7E66183A-D1BB-4397-A81C-09A736F71C1F}" srcOrd="3" destOrd="0" parTransId="{5FAD2524-995A-43FB-A409-C60ECC9A38D1}" sibTransId="{E1886636-8BB8-43CE-AAB5-FDD7442649D0}"/>
    <dgm:cxn modelId="{3A79335F-7896-4E2E-BA8D-42B2CCA3AE6E}" type="presOf" srcId="{087F4DF3-CBAF-4E37-B54A-3B29612A0393}" destId="{EE8AF0EE-DB8B-484B-BC8B-24E5F54B9E01}" srcOrd="0" destOrd="0" presId="urn:microsoft.com/office/officeart/2005/8/layout/pyramid4"/>
    <dgm:cxn modelId="{02BE4342-A4D2-4D86-89FF-74F3783CBB9B}" srcId="{E9BA32BF-97CB-447F-BCC6-675EB0965E19}" destId="{2AD6EFD0-9607-40FB-9258-51A248D4FB05}" srcOrd="1" destOrd="0" parTransId="{458B52EB-26B6-437E-8C0F-CCF26505BE7F}" sibTransId="{6CC869C8-81AC-4A31-A99E-F7277E098997}"/>
    <dgm:cxn modelId="{9D785062-AEA4-4631-ACEB-EC36C442889C}" srcId="{E9BA32BF-97CB-447F-BCC6-675EB0965E19}" destId="{087F4DF3-CBAF-4E37-B54A-3B29612A0393}" srcOrd="2" destOrd="0" parTransId="{90425320-70F0-479E-82C2-B5AECB5865CD}" sibTransId="{A43987C7-A8F2-4CD5-8D62-D4A26574148B}"/>
    <dgm:cxn modelId="{B426996D-4D39-4BEB-9E92-44F9B9A37041}" srcId="{E9BA32BF-97CB-447F-BCC6-675EB0965E19}" destId="{684C6E51-D825-4992-A2F8-12AA05E355C4}" srcOrd="0" destOrd="0" parTransId="{07D60ED6-AF73-4FD4-AD16-7564779FF52B}" sibTransId="{B39C69F1-01A9-44F1-BE14-8AD7FBEEE390}"/>
    <dgm:cxn modelId="{9D9B93A5-5342-4736-84F3-0B8CA0F54C36}" type="presOf" srcId="{2AD6EFD0-9607-40FB-9258-51A248D4FB05}" destId="{D6281A6A-6D55-46F1-ADE7-7801D3CF1719}" srcOrd="0" destOrd="0" presId="urn:microsoft.com/office/officeart/2005/8/layout/pyramid4"/>
    <dgm:cxn modelId="{6EC5E964-E196-46A5-8CC7-88022A466169}" type="presParOf" srcId="{4FD0D08E-F38E-4FBE-8D33-85DDC679924A}" destId="{C3E3E895-49F3-43E8-85A7-E65C2D857B77}" srcOrd="0" destOrd="0" presId="urn:microsoft.com/office/officeart/2005/8/layout/pyramid4"/>
    <dgm:cxn modelId="{3790FE82-2A0D-42B5-B7BE-7754C6D08329}" type="presParOf" srcId="{4FD0D08E-F38E-4FBE-8D33-85DDC679924A}" destId="{D6281A6A-6D55-46F1-ADE7-7801D3CF1719}" srcOrd="1" destOrd="0" presId="urn:microsoft.com/office/officeart/2005/8/layout/pyramid4"/>
    <dgm:cxn modelId="{AD9D4E14-6EE3-4B5A-BCB8-C447D65C22A4}" type="presParOf" srcId="{4FD0D08E-F38E-4FBE-8D33-85DDC679924A}" destId="{EE8AF0EE-DB8B-484B-BC8B-24E5F54B9E01}" srcOrd="2" destOrd="0" presId="urn:microsoft.com/office/officeart/2005/8/layout/pyramid4"/>
    <dgm:cxn modelId="{549B35D6-8F8D-48F9-86CC-0F10045B0113}" type="presParOf" srcId="{4FD0D08E-F38E-4FBE-8D33-85DDC679924A}" destId="{56130677-761C-4CF6-BB70-326E4641EA38}" srcOrd="3" destOrd="0" presId="urn:microsoft.com/office/officeart/2005/8/layout/pyramid4"/>
  </dgm:cxnLst>
  <dgm:bg/>
  <dgm:whole/>
  <dgm:extLst>
    <a:ext uri="http://schemas.microsoft.com/office/drawing/2008/diagram">
      <dsp:dataModelExt xmlns:dsp="http://schemas.microsoft.com/office/drawing/2008/diagram" relId="rId1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BA99244-E172-4553-9F5F-3EDE68D62CC5}">
      <dsp:nvSpPr>
        <dsp:cNvPr id="0" name=""/>
        <dsp:cNvSpPr/>
      </dsp:nvSpPr>
      <dsp:spPr>
        <a:xfrm>
          <a:off x="2246006" y="43207"/>
          <a:ext cx="2246781" cy="2246781"/>
        </a:xfrm>
        <a:prstGeom prst="ellipse">
          <a:avLst/>
        </a:prstGeom>
        <a:gradFill rotWithShape="0">
          <a:gsLst>
            <a:gs pos="0">
              <a:schemeClr val="accent5">
                <a:alpha val="50000"/>
                <a:hueOff val="0"/>
                <a:satOff val="0"/>
                <a:lumOff val="0"/>
                <a:alphaOff val="0"/>
                <a:satMod val="103000"/>
                <a:lumMod val="102000"/>
                <a:tint val="94000"/>
              </a:schemeClr>
            </a:gs>
            <a:gs pos="50000">
              <a:schemeClr val="accent5">
                <a:alpha val="50000"/>
                <a:hueOff val="0"/>
                <a:satOff val="0"/>
                <a:lumOff val="0"/>
                <a:alphaOff val="0"/>
                <a:satMod val="110000"/>
                <a:lumMod val="100000"/>
                <a:shade val="100000"/>
              </a:schemeClr>
            </a:gs>
            <a:gs pos="100000">
              <a:schemeClr val="accent5">
                <a:alpha val="50000"/>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1555750">
            <a:lnSpc>
              <a:spcPct val="90000"/>
            </a:lnSpc>
            <a:spcBef>
              <a:spcPct val="0"/>
            </a:spcBef>
            <a:spcAft>
              <a:spcPct val="35000"/>
            </a:spcAft>
            <a:buNone/>
          </a:pPr>
          <a:r>
            <a:rPr lang="en-US" sz="3500" kern="1200" dirty="0"/>
            <a:t>Control</a:t>
          </a:r>
        </a:p>
      </dsp:txBody>
      <dsp:txXfrm>
        <a:off x="2505250" y="345658"/>
        <a:ext cx="1728293" cy="712920"/>
      </dsp:txXfrm>
    </dsp:sp>
    <dsp:sp modelId="{3DF987BD-2BCB-4BA9-803E-08C2D7A52BFE}">
      <dsp:nvSpPr>
        <dsp:cNvPr id="0" name=""/>
        <dsp:cNvSpPr/>
      </dsp:nvSpPr>
      <dsp:spPr>
        <a:xfrm>
          <a:off x="3240427" y="1031808"/>
          <a:ext cx="2246781" cy="2246781"/>
        </a:xfrm>
        <a:prstGeom prst="ellipse">
          <a:avLst/>
        </a:prstGeom>
        <a:gradFill rotWithShape="0">
          <a:gsLst>
            <a:gs pos="0">
              <a:schemeClr val="accent5">
                <a:alpha val="50000"/>
                <a:hueOff val="-2451115"/>
                <a:satOff val="-3409"/>
                <a:lumOff val="-1307"/>
                <a:alphaOff val="0"/>
                <a:satMod val="103000"/>
                <a:lumMod val="102000"/>
                <a:tint val="94000"/>
              </a:schemeClr>
            </a:gs>
            <a:gs pos="50000">
              <a:schemeClr val="accent5">
                <a:alpha val="50000"/>
                <a:hueOff val="-2451115"/>
                <a:satOff val="-3409"/>
                <a:lumOff val="-1307"/>
                <a:alphaOff val="0"/>
                <a:satMod val="110000"/>
                <a:lumMod val="100000"/>
                <a:shade val="100000"/>
              </a:schemeClr>
            </a:gs>
            <a:gs pos="100000">
              <a:schemeClr val="accent5">
                <a:alpha val="50000"/>
                <a:hueOff val="-2451115"/>
                <a:satOff val="-3409"/>
                <a:lumOff val="-1307"/>
                <a:alphaOff val="0"/>
                <a:lumMod val="99000"/>
                <a:satMod val="120000"/>
                <a:shade val="78000"/>
              </a:schemeClr>
            </a:gs>
          </a:gsLst>
          <a:lin ang="5400000" scaled="0"/>
        </a:grad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1555750">
            <a:lnSpc>
              <a:spcPct val="90000"/>
            </a:lnSpc>
            <a:spcBef>
              <a:spcPct val="0"/>
            </a:spcBef>
            <a:spcAft>
              <a:spcPct val="35000"/>
            </a:spcAft>
            <a:buNone/>
          </a:pPr>
          <a:r>
            <a:rPr lang="en-US" sz="3500" kern="1200" dirty="0"/>
            <a:t>Lead</a:t>
          </a:r>
        </a:p>
      </dsp:txBody>
      <dsp:txXfrm>
        <a:off x="4450232" y="1291052"/>
        <a:ext cx="864146" cy="1728293"/>
      </dsp:txXfrm>
    </dsp:sp>
    <dsp:sp modelId="{35043133-98FA-462F-A5A2-FAC892D4C008}">
      <dsp:nvSpPr>
        <dsp:cNvPr id="0" name=""/>
        <dsp:cNvSpPr/>
      </dsp:nvSpPr>
      <dsp:spPr>
        <a:xfrm>
          <a:off x="2246006" y="2030744"/>
          <a:ext cx="2246781" cy="2246781"/>
        </a:xfrm>
        <a:prstGeom prst="ellipse">
          <a:avLst/>
        </a:prstGeom>
        <a:gradFill rotWithShape="0">
          <a:gsLst>
            <a:gs pos="0">
              <a:schemeClr val="accent5">
                <a:alpha val="50000"/>
                <a:hueOff val="-4902230"/>
                <a:satOff val="-6819"/>
                <a:lumOff val="-2615"/>
                <a:alphaOff val="0"/>
                <a:satMod val="103000"/>
                <a:lumMod val="102000"/>
                <a:tint val="94000"/>
              </a:schemeClr>
            </a:gs>
            <a:gs pos="50000">
              <a:schemeClr val="accent5">
                <a:alpha val="50000"/>
                <a:hueOff val="-4902230"/>
                <a:satOff val="-6819"/>
                <a:lumOff val="-2615"/>
                <a:alphaOff val="0"/>
                <a:satMod val="110000"/>
                <a:lumMod val="100000"/>
                <a:shade val="100000"/>
              </a:schemeClr>
            </a:gs>
            <a:gs pos="100000">
              <a:schemeClr val="accent5">
                <a:alpha val="50000"/>
                <a:hueOff val="-4902230"/>
                <a:satOff val="-6819"/>
                <a:lumOff val="-2615"/>
                <a:alphaOff val="0"/>
                <a:lumMod val="99000"/>
                <a:satMod val="120000"/>
                <a:shade val="78000"/>
              </a:schemeClr>
            </a:gs>
          </a:gsLst>
          <a:lin ang="5400000" scaled="0"/>
        </a:grad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1555750">
            <a:lnSpc>
              <a:spcPct val="90000"/>
            </a:lnSpc>
            <a:spcBef>
              <a:spcPct val="0"/>
            </a:spcBef>
            <a:spcAft>
              <a:spcPct val="35000"/>
            </a:spcAft>
            <a:buNone/>
          </a:pPr>
          <a:r>
            <a:rPr lang="en-US" sz="3500" kern="1200" dirty="0"/>
            <a:t>Organize</a:t>
          </a:r>
        </a:p>
      </dsp:txBody>
      <dsp:txXfrm>
        <a:off x="2505250" y="3262153"/>
        <a:ext cx="1728293" cy="712920"/>
      </dsp:txXfrm>
    </dsp:sp>
    <dsp:sp modelId="{ACD08939-72BB-41E8-958F-045D8BEB63BC}">
      <dsp:nvSpPr>
        <dsp:cNvPr id="0" name=""/>
        <dsp:cNvSpPr/>
      </dsp:nvSpPr>
      <dsp:spPr>
        <a:xfrm>
          <a:off x="1252238" y="1036975"/>
          <a:ext cx="2246781" cy="2246781"/>
        </a:xfrm>
        <a:prstGeom prst="ellipse">
          <a:avLst/>
        </a:prstGeom>
        <a:gradFill rotWithShape="0">
          <a:gsLst>
            <a:gs pos="0">
              <a:schemeClr val="accent5">
                <a:alpha val="50000"/>
                <a:hueOff val="-7353344"/>
                <a:satOff val="-10228"/>
                <a:lumOff val="-3922"/>
                <a:alphaOff val="0"/>
                <a:satMod val="103000"/>
                <a:lumMod val="102000"/>
                <a:tint val="94000"/>
              </a:schemeClr>
            </a:gs>
            <a:gs pos="50000">
              <a:schemeClr val="accent5">
                <a:alpha val="50000"/>
                <a:hueOff val="-7353344"/>
                <a:satOff val="-10228"/>
                <a:lumOff val="-3922"/>
                <a:alphaOff val="0"/>
                <a:satMod val="110000"/>
                <a:lumMod val="100000"/>
                <a:shade val="100000"/>
              </a:schemeClr>
            </a:gs>
            <a:gs pos="100000">
              <a:schemeClr val="accent5">
                <a:alpha val="50000"/>
                <a:hueOff val="-7353344"/>
                <a:satOff val="-10228"/>
                <a:lumOff val="-3922"/>
                <a:alphaOff val="0"/>
                <a:lumMod val="99000"/>
                <a:satMod val="120000"/>
                <a:shade val="78000"/>
              </a:schemeClr>
            </a:gs>
          </a:gsLst>
          <a:lin ang="5400000" scaled="0"/>
        </a:grad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1555750">
            <a:lnSpc>
              <a:spcPct val="90000"/>
            </a:lnSpc>
            <a:spcBef>
              <a:spcPct val="0"/>
            </a:spcBef>
            <a:spcAft>
              <a:spcPct val="35000"/>
            </a:spcAft>
            <a:buNone/>
          </a:pPr>
          <a:r>
            <a:rPr lang="en-US" sz="3500" kern="1200" dirty="0"/>
            <a:t>Plan</a:t>
          </a:r>
        </a:p>
      </dsp:txBody>
      <dsp:txXfrm>
        <a:off x="1425067" y="1296219"/>
        <a:ext cx="864146" cy="172829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BA99244-E172-4553-9F5F-3EDE68D62CC5}">
      <dsp:nvSpPr>
        <dsp:cNvPr id="0" name=""/>
        <dsp:cNvSpPr/>
      </dsp:nvSpPr>
      <dsp:spPr>
        <a:xfrm>
          <a:off x="1295402" y="76201"/>
          <a:ext cx="1219203" cy="1258825"/>
        </a:xfrm>
        <a:prstGeom prst="ellipse">
          <a:avLst/>
        </a:prstGeom>
        <a:gradFill rotWithShape="0">
          <a:gsLst>
            <a:gs pos="0">
              <a:schemeClr val="accent5">
                <a:alpha val="50000"/>
                <a:hueOff val="0"/>
                <a:satOff val="0"/>
                <a:lumOff val="0"/>
                <a:alphaOff val="0"/>
                <a:satMod val="103000"/>
                <a:lumMod val="102000"/>
                <a:tint val="94000"/>
              </a:schemeClr>
            </a:gs>
            <a:gs pos="50000">
              <a:schemeClr val="accent5">
                <a:alpha val="50000"/>
                <a:hueOff val="0"/>
                <a:satOff val="0"/>
                <a:lumOff val="0"/>
                <a:alphaOff val="0"/>
                <a:satMod val="110000"/>
                <a:lumMod val="100000"/>
                <a:shade val="100000"/>
              </a:schemeClr>
            </a:gs>
            <a:gs pos="100000">
              <a:schemeClr val="accent5">
                <a:alpha val="50000"/>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533400">
            <a:lnSpc>
              <a:spcPct val="90000"/>
            </a:lnSpc>
            <a:spcBef>
              <a:spcPct val="0"/>
            </a:spcBef>
            <a:spcAft>
              <a:spcPct val="35000"/>
            </a:spcAft>
            <a:buNone/>
          </a:pPr>
          <a:r>
            <a:rPr lang="en-US" sz="1200" kern="1200" dirty="0"/>
            <a:t>Control</a:t>
          </a:r>
        </a:p>
      </dsp:txBody>
      <dsp:txXfrm>
        <a:off x="1436079" y="245658"/>
        <a:ext cx="937848" cy="399434"/>
      </dsp:txXfrm>
    </dsp:sp>
    <dsp:sp modelId="{3DF987BD-2BCB-4BA9-803E-08C2D7A52BFE}">
      <dsp:nvSpPr>
        <dsp:cNvPr id="0" name=""/>
        <dsp:cNvSpPr/>
      </dsp:nvSpPr>
      <dsp:spPr>
        <a:xfrm>
          <a:off x="1938183" y="616357"/>
          <a:ext cx="1169167" cy="1323693"/>
        </a:xfrm>
        <a:prstGeom prst="ellipse">
          <a:avLst/>
        </a:prstGeom>
        <a:gradFill rotWithShape="0">
          <a:gsLst>
            <a:gs pos="0">
              <a:schemeClr val="accent5">
                <a:alpha val="50000"/>
                <a:hueOff val="-2451115"/>
                <a:satOff val="-3409"/>
                <a:lumOff val="-1307"/>
                <a:alphaOff val="0"/>
                <a:satMod val="103000"/>
                <a:lumMod val="102000"/>
                <a:tint val="94000"/>
              </a:schemeClr>
            </a:gs>
            <a:gs pos="50000">
              <a:schemeClr val="accent5">
                <a:alpha val="50000"/>
                <a:hueOff val="-2451115"/>
                <a:satOff val="-3409"/>
                <a:lumOff val="-1307"/>
                <a:alphaOff val="0"/>
                <a:satMod val="110000"/>
                <a:lumMod val="100000"/>
                <a:shade val="100000"/>
              </a:schemeClr>
            </a:gs>
            <a:gs pos="100000">
              <a:schemeClr val="accent5">
                <a:alpha val="50000"/>
                <a:hueOff val="-2451115"/>
                <a:satOff val="-3409"/>
                <a:lumOff val="-1307"/>
                <a:alphaOff val="0"/>
                <a:lumMod val="99000"/>
                <a:satMod val="120000"/>
                <a:shade val="78000"/>
              </a:schemeClr>
            </a:gs>
          </a:gsLst>
          <a:lin ang="5400000" scaled="0"/>
        </a:grad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533400">
            <a:lnSpc>
              <a:spcPct val="90000"/>
            </a:lnSpc>
            <a:spcBef>
              <a:spcPct val="0"/>
            </a:spcBef>
            <a:spcAft>
              <a:spcPct val="35000"/>
            </a:spcAft>
            <a:buNone/>
          </a:pPr>
          <a:r>
            <a:rPr lang="en-US" sz="1200" kern="1200" dirty="0"/>
            <a:t>Lead</a:t>
          </a:r>
        </a:p>
      </dsp:txBody>
      <dsp:txXfrm>
        <a:off x="2567735" y="769091"/>
        <a:ext cx="449679" cy="1018225"/>
      </dsp:txXfrm>
    </dsp:sp>
    <dsp:sp modelId="{35043133-98FA-462F-A5A2-FAC892D4C008}">
      <dsp:nvSpPr>
        <dsp:cNvPr id="0" name=""/>
        <dsp:cNvSpPr/>
      </dsp:nvSpPr>
      <dsp:spPr>
        <a:xfrm>
          <a:off x="1240692" y="1149474"/>
          <a:ext cx="1371600" cy="1455424"/>
        </a:xfrm>
        <a:prstGeom prst="ellipse">
          <a:avLst/>
        </a:prstGeom>
        <a:gradFill rotWithShape="0">
          <a:gsLst>
            <a:gs pos="0">
              <a:schemeClr val="accent5">
                <a:alpha val="50000"/>
                <a:hueOff val="-4902230"/>
                <a:satOff val="-6819"/>
                <a:lumOff val="-2615"/>
                <a:alphaOff val="0"/>
                <a:satMod val="103000"/>
                <a:lumMod val="102000"/>
                <a:tint val="94000"/>
              </a:schemeClr>
            </a:gs>
            <a:gs pos="50000">
              <a:schemeClr val="accent5">
                <a:alpha val="50000"/>
                <a:hueOff val="-4902230"/>
                <a:satOff val="-6819"/>
                <a:lumOff val="-2615"/>
                <a:alphaOff val="0"/>
                <a:satMod val="110000"/>
                <a:lumMod val="100000"/>
                <a:shade val="100000"/>
              </a:schemeClr>
            </a:gs>
            <a:gs pos="100000">
              <a:schemeClr val="accent5">
                <a:alpha val="50000"/>
                <a:hueOff val="-4902230"/>
                <a:satOff val="-6819"/>
                <a:lumOff val="-2615"/>
                <a:alphaOff val="0"/>
                <a:lumMod val="99000"/>
                <a:satMod val="120000"/>
                <a:shade val="78000"/>
              </a:schemeClr>
            </a:gs>
          </a:gsLst>
          <a:lin ang="5400000" scaled="0"/>
        </a:grad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533400">
            <a:lnSpc>
              <a:spcPct val="90000"/>
            </a:lnSpc>
            <a:spcBef>
              <a:spcPct val="0"/>
            </a:spcBef>
            <a:spcAft>
              <a:spcPct val="35000"/>
            </a:spcAft>
            <a:buNone/>
          </a:pPr>
          <a:r>
            <a:rPr lang="en-US" sz="1200" kern="1200" dirty="0"/>
            <a:t>Organize</a:t>
          </a:r>
        </a:p>
      </dsp:txBody>
      <dsp:txXfrm>
        <a:off x="1398953" y="1947159"/>
        <a:ext cx="1055077" cy="461817"/>
      </dsp:txXfrm>
    </dsp:sp>
    <dsp:sp modelId="{ACD08939-72BB-41E8-958F-045D8BEB63BC}">
      <dsp:nvSpPr>
        <dsp:cNvPr id="0" name=""/>
        <dsp:cNvSpPr/>
      </dsp:nvSpPr>
      <dsp:spPr>
        <a:xfrm>
          <a:off x="93439" y="-14099"/>
          <a:ext cx="2474337" cy="2590804"/>
        </a:xfrm>
        <a:prstGeom prst="ellipse">
          <a:avLst/>
        </a:prstGeom>
        <a:gradFill rotWithShape="0">
          <a:gsLst>
            <a:gs pos="0">
              <a:schemeClr val="accent5">
                <a:alpha val="50000"/>
                <a:hueOff val="-7353344"/>
                <a:satOff val="-10228"/>
                <a:lumOff val="-3922"/>
                <a:alphaOff val="0"/>
                <a:satMod val="103000"/>
                <a:lumMod val="102000"/>
                <a:tint val="94000"/>
              </a:schemeClr>
            </a:gs>
            <a:gs pos="50000">
              <a:schemeClr val="accent5">
                <a:alpha val="50000"/>
                <a:hueOff val="-7353344"/>
                <a:satOff val="-10228"/>
                <a:lumOff val="-3922"/>
                <a:alphaOff val="0"/>
                <a:satMod val="110000"/>
                <a:lumMod val="100000"/>
                <a:shade val="100000"/>
              </a:schemeClr>
            </a:gs>
            <a:gs pos="100000">
              <a:schemeClr val="accent5">
                <a:alpha val="50000"/>
                <a:hueOff val="-7353344"/>
                <a:satOff val="-10228"/>
                <a:lumOff val="-3922"/>
                <a:alphaOff val="0"/>
                <a:lumMod val="99000"/>
                <a:satMod val="120000"/>
                <a:shade val="78000"/>
              </a:schemeClr>
            </a:gs>
          </a:gsLst>
          <a:lin ang="5400000" scaled="0"/>
        </a:grad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1866900">
            <a:lnSpc>
              <a:spcPct val="90000"/>
            </a:lnSpc>
            <a:spcBef>
              <a:spcPct val="0"/>
            </a:spcBef>
            <a:spcAft>
              <a:spcPct val="35000"/>
            </a:spcAft>
            <a:buNone/>
          </a:pPr>
          <a:r>
            <a:rPr lang="en-US" sz="4200" kern="1200" dirty="0"/>
            <a:t>Plan</a:t>
          </a:r>
        </a:p>
      </dsp:txBody>
      <dsp:txXfrm>
        <a:off x="283773" y="284839"/>
        <a:ext cx="951668" cy="199292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BA99244-E172-4553-9F5F-3EDE68D62CC5}">
      <dsp:nvSpPr>
        <dsp:cNvPr id="0" name=""/>
        <dsp:cNvSpPr/>
      </dsp:nvSpPr>
      <dsp:spPr>
        <a:xfrm>
          <a:off x="973136" y="-266656"/>
          <a:ext cx="1236664" cy="1276853"/>
        </a:xfrm>
        <a:prstGeom prst="ellipse">
          <a:avLst/>
        </a:prstGeom>
        <a:gradFill rotWithShape="0">
          <a:gsLst>
            <a:gs pos="0">
              <a:schemeClr val="accent5">
                <a:alpha val="50000"/>
                <a:hueOff val="0"/>
                <a:satOff val="0"/>
                <a:lumOff val="0"/>
                <a:alphaOff val="0"/>
                <a:satMod val="103000"/>
                <a:lumMod val="102000"/>
                <a:tint val="94000"/>
              </a:schemeClr>
            </a:gs>
            <a:gs pos="50000">
              <a:schemeClr val="accent5">
                <a:alpha val="50000"/>
                <a:hueOff val="0"/>
                <a:satOff val="0"/>
                <a:lumOff val="0"/>
                <a:alphaOff val="0"/>
                <a:satMod val="110000"/>
                <a:lumMod val="100000"/>
                <a:shade val="100000"/>
              </a:schemeClr>
            </a:gs>
            <a:gs pos="100000">
              <a:schemeClr val="accent5">
                <a:alpha val="50000"/>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533400">
            <a:lnSpc>
              <a:spcPct val="90000"/>
            </a:lnSpc>
            <a:spcBef>
              <a:spcPct val="0"/>
            </a:spcBef>
            <a:spcAft>
              <a:spcPct val="35000"/>
            </a:spcAft>
            <a:buNone/>
          </a:pPr>
          <a:r>
            <a:rPr lang="en-US" sz="1200" kern="1200" dirty="0"/>
            <a:t>Control</a:t>
          </a:r>
        </a:p>
      </dsp:txBody>
      <dsp:txXfrm>
        <a:off x="1115828" y="-94772"/>
        <a:ext cx="951280" cy="405155"/>
      </dsp:txXfrm>
    </dsp:sp>
    <dsp:sp modelId="{3DF987BD-2BCB-4BA9-803E-08C2D7A52BFE}">
      <dsp:nvSpPr>
        <dsp:cNvPr id="0" name=""/>
        <dsp:cNvSpPr/>
      </dsp:nvSpPr>
      <dsp:spPr>
        <a:xfrm>
          <a:off x="1513027" y="289790"/>
          <a:ext cx="1366510" cy="1366510"/>
        </a:xfrm>
        <a:prstGeom prst="ellipse">
          <a:avLst/>
        </a:prstGeom>
        <a:gradFill rotWithShape="0">
          <a:gsLst>
            <a:gs pos="0">
              <a:schemeClr val="accent5">
                <a:alpha val="50000"/>
                <a:hueOff val="-2451115"/>
                <a:satOff val="-3409"/>
                <a:lumOff val="-1307"/>
                <a:alphaOff val="0"/>
                <a:satMod val="103000"/>
                <a:lumMod val="102000"/>
                <a:tint val="94000"/>
              </a:schemeClr>
            </a:gs>
            <a:gs pos="50000">
              <a:schemeClr val="accent5">
                <a:alpha val="50000"/>
                <a:hueOff val="-2451115"/>
                <a:satOff val="-3409"/>
                <a:lumOff val="-1307"/>
                <a:alphaOff val="0"/>
                <a:satMod val="110000"/>
                <a:lumMod val="100000"/>
                <a:shade val="100000"/>
              </a:schemeClr>
            </a:gs>
            <a:gs pos="100000">
              <a:schemeClr val="accent5">
                <a:alpha val="50000"/>
                <a:hueOff val="-2451115"/>
                <a:satOff val="-3409"/>
                <a:lumOff val="-1307"/>
                <a:alphaOff val="0"/>
                <a:lumMod val="99000"/>
                <a:satMod val="120000"/>
                <a:shade val="78000"/>
              </a:schemeClr>
            </a:gs>
          </a:gsLst>
          <a:lin ang="5400000" scaled="0"/>
        </a:grad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933450">
            <a:lnSpc>
              <a:spcPct val="90000"/>
            </a:lnSpc>
            <a:spcBef>
              <a:spcPct val="0"/>
            </a:spcBef>
            <a:spcAft>
              <a:spcPct val="35000"/>
            </a:spcAft>
            <a:buNone/>
          </a:pPr>
          <a:r>
            <a:rPr lang="en-US" sz="2100" kern="1200" dirty="0"/>
            <a:t>Lead</a:t>
          </a:r>
        </a:p>
      </dsp:txBody>
      <dsp:txXfrm>
        <a:off x="2248840" y="447464"/>
        <a:ext cx="525580" cy="1051161"/>
      </dsp:txXfrm>
    </dsp:sp>
    <dsp:sp modelId="{35043133-98FA-462F-A5A2-FAC892D4C008}">
      <dsp:nvSpPr>
        <dsp:cNvPr id="0" name=""/>
        <dsp:cNvSpPr/>
      </dsp:nvSpPr>
      <dsp:spPr>
        <a:xfrm>
          <a:off x="200224" y="266652"/>
          <a:ext cx="2782487" cy="2627908"/>
        </a:xfrm>
        <a:prstGeom prst="ellipse">
          <a:avLst/>
        </a:prstGeom>
        <a:gradFill rotWithShape="0">
          <a:gsLst>
            <a:gs pos="0">
              <a:schemeClr val="accent5">
                <a:alpha val="50000"/>
                <a:hueOff val="-4902230"/>
                <a:satOff val="-6819"/>
                <a:lumOff val="-2615"/>
                <a:alphaOff val="0"/>
                <a:satMod val="103000"/>
                <a:lumMod val="102000"/>
                <a:tint val="94000"/>
              </a:schemeClr>
            </a:gs>
            <a:gs pos="50000">
              <a:schemeClr val="accent5">
                <a:alpha val="50000"/>
                <a:hueOff val="-4902230"/>
                <a:satOff val="-6819"/>
                <a:lumOff val="-2615"/>
                <a:alphaOff val="0"/>
                <a:satMod val="110000"/>
                <a:lumMod val="100000"/>
                <a:shade val="100000"/>
              </a:schemeClr>
            </a:gs>
            <a:gs pos="100000">
              <a:schemeClr val="accent5">
                <a:alpha val="50000"/>
                <a:hueOff val="-4902230"/>
                <a:satOff val="-6819"/>
                <a:lumOff val="-2615"/>
                <a:alphaOff val="0"/>
                <a:lumMod val="99000"/>
                <a:satMod val="120000"/>
                <a:shade val="78000"/>
              </a:schemeClr>
            </a:gs>
          </a:gsLst>
          <a:lin ang="5400000" scaled="0"/>
        </a:grad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1600200">
            <a:lnSpc>
              <a:spcPct val="90000"/>
            </a:lnSpc>
            <a:spcBef>
              <a:spcPct val="0"/>
            </a:spcBef>
            <a:spcAft>
              <a:spcPct val="35000"/>
            </a:spcAft>
            <a:buNone/>
          </a:pPr>
          <a:r>
            <a:rPr lang="en-US" sz="3600" kern="1200" dirty="0"/>
            <a:t>Organize</a:t>
          </a:r>
        </a:p>
      </dsp:txBody>
      <dsp:txXfrm>
        <a:off x="521280" y="1706947"/>
        <a:ext cx="2140375" cy="833855"/>
      </dsp:txXfrm>
    </dsp:sp>
    <dsp:sp modelId="{ACD08939-72BB-41E8-958F-045D8BEB63BC}">
      <dsp:nvSpPr>
        <dsp:cNvPr id="0" name=""/>
        <dsp:cNvSpPr/>
      </dsp:nvSpPr>
      <dsp:spPr>
        <a:xfrm>
          <a:off x="303795" y="292933"/>
          <a:ext cx="1366510" cy="1366510"/>
        </a:xfrm>
        <a:prstGeom prst="ellipse">
          <a:avLst/>
        </a:prstGeom>
        <a:gradFill rotWithShape="0">
          <a:gsLst>
            <a:gs pos="0">
              <a:schemeClr val="accent5">
                <a:alpha val="50000"/>
                <a:hueOff val="-7353344"/>
                <a:satOff val="-10228"/>
                <a:lumOff val="-3922"/>
                <a:alphaOff val="0"/>
                <a:satMod val="103000"/>
                <a:lumMod val="102000"/>
                <a:tint val="94000"/>
              </a:schemeClr>
            </a:gs>
            <a:gs pos="50000">
              <a:schemeClr val="accent5">
                <a:alpha val="50000"/>
                <a:hueOff val="-7353344"/>
                <a:satOff val="-10228"/>
                <a:lumOff val="-3922"/>
                <a:alphaOff val="0"/>
                <a:satMod val="110000"/>
                <a:lumMod val="100000"/>
                <a:shade val="100000"/>
              </a:schemeClr>
            </a:gs>
            <a:gs pos="100000">
              <a:schemeClr val="accent5">
                <a:alpha val="50000"/>
                <a:hueOff val="-7353344"/>
                <a:satOff val="-10228"/>
                <a:lumOff val="-3922"/>
                <a:alphaOff val="0"/>
                <a:lumMod val="99000"/>
                <a:satMod val="120000"/>
                <a:shade val="78000"/>
              </a:schemeClr>
            </a:gs>
          </a:gsLst>
          <a:lin ang="5400000" scaled="0"/>
        </a:grad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933450">
            <a:lnSpc>
              <a:spcPct val="90000"/>
            </a:lnSpc>
            <a:spcBef>
              <a:spcPct val="0"/>
            </a:spcBef>
            <a:spcAft>
              <a:spcPct val="35000"/>
            </a:spcAft>
            <a:buNone/>
          </a:pPr>
          <a:r>
            <a:rPr lang="en-US" sz="2100" kern="1200" dirty="0"/>
            <a:t>Plan</a:t>
          </a:r>
        </a:p>
      </dsp:txBody>
      <dsp:txXfrm>
        <a:off x="408911" y="450607"/>
        <a:ext cx="525580" cy="1051161"/>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BA99244-E172-4553-9F5F-3EDE68D62CC5}">
      <dsp:nvSpPr>
        <dsp:cNvPr id="0" name=""/>
        <dsp:cNvSpPr/>
      </dsp:nvSpPr>
      <dsp:spPr>
        <a:xfrm>
          <a:off x="711138" y="56006"/>
          <a:ext cx="1219203" cy="1258825"/>
        </a:xfrm>
        <a:prstGeom prst="ellipse">
          <a:avLst/>
        </a:prstGeom>
        <a:gradFill rotWithShape="0">
          <a:gsLst>
            <a:gs pos="0">
              <a:schemeClr val="accent5">
                <a:alpha val="50000"/>
                <a:hueOff val="0"/>
                <a:satOff val="0"/>
                <a:lumOff val="0"/>
                <a:alphaOff val="0"/>
                <a:satMod val="103000"/>
                <a:lumMod val="102000"/>
                <a:tint val="94000"/>
              </a:schemeClr>
            </a:gs>
            <a:gs pos="50000">
              <a:schemeClr val="accent5">
                <a:alpha val="50000"/>
                <a:hueOff val="0"/>
                <a:satOff val="0"/>
                <a:lumOff val="0"/>
                <a:alphaOff val="0"/>
                <a:satMod val="110000"/>
                <a:lumMod val="100000"/>
                <a:shade val="100000"/>
              </a:schemeClr>
            </a:gs>
            <a:gs pos="100000">
              <a:schemeClr val="accent5">
                <a:alpha val="50000"/>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533400">
            <a:lnSpc>
              <a:spcPct val="90000"/>
            </a:lnSpc>
            <a:spcBef>
              <a:spcPct val="0"/>
            </a:spcBef>
            <a:spcAft>
              <a:spcPct val="35000"/>
            </a:spcAft>
            <a:buNone/>
          </a:pPr>
          <a:r>
            <a:rPr lang="en-US" sz="1200" kern="1200" dirty="0"/>
            <a:t>Control</a:t>
          </a:r>
        </a:p>
      </dsp:txBody>
      <dsp:txXfrm>
        <a:off x="851815" y="225463"/>
        <a:ext cx="937848" cy="399434"/>
      </dsp:txXfrm>
    </dsp:sp>
    <dsp:sp modelId="{3DF987BD-2BCB-4BA9-803E-08C2D7A52BFE}">
      <dsp:nvSpPr>
        <dsp:cNvPr id="0" name=""/>
        <dsp:cNvSpPr/>
      </dsp:nvSpPr>
      <dsp:spPr>
        <a:xfrm>
          <a:off x="684487" y="-14099"/>
          <a:ext cx="2465055" cy="2590804"/>
        </a:xfrm>
        <a:prstGeom prst="ellipse">
          <a:avLst/>
        </a:prstGeom>
        <a:gradFill rotWithShape="0">
          <a:gsLst>
            <a:gs pos="0">
              <a:schemeClr val="accent5">
                <a:alpha val="50000"/>
                <a:hueOff val="-2451115"/>
                <a:satOff val="-3409"/>
                <a:lumOff val="-1307"/>
                <a:alphaOff val="0"/>
                <a:satMod val="103000"/>
                <a:lumMod val="102000"/>
                <a:tint val="94000"/>
              </a:schemeClr>
            </a:gs>
            <a:gs pos="50000">
              <a:schemeClr val="accent5">
                <a:alpha val="50000"/>
                <a:hueOff val="-2451115"/>
                <a:satOff val="-3409"/>
                <a:lumOff val="-1307"/>
                <a:alphaOff val="0"/>
                <a:satMod val="110000"/>
                <a:lumMod val="100000"/>
                <a:shade val="100000"/>
              </a:schemeClr>
            </a:gs>
            <a:gs pos="100000">
              <a:schemeClr val="accent5">
                <a:alpha val="50000"/>
                <a:hueOff val="-2451115"/>
                <a:satOff val="-3409"/>
                <a:lumOff val="-1307"/>
                <a:alphaOff val="0"/>
                <a:lumMod val="99000"/>
                <a:satMod val="120000"/>
                <a:shade val="78000"/>
              </a:schemeClr>
            </a:gs>
          </a:gsLst>
          <a:lin ang="5400000" scaled="0"/>
        </a:grad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895350">
            <a:lnSpc>
              <a:spcPct val="90000"/>
            </a:lnSpc>
            <a:spcBef>
              <a:spcPct val="0"/>
            </a:spcBef>
            <a:spcAft>
              <a:spcPct val="35000"/>
            </a:spcAft>
            <a:buNone/>
          </a:pPr>
          <a:r>
            <a:rPr lang="en-US" sz="3100" b="0" i="0" kern="1200" dirty="0"/>
            <a:t>Lead</a:t>
          </a:r>
        </a:p>
      </dsp:txBody>
      <dsp:txXfrm>
        <a:off x="2011824" y="284839"/>
        <a:ext cx="948098" cy="1992926"/>
      </dsp:txXfrm>
    </dsp:sp>
    <dsp:sp modelId="{35043133-98FA-462F-A5A2-FAC892D4C008}">
      <dsp:nvSpPr>
        <dsp:cNvPr id="0" name=""/>
        <dsp:cNvSpPr/>
      </dsp:nvSpPr>
      <dsp:spPr>
        <a:xfrm>
          <a:off x="634939" y="1149474"/>
          <a:ext cx="1371600" cy="1455424"/>
        </a:xfrm>
        <a:prstGeom prst="ellipse">
          <a:avLst/>
        </a:prstGeom>
        <a:gradFill rotWithShape="0">
          <a:gsLst>
            <a:gs pos="0">
              <a:schemeClr val="accent5">
                <a:alpha val="50000"/>
                <a:hueOff val="-4902230"/>
                <a:satOff val="-6819"/>
                <a:lumOff val="-2615"/>
                <a:alphaOff val="0"/>
                <a:satMod val="103000"/>
                <a:lumMod val="102000"/>
                <a:tint val="94000"/>
              </a:schemeClr>
            </a:gs>
            <a:gs pos="50000">
              <a:schemeClr val="accent5">
                <a:alpha val="50000"/>
                <a:hueOff val="-4902230"/>
                <a:satOff val="-6819"/>
                <a:lumOff val="-2615"/>
                <a:alphaOff val="0"/>
                <a:satMod val="110000"/>
                <a:lumMod val="100000"/>
                <a:shade val="100000"/>
              </a:schemeClr>
            </a:gs>
            <a:gs pos="100000">
              <a:schemeClr val="accent5">
                <a:alpha val="50000"/>
                <a:hueOff val="-4902230"/>
                <a:satOff val="-6819"/>
                <a:lumOff val="-2615"/>
                <a:alphaOff val="0"/>
                <a:lumMod val="99000"/>
                <a:satMod val="120000"/>
                <a:shade val="78000"/>
              </a:schemeClr>
            </a:gs>
          </a:gsLst>
          <a:lin ang="5400000" scaled="0"/>
        </a:grad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533400">
            <a:lnSpc>
              <a:spcPct val="90000"/>
            </a:lnSpc>
            <a:spcBef>
              <a:spcPct val="0"/>
            </a:spcBef>
            <a:spcAft>
              <a:spcPct val="35000"/>
            </a:spcAft>
            <a:buNone/>
          </a:pPr>
          <a:r>
            <a:rPr lang="en-US" sz="1200" kern="1200" dirty="0"/>
            <a:t>Organize</a:t>
          </a:r>
        </a:p>
      </dsp:txBody>
      <dsp:txXfrm>
        <a:off x="793201" y="1947159"/>
        <a:ext cx="1055077" cy="461817"/>
      </dsp:txXfrm>
    </dsp:sp>
    <dsp:sp modelId="{ACD08939-72BB-41E8-958F-045D8BEB63BC}">
      <dsp:nvSpPr>
        <dsp:cNvPr id="0" name=""/>
        <dsp:cNvSpPr/>
      </dsp:nvSpPr>
      <dsp:spPr>
        <a:xfrm>
          <a:off x="51248" y="607694"/>
          <a:ext cx="1347216" cy="1347216"/>
        </a:xfrm>
        <a:prstGeom prst="ellipse">
          <a:avLst/>
        </a:prstGeom>
        <a:gradFill rotWithShape="0">
          <a:gsLst>
            <a:gs pos="0">
              <a:schemeClr val="accent5">
                <a:alpha val="50000"/>
                <a:hueOff val="-7353344"/>
                <a:satOff val="-10228"/>
                <a:lumOff val="-3922"/>
                <a:alphaOff val="0"/>
                <a:satMod val="103000"/>
                <a:lumMod val="102000"/>
                <a:tint val="94000"/>
              </a:schemeClr>
            </a:gs>
            <a:gs pos="50000">
              <a:schemeClr val="accent5">
                <a:alpha val="50000"/>
                <a:hueOff val="-7353344"/>
                <a:satOff val="-10228"/>
                <a:lumOff val="-3922"/>
                <a:alphaOff val="0"/>
                <a:satMod val="110000"/>
                <a:lumMod val="100000"/>
                <a:shade val="100000"/>
              </a:schemeClr>
            </a:gs>
            <a:gs pos="100000">
              <a:schemeClr val="accent5">
                <a:alpha val="50000"/>
                <a:hueOff val="-7353344"/>
                <a:satOff val="-10228"/>
                <a:lumOff val="-3922"/>
                <a:alphaOff val="0"/>
                <a:lumMod val="99000"/>
                <a:satMod val="120000"/>
                <a:shade val="78000"/>
              </a:schemeClr>
            </a:gs>
          </a:gsLst>
          <a:lin ang="5400000" scaled="0"/>
        </a:grad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1022350">
            <a:lnSpc>
              <a:spcPct val="90000"/>
            </a:lnSpc>
            <a:spcBef>
              <a:spcPct val="0"/>
            </a:spcBef>
            <a:spcAft>
              <a:spcPct val="35000"/>
            </a:spcAft>
            <a:buNone/>
          </a:pPr>
          <a:r>
            <a:rPr lang="en-US" sz="2300" kern="1200" dirty="0"/>
            <a:t>Plan</a:t>
          </a:r>
        </a:p>
      </dsp:txBody>
      <dsp:txXfrm>
        <a:off x="154880" y="763142"/>
        <a:ext cx="518160" cy="1036320"/>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BA99244-E172-4553-9F5F-3EDE68D62CC5}">
      <dsp:nvSpPr>
        <dsp:cNvPr id="0" name=""/>
        <dsp:cNvSpPr/>
      </dsp:nvSpPr>
      <dsp:spPr>
        <a:xfrm>
          <a:off x="152400" y="-284989"/>
          <a:ext cx="2895598" cy="2590804"/>
        </a:xfrm>
        <a:prstGeom prst="ellipse">
          <a:avLst/>
        </a:prstGeom>
        <a:gradFill rotWithShape="0">
          <a:gsLst>
            <a:gs pos="0">
              <a:schemeClr val="accent5">
                <a:alpha val="50000"/>
                <a:hueOff val="0"/>
                <a:satOff val="0"/>
                <a:lumOff val="0"/>
                <a:alphaOff val="0"/>
                <a:satMod val="103000"/>
                <a:lumMod val="102000"/>
                <a:tint val="94000"/>
              </a:schemeClr>
            </a:gs>
            <a:gs pos="50000">
              <a:schemeClr val="accent5">
                <a:alpha val="50000"/>
                <a:hueOff val="0"/>
                <a:satOff val="0"/>
                <a:lumOff val="0"/>
                <a:alphaOff val="0"/>
                <a:satMod val="110000"/>
                <a:lumMod val="100000"/>
                <a:shade val="100000"/>
              </a:schemeClr>
            </a:gs>
            <a:gs pos="100000">
              <a:schemeClr val="accent5">
                <a:alpha val="50000"/>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1600200">
            <a:lnSpc>
              <a:spcPct val="90000"/>
            </a:lnSpc>
            <a:spcBef>
              <a:spcPct val="0"/>
            </a:spcBef>
            <a:spcAft>
              <a:spcPct val="35000"/>
            </a:spcAft>
            <a:buNone/>
          </a:pPr>
          <a:r>
            <a:rPr lang="en-US" sz="3600" kern="1200" dirty="0"/>
            <a:t>Control</a:t>
          </a:r>
        </a:p>
      </dsp:txBody>
      <dsp:txXfrm>
        <a:off x="486508" y="63773"/>
        <a:ext cx="2227383" cy="822082"/>
      </dsp:txXfrm>
    </dsp:sp>
    <dsp:sp modelId="{3DF987BD-2BCB-4BA9-803E-08C2D7A52BFE}">
      <dsp:nvSpPr>
        <dsp:cNvPr id="0" name=""/>
        <dsp:cNvSpPr/>
      </dsp:nvSpPr>
      <dsp:spPr>
        <a:xfrm>
          <a:off x="1522866" y="929590"/>
          <a:ext cx="1347216" cy="1347216"/>
        </a:xfrm>
        <a:prstGeom prst="ellipse">
          <a:avLst/>
        </a:prstGeom>
        <a:gradFill rotWithShape="0">
          <a:gsLst>
            <a:gs pos="0">
              <a:schemeClr val="accent5">
                <a:alpha val="50000"/>
                <a:hueOff val="-2451115"/>
                <a:satOff val="-3409"/>
                <a:lumOff val="-1307"/>
                <a:alphaOff val="0"/>
                <a:satMod val="103000"/>
                <a:lumMod val="102000"/>
                <a:tint val="94000"/>
              </a:schemeClr>
            </a:gs>
            <a:gs pos="50000">
              <a:schemeClr val="accent5">
                <a:alpha val="50000"/>
                <a:hueOff val="-2451115"/>
                <a:satOff val="-3409"/>
                <a:lumOff val="-1307"/>
                <a:alphaOff val="0"/>
                <a:satMod val="110000"/>
                <a:lumMod val="100000"/>
                <a:shade val="100000"/>
              </a:schemeClr>
            </a:gs>
            <a:gs pos="100000">
              <a:schemeClr val="accent5">
                <a:alpha val="50000"/>
                <a:hueOff val="-2451115"/>
                <a:satOff val="-3409"/>
                <a:lumOff val="-1307"/>
                <a:alphaOff val="0"/>
                <a:lumMod val="99000"/>
                <a:satMod val="120000"/>
                <a:shade val="78000"/>
              </a:schemeClr>
            </a:gs>
          </a:gsLst>
          <a:lin ang="5400000" scaled="0"/>
        </a:grad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933450">
            <a:lnSpc>
              <a:spcPct val="90000"/>
            </a:lnSpc>
            <a:spcBef>
              <a:spcPct val="0"/>
            </a:spcBef>
            <a:spcAft>
              <a:spcPct val="35000"/>
            </a:spcAft>
            <a:buNone/>
          </a:pPr>
          <a:r>
            <a:rPr lang="en-US" sz="2100" kern="1200" dirty="0"/>
            <a:t>Lead</a:t>
          </a:r>
        </a:p>
      </dsp:txBody>
      <dsp:txXfrm>
        <a:off x="2248290" y="1085038"/>
        <a:ext cx="518160" cy="1036320"/>
      </dsp:txXfrm>
    </dsp:sp>
    <dsp:sp modelId="{35043133-98FA-462F-A5A2-FAC892D4C008}">
      <dsp:nvSpPr>
        <dsp:cNvPr id="0" name=""/>
        <dsp:cNvSpPr/>
      </dsp:nvSpPr>
      <dsp:spPr>
        <a:xfrm>
          <a:off x="926592" y="1528573"/>
          <a:ext cx="1347216" cy="1347216"/>
        </a:xfrm>
        <a:prstGeom prst="ellipse">
          <a:avLst/>
        </a:prstGeom>
        <a:gradFill rotWithShape="0">
          <a:gsLst>
            <a:gs pos="0">
              <a:schemeClr val="accent5">
                <a:alpha val="50000"/>
                <a:hueOff val="-4902230"/>
                <a:satOff val="-6819"/>
                <a:lumOff val="-2615"/>
                <a:alphaOff val="0"/>
                <a:satMod val="103000"/>
                <a:lumMod val="102000"/>
                <a:tint val="94000"/>
              </a:schemeClr>
            </a:gs>
            <a:gs pos="50000">
              <a:schemeClr val="accent5">
                <a:alpha val="50000"/>
                <a:hueOff val="-4902230"/>
                <a:satOff val="-6819"/>
                <a:lumOff val="-2615"/>
                <a:alphaOff val="0"/>
                <a:satMod val="110000"/>
                <a:lumMod val="100000"/>
                <a:shade val="100000"/>
              </a:schemeClr>
            </a:gs>
            <a:gs pos="100000">
              <a:schemeClr val="accent5">
                <a:alpha val="50000"/>
                <a:hueOff val="-4902230"/>
                <a:satOff val="-6819"/>
                <a:lumOff val="-2615"/>
                <a:alphaOff val="0"/>
                <a:lumMod val="99000"/>
                <a:satMod val="120000"/>
                <a:shade val="78000"/>
              </a:schemeClr>
            </a:gs>
          </a:gsLst>
          <a:lin ang="5400000" scaled="0"/>
        </a:grad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933450">
            <a:lnSpc>
              <a:spcPct val="90000"/>
            </a:lnSpc>
            <a:spcBef>
              <a:spcPct val="0"/>
            </a:spcBef>
            <a:spcAft>
              <a:spcPct val="35000"/>
            </a:spcAft>
            <a:buNone/>
          </a:pPr>
          <a:r>
            <a:rPr lang="en-US" sz="2100" kern="1200" dirty="0"/>
            <a:t>Organize</a:t>
          </a:r>
        </a:p>
      </dsp:txBody>
      <dsp:txXfrm>
        <a:off x="1082040" y="2266951"/>
        <a:ext cx="1036320" cy="427482"/>
      </dsp:txXfrm>
    </dsp:sp>
    <dsp:sp modelId="{ACD08939-72BB-41E8-958F-045D8BEB63BC}">
      <dsp:nvSpPr>
        <dsp:cNvPr id="0" name=""/>
        <dsp:cNvSpPr/>
      </dsp:nvSpPr>
      <dsp:spPr>
        <a:xfrm>
          <a:off x="330708" y="932689"/>
          <a:ext cx="1347216" cy="1347216"/>
        </a:xfrm>
        <a:prstGeom prst="ellipse">
          <a:avLst/>
        </a:prstGeom>
        <a:gradFill rotWithShape="0">
          <a:gsLst>
            <a:gs pos="0">
              <a:schemeClr val="accent5">
                <a:alpha val="50000"/>
                <a:hueOff val="-7353344"/>
                <a:satOff val="-10228"/>
                <a:lumOff val="-3922"/>
                <a:alphaOff val="0"/>
                <a:satMod val="103000"/>
                <a:lumMod val="102000"/>
                <a:tint val="94000"/>
              </a:schemeClr>
            </a:gs>
            <a:gs pos="50000">
              <a:schemeClr val="accent5">
                <a:alpha val="50000"/>
                <a:hueOff val="-7353344"/>
                <a:satOff val="-10228"/>
                <a:lumOff val="-3922"/>
                <a:alphaOff val="0"/>
                <a:satMod val="110000"/>
                <a:lumMod val="100000"/>
                <a:shade val="100000"/>
              </a:schemeClr>
            </a:gs>
            <a:gs pos="100000">
              <a:schemeClr val="accent5">
                <a:alpha val="50000"/>
                <a:hueOff val="-7353344"/>
                <a:satOff val="-10228"/>
                <a:lumOff val="-3922"/>
                <a:alphaOff val="0"/>
                <a:lumMod val="99000"/>
                <a:satMod val="120000"/>
                <a:shade val="78000"/>
              </a:schemeClr>
            </a:gs>
          </a:gsLst>
          <a:lin ang="5400000" scaled="0"/>
        </a:grad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933450">
            <a:lnSpc>
              <a:spcPct val="90000"/>
            </a:lnSpc>
            <a:spcBef>
              <a:spcPct val="0"/>
            </a:spcBef>
            <a:spcAft>
              <a:spcPct val="35000"/>
            </a:spcAft>
            <a:buNone/>
          </a:pPr>
          <a:r>
            <a:rPr lang="en-US" sz="2100" kern="1200" dirty="0"/>
            <a:t>Lead</a:t>
          </a:r>
        </a:p>
      </dsp:txBody>
      <dsp:txXfrm>
        <a:off x="434340" y="1088137"/>
        <a:ext cx="518160" cy="1036320"/>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3E3E895-49F3-43E8-85A7-E65C2D857B77}">
      <dsp:nvSpPr>
        <dsp:cNvPr id="0" name=""/>
        <dsp:cNvSpPr/>
      </dsp:nvSpPr>
      <dsp:spPr>
        <a:xfrm>
          <a:off x="1824585" y="0"/>
          <a:ext cx="2303767" cy="2303767"/>
        </a:xfrm>
        <a:prstGeom prst="triangle">
          <a:avLst/>
        </a:prstGeom>
        <a:gradFill rotWithShape="0">
          <a:gsLst>
            <a:gs pos="0">
              <a:schemeClr val="accent5">
                <a:hueOff val="0"/>
                <a:satOff val="0"/>
                <a:lumOff val="0"/>
                <a:alphaOff val="0"/>
                <a:lumMod val="110000"/>
                <a:satMod val="105000"/>
                <a:tint val="67000"/>
              </a:schemeClr>
            </a:gs>
            <a:gs pos="50000">
              <a:schemeClr val="accent5">
                <a:hueOff val="0"/>
                <a:satOff val="0"/>
                <a:lumOff val="0"/>
                <a:alphaOff val="0"/>
                <a:lumMod val="105000"/>
                <a:satMod val="103000"/>
                <a:tint val="73000"/>
              </a:schemeClr>
            </a:gs>
            <a:gs pos="100000">
              <a:schemeClr val="accent5">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t>Psychology</a:t>
          </a:r>
        </a:p>
      </dsp:txBody>
      <dsp:txXfrm>
        <a:off x="2400527" y="1151884"/>
        <a:ext cx="1151883" cy="1151883"/>
      </dsp:txXfrm>
    </dsp:sp>
    <dsp:sp modelId="{D6281A6A-6D55-46F1-ADE7-7801D3CF1719}">
      <dsp:nvSpPr>
        <dsp:cNvPr id="0" name=""/>
        <dsp:cNvSpPr/>
      </dsp:nvSpPr>
      <dsp:spPr>
        <a:xfrm>
          <a:off x="672701" y="2303767"/>
          <a:ext cx="2303767" cy="2303767"/>
        </a:xfrm>
        <a:prstGeom prst="triangle">
          <a:avLst/>
        </a:prstGeom>
        <a:gradFill rotWithShape="0">
          <a:gsLst>
            <a:gs pos="0">
              <a:schemeClr val="accent5">
                <a:hueOff val="-2451115"/>
                <a:satOff val="-3409"/>
                <a:lumOff val="-1307"/>
                <a:alphaOff val="0"/>
                <a:lumMod val="110000"/>
                <a:satMod val="105000"/>
                <a:tint val="67000"/>
              </a:schemeClr>
            </a:gs>
            <a:gs pos="50000">
              <a:schemeClr val="accent5">
                <a:hueOff val="-2451115"/>
                <a:satOff val="-3409"/>
                <a:lumOff val="-1307"/>
                <a:alphaOff val="0"/>
                <a:lumMod val="105000"/>
                <a:satMod val="103000"/>
                <a:tint val="73000"/>
              </a:schemeClr>
            </a:gs>
            <a:gs pos="100000">
              <a:schemeClr val="accent5">
                <a:hueOff val="-2451115"/>
                <a:satOff val="-3409"/>
                <a:lumOff val="-1307"/>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t>Sociology</a:t>
          </a:r>
        </a:p>
      </dsp:txBody>
      <dsp:txXfrm>
        <a:off x="1248643" y="3455651"/>
        <a:ext cx="1151883" cy="1151883"/>
      </dsp:txXfrm>
    </dsp:sp>
    <dsp:sp modelId="{EE8AF0EE-DB8B-484B-BC8B-24E5F54B9E01}">
      <dsp:nvSpPr>
        <dsp:cNvPr id="0" name=""/>
        <dsp:cNvSpPr/>
      </dsp:nvSpPr>
      <dsp:spPr>
        <a:xfrm rot="10800000">
          <a:off x="1824585" y="2303767"/>
          <a:ext cx="2303767" cy="2303767"/>
        </a:xfrm>
        <a:prstGeom prst="triangle">
          <a:avLst/>
        </a:prstGeom>
        <a:gradFill rotWithShape="0">
          <a:gsLst>
            <a:gs pos="0">
              <a:schemeClr val="accent5">
                <a:hueOff val="-4902230"/>
                <a:satOff val="-6819"/>
                <a:lumOff val="-2615"/>
                <a:alphaOff val="0"/>
                <a:lumMod val="110000"/>
                <a:satMod val="105000"/>
                <a:tint val="67000"/>
              </a:schemeClr>
            </a:gs>
            <a:gs pos="50000">
              <a:schemeClr val="accent5">
                <a:hueOff val="-4902230"/>
                <a:satOff val="-6819"/>
                <a:lumOff val="-2615"/>
                <a:alphaOff val="0"/>
                <a:lumMod val="105000"/>
                <a:satMod val="103000"/>
                <a:tint val="73000"/>
              </a:schemeClr>
            </a:gs>
            <a:gs pos="100000">
              <a:schemeClr val="accent5">
                <a:hueOff val="-4902230"/>
                <a:satOff val="-6819"/>
                <a:lumOff val="-2615"/>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t>Social Psychology</a:t>
          </a:r>
        </a:p>
      </dsp:txBody>
      <dsp:txXfrm rot="10800000">
        <a:off x="2400527" y="2303767"/>
        <a:ext cx="1151883" cy="1151883"/>
      </dsp:txXfrm>
    </dsp:sp>
    <dsp:sp modelId="{56130677-761C-4CF6-BB70-326E4641EA38}">
      <dsp:nvSpPr>
        <dsp:cNvPr id="0" name=""/>
        <dsp:cNvSpPr/>
      </dsp:nvSpPr>
      <dsp:spPr>
        <a:xfrm>
          <a:off x="2976469" y="2303767"/>
          <a:ext cx="2303767" cy="2303767"/>
        </a:xfrm>
        <a:prstGeom prst="triangle">
          <a:avLst/>
        </a:prstGeom>
        <a:gradFill rotWithShape="0">
          <a:gsLst>
            <a:gs pos="0">
              <a:schemeClr val="accent5">
                <a:hueOff val="-7353344"/>
                <a:satOff val="-10228"/>
                <a:lumOff val="-3922"/>
                <a:alphaOff val="0"/>
                <a:lumMod val="110000"/>
                <a:satMod val="105000"/>
                <a:tint val="67000"/>
              </a:schemeClr>
            </a:gs>
            <a:gs pos="50000">
              <a:schemeClr val="accent5">
                <a:hueOff val="-7353344"/>
                <a:satOff val="-10228"/>
                <a:lumOff val="-3922"/>
                <a:alphaOff val="0"/>
                <a:lumMod val="105000"/>
                <a:satMod val="103000"/>
                <a:tint val="73000"/>
              </a:schemeClr>
            </a:gs>
            <a:gs pos="100000">
              <a:schemeClr val="accent5">
                <a:hueOff val="-7353344"/>
                <a:satOff val="-10228"/>
                <a:lumOff val="-3922"/>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t>Anthropology</a:t>
          </a:r>
        </a:p>
      </dsp:txBody>
      <dsp:txXfrm>
        <a:off x="3552411" y="3455651"/>
        <a:ext cx="1151883" cy="1151883"/>
      </dsp:txXfrm>
    </dsp:sp>
  </dsp:spTree>
</dsp:drawing>
</file>

<file path=ppt/diagrams/layout1.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3.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4.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5.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6.xml><?xml version="1.0" encoding="utf-8"?>
<dgm:layoutDef xmlns:dgm="http://schemas.openxmlformats.org/drawingml/2006/diagram" xmlns:a="http://schemas.openxmlformats.org/drawingml/2006/main" uniqueId="urn:microsoft.com/office/officeart/2005/8/layout/pyramid4">
  <dgm:title val=""/>
  <dgm:desc val=""/>
  <dgm:catLst>
    <dgm:cat type="pyramid" pri="4000"/>
    <dgm:cat type="relationship" pri="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useDef="1">
    <dgm:dataModel>
      <dgm:ptLst/>
      <dgm:bg/>
      <dgm:whole/>
    </dgm:dataModel>
  </dgm:styleData>
  <dgm:clrData useDef="1">
    <dgm:dataModel>
      <dgm:ptLst/>
      <dgm:bg/>
      <dgm:whole/>
    </dgm:dataModel>
  </dgm:clrData>
  <dgm:layoutNode name="compositeShape">
    <dgm:varLst>
      <dgm:chMax val="9"/>
      <dgm:dir/>
      <dgm:resizeHandles val="exact"/>
    </dgm:varLst>
    <dgm:alg type="composite">
      <dgm:param type="ar" val="1"/>
    </dgm:alg>
    <dgm:shape xmlns:r="http://schemas.openxmlformats.org/officeDocument/2006/relationships" r:blip="">
      <dgm:adjLst/>
    </dgm:shape>
    <dgm:presOf/>
    <dgm:choose name="Name0">
      <dgm:if name="Name1" axis="ch" ptType="node" func="cnt" op="lte" val="4">
        <dgm:choose name="Name2">
          <dgm:if name="Name3" axis="ch" ptType="node" func="cnt" op="equ" val="1">
            <dgm:constrLst>
              <dgm:constr type="primFontSz" for="ch" ptType="node" op="equ" val="65"/>
              <dgm:constr type="t" for="ch" forName="triangle1"/>
              <dgm:constr type="l" for="ch" forName="triangle1"/>
              <dgm:constr type="h" for="ch" forName="triangle1" refType="h"/>
              <dgm:constr type="w" for="ch" forName="triangle1" refType="h"/>
            </dgm:constrLst>
          </dgm:if>
          <dgm:else name="Name4">
            <dgm:constrLst>
              <dgm:constr type="primFontSz" for="ch" ptType="node" op="equ" val="65"/>
              <dgm:constr type="t" for="ch" forName="triangle1"/>
              <dgm:constr type="l" for="ch" forName="triangle1" refType="h" fact="0.25"/>
              <dgm:constr type="h" for="ch" forName="triangle1" refType="h" fact="0.5"/>
              <dgm:constr type="w" for="ch" forName="triangle1" refType="h" fact="0.5"/>
              <dgm:constr type="t" for="ch" forName="triangle2" refType="h" fact="0.5"/>
              <dgm:constr type="l" for="ch" forName="triangle2"/>
              <dgm:constr type="h" for="ch" forName="triangle2" refType="h" fact="0.5"/>
              <dgm:constr type="w" for="ch" forName="triangle2" refType="h" fact="0.5"/>
              <dgm:constr type="t" for="ch" forName="triangle3" refType="h" fact="0.5"/>
              <dgm:constr type="l" for="ch" forName="triangle3" refType="h" fact="0.25"/>
              <dgm:constr type="h" for="ch" forName="triangle3" refType="h" fact="0.5"/>
              <dgm:constr type="w" for="ch" forName="triangle3" refType="h" fact="0.5"/>
              <dgm:constr type="t" for="ch" forName="triangle4" refType="h" fact="0.5"/>
              <dgm:constr type="l" for="ch" forName="triangle4" refType="h" fact="0.5"/>
              <dgm:constr type="h" for="ch" forName="triangle4" refType="h" fact="0.5"/>
              <dgm:constr type="w" for="ch" forName="triangle4" refType="h" fact="0.5"/>
            </dgm:constrLst>
          </dgm:else>
        </dgm:choose>
      </dgm:if>
      <dgm:else name="Name5">
        <dgm:constrLst>
          <dgm:constr type="primFontSz" for="ch" ptType="node" op="equ" val="65"/>
          <dgm:constr type="t" for="ch" forName="triangle1"/>
          <dgm:constr type="l" for="ch" forName="triangle1" refType="h" fact="0.33"/>
          <dgm:constr type="h" for="ch" forName="triangle1" refType="h" fact="0.33"/>
          <dgm:constr type="w" for="ch" forName="triangle1" refType="h" fact="0.33"/>
          <dgm:constr type="t" for="ch" forName="triangle2" refType="h" fact="0.33"/>
          <dgm:constr type="l" for="ch" forName="triangle2" refType="h" fact="0.165"/>
          <dgm:constr type="h" for="ch" forName="triangle2" refType="h" fact="0.33"/>
          <dgm:constr type="w" for="ch" forName="triangle2" refType="h" fact="0.33"/>
          <dgm:constr type="t" for="ch" forName="triangle3" refType="h" fact="0.33"/>
          <dgm:constr type="l" for="ch" forName="triangle3" refType="h" fact="0.33"/>
          <dgm:constr type="h" for="ch" forName="triangle3" refType="h" fact="0.33"/>
          <dgm:constr type="w" for="ch" forName="triangle3" refType="h" fact="0.33"/>
          <dgm:constr type="t" for="ch" forName="triangle4" refType="h" fact="0.33"/>
          <dgm:constr type="l" for="ch" forName="triangle4" refType="h" fact="0.495"/>
          <dgm:constr type="h" for="ch" forName="triangle4" refType="h" fact="0.33"/>
          <dgm:constr type="w" for="ch" forName="triangle4" refType="h" fact="0.33"/>
          <dgm:constr type="t" for="ch" forName="triangle5" refType="h" fact="0.66"/>
          <dgm:constr type="l" for="ch" forName="triangle5"/>
          <dgm:constr type="h" for="ch" forName="triangle5" refType="h" fact="0.33"/>
          <dgm:constr type="w" for="ch" forName="triangle5" refType="h" fact="0.33"/>
          <dgm:constr type="t" for="ch" forName="triangle6" refType="h" fact="0.66"/>
          <dgm:constr type="l" for="ch" forName="triangle6" refType="h" fact="0.165"/>
          <dgm:constr type="h" for="ch" forName="triangle6" refType="h" fact="0.33"/>
          <dgm:constr type="w" for="ch" forName="triangle6" refType="h" fact="0.33"/>
          <dgm:constr type="t" for="ch" forName="triangle7" refType="h" fact="0.66"/>
          <dgm:constr type="l" for="ch" forName="triangle7" refType="h" fact="0.33"/>
          <dgm:constr type="h" for="ch" forName="triangle7" refType="h" fact="0.33"/>
          <dgm:constr type="w" for="ch" forName="triangle7" refType="h" fact="0.33"/>
          <dgm:constr type="t" for="ch" forName="triangle8" refType="h" fact="0.66"/>
          <dgm:constr type="l" for="ch" forName="triangle8" refType="h" fact="0.495"/>
          <dgm:constr type="h" for="ch" forName="triangle8" refType="h" fact="0.33"/>
          <dgm:constr type="w" for="ch" forName="triangle8" refType="h" fact="0.33"/>
          <dgm:constr type="t" for="ch" forName="triangle9" refType="h" fact="0.66"/>
          <dgm:constr type="l" for="ch" forName="triangle9" refType="h" fact="0.66"/>
          <dgm:constr type="h" for="ch" forName="triangle9" refType="h" fact="0.33"/>
          <dgm:constr type="w" for="ch" forName="triangle9" refType="h" fact="0.33"/>
        </dgm:constrLst>
      </dgm:else>
    </dgm:choose>
    <dgm:ruleLst/>
    <dgm:choose name="Name6">
      <dgm:if name="Name7" axis="ch" ptType="node" func="cnt" op="gte" val="1">
        <dgm:layoutNode name="triangle1" styleLbl="node1">
          <dgm:varLst>
            <dgm:bulletEnabled val="1"/>
          </dgm:varLst>
          <dgm:alg type="tx">
            <dgm:param type="txAnchorVertCh" val="mid"/>
          </dgm:alg>
          <dgm:shape xmlns:r="http://schemas.openxmlformats.org/officeDocument/2006/relationships" type="triangle"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8"/>
    </dgm:choose>
    <dgm:choose name="Name9">
      <dgm:if name="Name10" axis="ch" ptType="node" func="cnt" op="gte" val="2">
        <dgm:layoutNode name="triangle2" styleLbl="node1">
          <dgm:varLst>
            <dgm:bulletEnabled val="1"/>
          </dgm:varLst>
          <dgm:alg type="tx">
            <dgm:param type="txAnchorVertCh" val="mid"/>
          </dgm:alg>
          <dgm:shape xmlns:r="http://schemas.openxmlformats.org/officeDocument/2006/relationships" type="triangle" r:blip="">
            <dgm:adjLst/>
          </dgm:shape>
          <dgm:choose name="Name11">
            <dgm:if name="Name12" func="var" arg="dir" op="equ" val="norm">
              <dgm:presOf axis="ch desOrSelf" ptType="node node" st="2 1" cnt="1 0"/>
            </dgm:if>
            <dgm:else name="Name13">
              <dgm:presOf axis="ch desOrSelf" ptType="node node" st="4 1" cnt="1 0"/>
            </dgm:else>
          </dgm:choos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triangle3" styleLbl="node1">
          <dgm:varLst>
            <dgm:bulletEnabled val="1"/>
          </dgm:varLst>
          <dgm:alg type="tx">
            <dgm:param type="txAnchorVertCh" val="mid"/>
          </dgm:alg>
          <dgm:shape xmlns:r="http://schemas.openxmlformats.org/officeDocument/2006/relationships" rot="180" type="triangle" r:blip="">
            <dgm:adjLst/>
          </dgm:shape>
          <dgm:presOf axis="ch desOrSelf" ptType="node node" st="3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triangle4" styleLbl="node1">
          <dgm:varLst>
            <dgm:bulletEnabled val="1"/>
          </dgm:varLst>
          <dgm:alg type="tx">
            <dgm:param type="txAnchorVertCh" val="mid"/>
          </dgm:alg>
          <dgm:shape xmlns:r="http://schemas.openxmlformats.org/officeDocument/2006/relationships" type="triangle" r:blip="">
            <dgm:adjLst/>
          </dgm:shape>
          <dgm:choose name="Name14">
            <dgm:if name="Name15" func="var" arg="dir" op="equ" val="norm">
              <dgm:presOf axis="ch desOrSelf" ptType="node node" st="4 1" cnt="1 0"/>
            </dgm:if>
            <dgm:else name="Name16">
              <dgm:presOf axis="ch desOrSelf" ptType="node node" st="2 1" cnt="1 0"/>
            </dgm:else>
          </dgm:choos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17"/>
    </dgm:choose>
    <dgm:choose name="Name18">
      <dgm:if name="Name19" axis="ch" ptType="node" func="cnt" op="gte" val="5">
        <dgm:layoutNode name="triangle5" styleLbl="node1">
          <dgm:varLst>
            <dgm:bulletEnabled val="1"/>
          </dgm:varLst>
          <dgm:alg type="tx">
            <dgm:param type="txAnchorVertCh" val="mid"/>
          </dgm:alg>
          <dgm:shape xmlns:r="http://schemas.openxmlformats.org/officeDocument/2006/relationships" type="triangle" r:blip="">
            <dgm:adjLst/>
          </dgm:shape>
          <dgm:choose name="Name20">
            <dgm:if name="Name21" func="var" arg="dir" op="equ" val="norm">
              <dgm:presOf axis="ch desOrSelf" ptType="node node" st="5 1" cnt="1 0"/>
            </dgm:if>
            <dgm:else name="Name22">
              <dgm:presOf axis="ch desOrSelf" ptType="node node" st="9 1" cnt="1 0"/>
            </dgm:else>
          </dgm:choos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triangle6" styleLbl="node1">
          <dgm:varLst>
            <dgm:bulletEnabled val="1"/>
          </dgm:varLst>
          <dgm:alg type="tx">
            <dgm:param type="txAnchorVertCh" val="mid"/>
          </dgm:alg>
          <dgm:shape xmlns:r="http://schemas.openxmlformats.org/officeDocument/2006/relationships" rot="180" type="triangle" r:blip="">
            <dgm:adjLst/>
          </dgm:shape>
          <dgm:choose name="Name23">
            <dgm:if name="Name24" func="var" arg="dir" op="equ" val="norm">
              <dgm:presOf axis="ch desOrSelf" ptType="node node" st="6 1" cnt="1 0"/>
            </dgm:if>
            <dgm:else name="Name25">
              <dgm:presOf axis="ch desOrSelf" ptType="node node" st="8 1" cnt="1 0"/>
            </dgm:else>
          </dgm:choos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triangle7" styleLbl="node1">
          <dgm:varLst>
            <dgm:bulletEnabled val="1"/>
          </dgm:varLst>
          <dgm:alg type="tx">
            <dgm:param type="txAnchorVertCh" val="mid"/>
          </dgm:alg>
          <dgm:shape xmlns:r="http://schemas.openxmlformats.org/officeDocument/2006/relationships" type="triangle" r:blip="">
            <dgm:adjLst/>
          </dgm:shape>
          <dgm:presOf axis="ch desOrSelf" ptType="node node" st="7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triangle8" styleLbl="node1">
          <dgm:varLst>
            <dgm:bulletEnabled val="1"/>
          </dgm:varLst>
          <dgm:alg type="tx">
            <dgm:param type="txAnchorVertCh" val="mid"/>
          </dgm:alg>
          <dgm:shape xmlns:r="http://schemas.openxmlformats.org/officeDocument/2006/relationships" rot="180" type="triangle" r:blip="">
            <dgm:adjLst/>
          </dgm:shape>
          <dgm:choose name="Name26">
            <dgm:if name="Name27" func="var" arg="dir" op="equ" val="norm">
              <dgm:presOf axis="ch desOrSelf" ptType="node node" st="8 1" cnt="1 0"/>
            </dgm:if>
            <dgm:else name="Name28">
              <dgm:presOf axis="ch desOrSelf" ptType="node node" st="6 1" cnt="1 0"/>
            </dgm:else>
          </dgm:choos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triangle9" styleLbl="node1">
          <dgm:varLst>
            <dgm:bulletEnabled val="1"/>
          </dgm:varLst>
          <dgm:alg type="tx">
            <dgm:param type="txAnchorVertCh" val="mid"/>
          </dgm:alg>
          <dgm:shape xmlns:r="http://schemas.openxmlformats.org/officeDocument/2006/relationships" type="triangle" r:blip="">
            <dgm:adjLst/>
          </dgm:shape>
          <dgm:choose name="Name29">
            <dgm:if name="Name30" func="var" arg="dir" op="equ" val="norm">
              <dgm:presOf axis="ch desOrSelf" ptType="node node" st="9 1" cnt="1 0"/>
            </dgm:if>
            <dgm:else name="Name31">
              <dgm:presOf axis="ch desOrSelf" ptType="node node" st="5 1" cnt="1 0"/>
            </dgm:else>
          </dgm:choos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32"/>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9/10/2022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9/10/2022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9/10/2022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9/10/2022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9/10/2022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9/10/2022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9/10/2022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9/10/2022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9/10/2022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9/10/2022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9/10/2022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9/10/2022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40.png"/><Relationship Id="rId5" Type="http://schemas.openxmlformats.org/officeDocument/2006/relationships/image" Target="../media/image8.emf"/><Relationship Id="rId10" Type="http://schemas.openxmlformats.org/officeDocument/2006/relationships/slide" Target="slide3.xml"/><Relationship Id="rId4" Type="http://schemas.openxmlformats.org/officeDocument/2006/relationships/image" Target="../media/image7.emf"/><Relationship Id="rId9" Type="http://schemas.openxmlformats.org/officeDocument/2006/relationships/image" Target="../media/image14.png"/></Relationships>
</file>

<file path=ppt/slides/_rels/slide4.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40.png"/><Relationship Id="rId5" Type="http://schemas.openxmlformats.org/officeDocument/2006/relationships/image" Target="../media/image8.emf"/><Relationship Id="rId10" Type="http://schemas.openxmlformats.org/officeDocument/2006/relationships/slide" Target="slide3.xml"/><Relationship Id="rId4" Type="http://schemas.openxmlformats.org/officeDocument/2006/relationships/image" Target="../media/image7.emf"/><Relationship Id="rId9" Type="http://schemas.openxmlformats.org/officeDocument/2006/relationships/image" Target="../media/image14.png"/></Relationships>
</file>

<file path=ppt/slides/_rels/slide5.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40.png"/><Relationship Id="rId5" Type="http://schemas.openxmlformats.org/officeDocument/2006/relationships/image" Target="../media/image8.emf"/><Relationship Id="rId10" Type="http://schemas.openxmlformats.org/officeDocument/2006/relationships/slide" Target="slide3.xml"/><Relationship Id="rId4" Type="http://schemas.openxmlformats.org/officeDocument/2006/relationships/image" Target="../media/image7.emf"/><Relationship Id="rId9" Type="http://schemas.openxmlformats.org/officeDocument/2006/relationships/image" Target="../media/image14.png"/></Relationships>
</file>

<file path=ppt/slides/_rels/slide6.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40.png"/><Relationship Id="rId5" Type="http://schemas.openxmlformats.org/officeDocument/2006/relationships/image" Target="../media/image8.emf"/><Relationship Id="rId10" Type="http://schemas.openxmlformats.org/officeDocument/2006/relationships/slide" Target="slide3.xml"/><Relationship Id="rId4" Type="http://schemas.openxmlformats.org/officeDocument/2006/relationships/image" Target="../media/image7.emf"/><Relationship Id="rId9" Type="http://schemas.openxmlformats.org/officeDocument/2006/relationships/image" Target="../media/image14.png"/></Relationships>
</file>

<file path=ppt/slides/_rels/slide7.xml.rels><?xml version="1.0" encoding="UTF-8" standalone="yes"?>
<Relationships xmlns="http://schemas.openxmlformats.org/package/2006/relationships"><Relationship Id="rId8" Type="http://schemas.openxmlformats.org/officeDocument/2006/relationships/hyperlink" Target="http://www.apa.org/" TargetMode="External"/><Relationship Id="rId13" Type="http://schemas.openxmlformats.org/officeDocument/2006/relationships/slide" Target="slide3.xml"/><Relationship Id="rId3" Type="http://schemas.openxmlformats.org/officeDocument/2006/relationships/image" Target="../media/image6.png"/><Relationship Id="rId7" Type="http://schemas.openxmlformats.org/officeDocument/2006/relationships/image" Target="../media/image12.emf"/><Relationship Id="rId12" Type="http://schemas.openxmlformats.org/officeDocument/2006/relationships/image" Target="../media/image14.pn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3.emf"/><Relationship Id="rId5" Type="http://schemas.openxmlformats.org/officeDocument/2006/relationships/image" Target="../media/image8.emf"/><Relationship Id="rId10" Type="http://schemas.openxmlformats.org/officeDocument/2006/relationships/hyperlink" Target="http://oasis.lib.harvard.edu/oasis/deliver/~bak00047" TargetMode="External"/><Relationship Id="rId4" Type="http://schemas.openxmlformats.org/officeDocument/2006/relationships/image" Target="../media/image7.emf"/><Relationship Id="rId9" Type="http://schemas.openxmlformats.org/officeDocument/2006/relationships/hyperlink" Target="http://www.assemblymag.com/articles/88188-the-hawthorne-works" TargetMode="External"/><Relationship Id="rId14" Type="http://schemas.openxmlformats.org/officeDocument/2006/relationships/image" Target="../media/image140.png"/></Relationships>
</file>

<file path=ppt/slides/_rels/slide8.xml.rels><?xml version="1.0" encoding="UTF-8" standalone="yes"?>
<Relationships xmlns="http://schemas.openxmlformats.org/package/2006/relationships"><Relationship Id="rId8" Type="http://schemas.openxmlformats.org/officeDocument/2006/relationships/hyperlink" Target="http://www.investopedia.com/terms/l/labor-productivity.asp" TargetMode="External"/><Relationship Id="rId13" Type="http://schemas.openxmlformats.org/officeDocument/2006/relationships/image" Target="../media/image140.png"/><Relationship Id="rId3" Type="http://schemas.openxmlformats.org/officeDocument/2006/relationships/image" Target="../media/image6.png"/><Relationship Id="rId7" Type="http://schemas.openxmlformats.org/officeDocument/2006/relationships/image" Target="../media/image12.emf"/><Relationship Id="rId12" Type="http://schemas.openxmlformats.org/officeDocument/2006/relationships/slide" Target="slide3.xml"/><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4.png"/><Relationship Id="rId5" Type="http://schemas.openxmlformats.org/officeDocument/2006/relationships/image" Target="../media/image8.emf"/><Relationship Id="rId10" Type="http://schemas.openxmlformats.org/officeDocument/2006/relationships/image" Target="../media/image13.emf"/><Relationship Id="rId4" Type="http://schemas.openxmlformats.org/officeDocument/2006/relationships/image" Target="../media/image7.emf"/><Relationship Id="rId9" Type="http://schemas.openxmlformats.org/officeDocument/2006/relationships/hyperlink" Target="http://www.economist.com/node/12510632" TargetMode="External"/></Relationships>
</file>

<file path=ppt/slides/_rels/slide9.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40.png"/><Relationship Id="rId5" Type="http://schemas.openxmlformats.org/officeDocument/2006/relationships/image" Target="../media/image8.emf"/><Relationship Id="rId10" Type="http://schemas.openxmlformats.org/officeDocument/2006/relationships/slide" Target="slide3.xml"/><Relationship Id="rId4" Type="http://schemas.openxmlformats.org/officeDocument/2006/relationships/image" Target="../media/image7.emf"/><Relationship Id="rId9" Type="http://schemas.openxmlformats.org/officeDocument/2006/relationships/image" Target="../media/image14.png"/></Relationships>
</file>

<file path=ppt/slides/_rels/slide10.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40.png"/><Relationship Id="rId5" Type="http://schemas.openxmlformats.org/officeDocument/2006/relationships/image" Target="../media/image8.emf"/><Relationship Id="rId10" Type="http://schemas.openxmlformats.org/officeDocument/2006/relationships/slide" Target="slide3.xml"/><Relationship Id="rId4" Type="http://schemas.openxmlformats.org/officeDocument/2006/relationships/image" Target="../media/image7.emf"/><Relationship Id="rId9" Type="http://schemas.openxmlformats.org/officeDocument/2006/relationships/image" Target="../media/image14.png"/></Relationships>
</file>

<file path=ppt/slides/_rels/slide11.xml.rels><?xml version="1.0" encoding="UTF-8" standalone="yes"?>
<Relationships xmlns="http://schemas.openxmlformats.org/package/2006/relationships"><Relationship Id="rId8" Type="http://schemas.openxmlformats.org/officeDocument/2006/relationships/hyperlink" Target="http://www.investopedia.com/terms/c/ceo.asp" TargetMode="External"/><Relationship Id="rId3" Type="http://schemas.openxmlformats.org/officeDocument/2006/relationships/image" Target="../media/image6.png"/><Relationship Id="rId7" Type="http://schemas.openxmlformats.org/officeDocument/2006/relationships/image" Target="../media/image12.emf"/><Relationship Id="rId12" Type="http://schemas.openxmlformats.org/officeDocument/2006/relationships/image" Target="../media/image140.pn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slide" Target="slide3.xml"/><Relationship Id="rId5" Type="http://schemas.openxmlformats.org/officeDocument/2006/relationships/image" Target="../media/image8.emf"/><Relationship Id="rId10" Type="http://schemas.openxmlformats.org/officeDocument/2006/relationships/image" Target="../media/image14.png"/><Relationship Id="rId4" Type="http://schemas.openxmlformats.org/officeDocument/2006/relationships/image" Target="../media/image7.emf"/><Relationship Id="rId9" Type="http://schemas.openxmlformats.org/officeDocument/2006/relationships/image" Target="../media/image13.emf"/></Relationships>
</file>

<file path=ppt/slides/_rels/slide12.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40.png"/><Relationship Id="rId5" Type="http://schemas.openxmlformats.org/officeDocument/2006/relationships/image" Target="../media/image8.emf"/><Relationship Id="rId10" Type="http://schemas.openxmlformats.org/officeDocument/2006/relationships/slide" Target="slide3.xml"/><Relationship Id="rId4" Type="http://schemas.openxmlformats.org/officeDocument/2006/relationships/image" Target="../media/image7.emf"/><Relationship Id="rId9" Type="http://schemas.openxmlformats.org/officeDocument/2006/relationships/image" Target="../media/image14.png"/></Relationships>
</file>

<file path=ppt/slides/_rels/slide13.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40.png"/><Relationship Id="rId5" Type="http://schemas.openxmlformats.org/officeDocument/2006/relationships/image" Target="../media/image8.emf"/><Relationship Id="rId10" Type="http://schemas.openxmlformats.org/officeDocument/2006/relationships/slide" Target="slide3.xml"/><Relationship Id="rId4" Type="http://schemas.openxmlformats.org/officeDocument/2006/relationships/image" Target="../media/image7.emf"/><Relationship Id="rId9" Type="http://schemas.openxmlformats.org/officeDocument/2006/relationships/image" Target="../media/image14.png"/></Relationships>
</file>

<file path=ppt/slides/_rels/slide14.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40.png"/><Relationship Id="rId5" Type="http://schemas.openxmlformats.org/officeDocument/2006/relationships/image" Target="../media/image8.emf"/><Relationship Id="rId10" Type="http://schemas.openxmlformats.org/officeDocument/2006/relationships/slide" Target="slide3.xml"/><Relationship Id="rId4" Type="http://schemas.openxmlformats.org/officeDocument/2006/relationships/image" Target="../media/image7.emf"/><Relationship Id="rId9" Type="http://schemas.openxmlformats.org/officeDocument/2006/relationships/image" Target="../media/image14.png"/></Relationships>
</file>

<file path=ppt/slides/_rels/slide15.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40.png"/><Relationship Id="rId5" Type="http://schemas.openxmlformats.org/officeDocument/2006/relationships/image" Target="../media/image8.emf"/><Relationship Id="rId10" Type="http://schemas.openxmlformats.org/officeDocument/2006/relationships/slide" Target="slide3.xml"/><Relationship Id="rId4" Type="http://schemas.openxmlformats.org/officeDocument/2006/relationships/image" Target="../media/image7.emf"/><Relationship Id="rId9" Type="http://schemas.openxmlformats.org/officeDocument/2006/relationships/image" Target="../media/image14.png"/></Relationships>
</file>

<file path=ppt/slides/_rels/slide16.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40.png"/><Relationship Id="rId5" Type="http://schemas.openxmlformats.org/officeDocument/2006/relationships/image" Target="../media/image8.emf"/><Relationship Id="rId10" Type="http://schemas.openxmlformats.org/officeDocument/2006/relationships/slide" Target="slide3.xml"/><Relationship Id="rId4" Type="http://schemas.openxmlformats.org/officeDocument/2006/relationships/image" Target="../media/image7.emf"/><Relationship Id="rId9" Type="http://schemas.openxmlformats.org/officeDocument/2006/relationships/image" Target="../media/image14.png"/></Relationships>
</file>

<file path=ppt/slides/_rels/slide17.xml.rels><?xml version="1.0" encoding="UTF-8" standalone="yes"?>
<Relationships xmlns="http://schemas.openxmlformats.org/package/2006/relationships"><Relationship Id="rId8" Type="http://schemas.openxmlformats.org/officeDocument/2006/relationships/image" Target="../media/image13.emf"/><Relationship Id="rId13" Type="http://schemas.openxmlformats.org/officeDocument/2006/relationships/diagramLayout" Target="../diagrams/layout1.xml"/><Relationship Id="rId3" Type="http://schemas.openxmlformats.org/officeDocument/2006/relationships/image" Target="../media/image6.png"/><Relationship Id="rId7" Type="http://schemas.openxmlformats.org/officeDocument/2006/relationships/image" Target="../media/image12.emf"/><Relationship Id="rId12" Type="http://schemas.openxmlformats.org/officeDocument/2006/relationships/diagramData" Target="../diagrams/data1.xml"/><Relationship Id="rId2" Type="http://schemas.openxmlformats.org/officeDocument/2006/relationships/image" Target="../media/image10.emf"/><Relationship Id="rId16" Type="http://schemas.microsoft.com/office/2007/relationships/diagramDrawing" Target="../diagrams/drawing1.xml"/><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40.png"/><Relationship Id="rId5" Type="http://schemas.openxmlformats.org/officeDocument/2006/relationships/image" Target="../media/image8.emf"/><Relationship Id="rId15" Type="http://schemas.openxmlformats.org/officeDocument/2006/relationships/diagramColors" Target="../diagrams/colors1.xml"/><Relationship Id="rId10" Type="http://schemas.openxmlformats.org/officeDocument/2006/relationships/slide" Target="slide3.xml"/><Relationship Id="rId4" Type="http://schemas.openxmlformats.org/officeDocument/2006/relationships/image" Target="../media/image7.emf"/><Relationship Id="rId9" Type="http://schemas.openxmlformats.org/officeDocument/2006/relationships/image" Target="../media/image14.png"/><Relationship Id="rId14" Type="http://schemas.openxmlformats.org/officeDocument/2006/relationships/diagramQuickStyle" Target="../diagrams/quickStyle1.xml"/></Relationships>
</file>

<file path=ppt/slides/_rels/slide18.xml.rels><?xml version="1.0" encoding="UTF-8" standalone="yes"?>
<Relationships xmlns="http://schemas.openxmlformats.org/package/2006/relationships"><Relationship Id="rId8" Type="http://schemas.openxmlformats.org/officeDocument/2006/relationships/image" Target="../media/image13.emf"/><Relationship Id="rId13" Type="http://schemas.openxmlformats.org/officeDocument/2006/relationships/diagramLayout" Target="../diagrams/layout2.xml"/><Relationship Id="rId3" Type="http://schemas.openxmlformats.org/officeDocument/2006/relationships/image" Target="../media/image6.png"/><Relationship Id="rId7" Type="http://schemas.openxmlformats.org/officeDocument/2006/relationships/image" Target="../media/image12.emf"/><Relationship Id="rId12" Type="http://schemas.openxmlformats.org/officeDocument/2006/relationships/diagramData" Target="../diagrams/data2.xml"/><Relationship Id="rId2" Type="http://schemas.openxmlformats.org/officeDocument/2006/relationships/image" Target="../media/image10.emf"/><Relationship Id="rId16" Type="http://schemas.microsoft.com/office/2007/relationships/diagramDrawing" Target="../diagrams/drawing2.xml"/><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40.png"/><Relationship Id="rId5" Type="http://schemas.openxmlformats.org/officeDocument/2006/relationships/image" Target="../media/image8.emf"/><Relationship Id="rId15" Type="http://schemas.openxmlformats.org/officeDocument/2006/relationships/diagramColors" Target="../diagrams/colors2.xml"/><Relationship Id="rId10" Type="http://schemas.openxmlformats.org/officeDocument/2006/relationships/slide" Target="slide3.xml"/><Relationship Id="rId4" Type="http://schemas.openxmlformats.org/officeDocument/2006/relationships/image" Target="../media/image7.emf"/><Relationship Id="rId9" Type="http://schemas.openxmlformats.org/officeDocument/2006/relationships/image" Target="../media/image14.png"/><Relationship Id="rId14" Type="http://schemas.openxmlformats.org/officeDocument/2006/relationships/diagramQuickStyle" Target="../diagrams/quickStyle2.xml"/></Relationships>
</file>

<file path=ppt/slides/_rels/slide19.xml.rels><?xml version="1.0" encoding="UTF-8" standalone="yes"?>
<Relationships xmlns="http://schemas.openxmlformats.org/package/2006/relationships"><Relationship Id="rId8" Type="http://schemas.openxmlformats.org/officeDocument/2006/relationships/image" Target="../media/image13.emf"/><Relationship Id="rId13" Type="http://schemas.openxmlformats.org/officeDocument/2006/relationships/diagramLayout" Target="../diagrams/layout3.xml"/><Relationship Id="rId3" Type="http://schemas.openxmlformats.org/officeDocument/2006/relationships/image" Target="../media/image6.png"/><Relationship Id="rId7" Type="http://schemas.openxmlformats.org/officeDocument/2006/relationships/image" Target="../media/image12.emf"/><Relationship Id="rId12" Type="http://schemas.openxmlformats.org/officeDocument/2006/relationships/diagramData" Target="../diagrams/data3.xml"/><Relationship Id="rId2" Type="http://schemas.openxmlformats.org/officeDocument/2006/relationships/image" Target="../media/image10.emf"/><Relationship Id="rId16" Type="http://schemas.microsoft.com/office/2007/relationships/diagramDrawing" Target="../diagrams/drawing3.xml"/><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40.png"/><Relationship Id="rId5" Type="http://schemas.openxmlformats.org/officeDocument/2006/relationships/image" Target="../media/image8.emf"/><Relationship Id="rId15" Type="http://schemas.openxmlformats.org/officeDocument/2006/relationships/diagramColors" Target="../diagrams/colors3.xml"/><Relationship Id="rId10" Type="http://schemas.openxmlformats.org/officeDocument/2006/relationships/slide" Target="slide3.xml"/><Relationship Id="rId4" Type="http://schemas.openxmlformats.org/officeDocument/2006/relationships/image" Target="../media/image7.emf"/><Relationship Id="rId9" Type="http://schemas.openxmlformats.org/officeDocument/2006/relationships/image" Target="../media/image14.png"/><Relationship Id="rId14" Type="http://schemas.openxmlformats.org/officeDocument/2006/relationships/diagramQuickStyle" Target="../diagrams/quickStyle3.xml"/></Relationships>
</file>

<file path=ppt/slides/_rels/slide20.xml.rels><?xml version="1.0" encoding="UTF-8" standalone="yes"?>
<Relationships xmlns="http://schemas.openxmlformats.org/package/2006/relationships"><Relationship Id="rId8" Type="http://schemas.openxmlformats.org/officeDocument/2006/relationships/image" Target="../media/image13.emf"/><Relationship Id="rId13" Type="http://schemas.openxmlformats.org/officeDocument/2006/relationships/diagramLayout" Target="../diagrams/layout4.xml"/><Relationship Id="rId3" Type="http://schemas.openxmlformats.org/officeDocument/2006/relationships/image" Target="../media/image6.png"/><Relationship Id="rId7" Type="http://schemas.openxmlformats.org/officeDocument/2006/relationships/image" Target="../media/image12.emf"/><Relationship Id="rId12" Type="http://schemas.openxmlformats.org/officeDocument/2006/relationships/diagramData" Target="../diagrams/data4.xml"/><Relationship Id="rId2" Type="http://schemas.openxmlformats.org/officeDocument/2006/relationships/image" Target="../media/image10.emf"/><Relationship Id="rId16" Type="http://schemas.microsoft.com/office/2007/relationships/diagramDrawing" Target="../diagrams/drawing4.xml"/><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40.png"/><Relationship Id="rId5" Type="http://schemas.openxmlformats.org/officeDocument/2006/relationships/image" Target="../media/image8.emf"/><Relationship Id="rId15" Type="http://schemas.openxmlformats.org/officeDocument/2006/relationships/diagramColors" Target="../diagrams/colors4.xml"/><Relationship Id="rId10" Type="http://schemas.openxmlformats.org/officeDocument/2006/relationships/slide" Target="slide3.xml"/><Relationship Id="rId4" Type="http://schemas.openxmlformats.org/officeDocument/2006/relationships/image" Target="../media/image7.emf"/><Relationship Id="rId9" Type="http://schemas.openxmlformats.org/officeDocument/2006/relationships/image" Target="../media/image14.png"/><Relationship Id="rId14" Type="http://schemas.openxmlformats.org/officeDocument/2006/relationships/diagramQuickStyle" Target="../diagrams/quickStyle4.xml"/></Relationships>
</file>

<file path=ppt/slides/_rels/slide21.xml.rels><?xml version="1.0" encoding="UTF-8" standalone="yes"?>
<Relationships xmlns="http://schemas.openxmlformats.org/package/2006/relationships"><Relationship Id="rId8" Type="http://schemas.openxmlformats.org/officeDocument/2006/relationships/image" Target="../media/image13.emf"/><Relationship Id="rId13" Type="http://schemas.openxmlformats.org/officeDocument/2006/relationships/diagramLayout" Target="../diagrams/layout5.xml"/><Relationship Id="rId3" Type="http://schemas.openxmlformats.org/officeDocument/2006/relationships/image" Target="../media/image6.png"/><Relationship Id="rId7" Type="http://schemas.openxmlformats.org/officeDocument/2006/relationships/image" Target="../media/image12.emf"/><Relationship Id="rId12" Type="http://schemas.openxmlformats.org/officeDocument/2006/relationships/diagramData" Target="../diagrams/data5.xml"/><Relationship Id="rId2" Type="http://schemas.openxmlformats.org/officeDocument/2006/relationships/image" Target="../media/image10.emf"/><Relationship Id="rId16" Type="http://schemas.microsoft.com/office/2007/relationships/diagramDrawing" Target="../diagrams/drawing5.xml"/><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40.png"/><Relationship Id="rId5" Type="http://schemas.openxmlformats.org/officeDocument/2006/relationships/image" Target="../media/image8.emf"/><Relationship Id="rId15" Type="http://schemas.openxmlformats.org/officeDocument/2006/relationships/diagramColors" Target="../diagrams/colors5.xml"/><Relationship Id="rId10" Type="http://schemas.openxmlformats.org/officeDocument/2006/relationships/slide" Target="slide3.xml"/><Relationship Id="rId4" Type="http://schemas.openxmlformats.org/officeDocument/2006/relationships/image" Target="../media/image7.emf"/><Relationship Id="rId9" Type="http://schemas.openxmlformats.org/officeDocument/2006/relationships/image" Target="../media/image14.png"/><Relationship Id="rId14" Type="http://schemas.openxmlformats.org/officeDocument/2006/relationships/diagramQuickStyle" Target="../diagrams/quickStyle5.xml"/></Relationships>
</file>

<file path=ppt/slides/_rels/slide22.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40.png"/><Relationship Id="rId5" Type="http://schemas.openxmlformats.org/officeDocument/2006/relationships/image" Target="../media/image8.emf"/><Relationship Id="rId10" Type="http://schemas.openxmlformats.org/officeDocument/2006/relationships/slide" Target="slide3.xml"/><Relationship Id="rId4" Type="http://schemas.openxmlformats.org/officeDocument/2006/relationships/image" Target="../media/image7.emf"/><Relationship Id="rId9" Type="http://schemas.openxmlformats.org/officeDocument/2006/relationships/image" Target="../media/image14.png"/></Relationships>
</file>

<file path=ppt/slides/_rels/slide23.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12" Type="http://schemas.openxmlformats.org/officeDocument/2006/relationships/image" Target="../media/image15.pn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40.png"/><Relationship Id="rId5" Type="http://schemas.openxmlformats.org/officeDocument/2006/relationships/image" Target="../media/image8.emf"/><Relationship Id="rId10" Type="http://schemas.openxmlformats.org/officeDocument/2006/relationships/slide" Target="slide3.xml"/><Relationship Id="rId4" Type="http://schemas.openxmlformats.org/officeDocument/2006/relationships/image" Target="../media/image7.emf"/><Relationship Id="rId9" Type="http://schemas.openxmlformats.org/officeDocument/2006/relationships/image" Target="../media/image14.png"/></Relationships>
</file>

<file path=ppt/slides/_rels/slide24.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12" Type="http://schemas.openxmlformats.org/officeDocument/2006/relationships/image" Target="../media/image16.pn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40.png"/><Relationship Id="rId5" Type="http://schemas.openxmlformats.org/officeDocument/2006/relationships/image" Target="../media/image8.emf"/><Relationship Id="rId10" Type="http://schemas.openxmlformats.org/officeDocument/2006/relationships/slide" Target="slide3.xml"/><Relationship Id="rId4" Type="http://schemas.openxmlformats.org/officeDocument/2006/relationships/image" Target="../media/image7.emf"/><Relationship Id="rId9" Type="http://schemas.openxmlformats.org/officeDocument/2006/relationships/image" Target="../media/image14.png"/></Relationships>
</file>

<file path=ppt/slides/_rels/slide25.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12" Type="http://schemas.openxmlformats.org/officeDocument/2006/relationships/image" Target="../media/image17.pn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40.png"/><Relationship Id="rId5" Type="http://schemas.openxmlformats.org/officeDocument/2006/relationships/image" Target="../media/image8.emf"/><Relationship Id="rId10" Type="http://schemas.openxmlformats.org/officeDocument/2006/relationships/slide" Target="slide3.xml"/><Relationship Id="rId4" Type="http://schemas.openxmlformats.org/officeDocument/2006/relationships/image" Target="../media/image7.emf"/><Relationship Id="rId9" Type="http://schemas.openxmlformats.org/officeDocument/2006/relationships/image" Target="../media/image14.png"/></Relationships>
</file>

<file path=ppt/slides/_rels/slide26.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40.png"/><Relationship Id="rId5" Type="http://schemas.openxmlformats.org/officeDocument/2006/relationships/image" Target="../media/image8.emf"/><Relationship Id="rId10" Type="http://schemas.openxmlformats.org/officeDocument/2006/relationships/slide" Target="slide3.xml"/><Relationship Id="rId4" Type="http://schemas.openxmlformats.org/officeDocument/2006/relationships/image" Target="../media/image7.emf"/><Relationship Id="rId9" Type="http://schemas.openxmlformats.org/officeDocument/2006/relationships/image" Target="../media/image14.png"/></Relationships>
</file>

<file path=ppt/slides/_rels/slide27.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40.png"/><Relationship Id="rId5" Type="http://schemas.openxmlformats.org/officeDocument/2006/relationships/image" Target="../media/image8.emf"/><Relationship Id="rId10" Type="http://schemas.openxmlformats.org/officeDocument/2006/relationships/slide" Target="slide3.xml"/><Relationship Id="rId4" Type="http://schemas.openxmlformats.org/officeDocument/2006/relationships/image" Target="../media/image7.emf"/><Relationship Id="rId9" Type="http://schemas.openxmlformats.org/officeDocument/2006/relationships/image" Target="../media/image14.png"/></Relationships>
</file>

<file path=ppt/slides/_rels/slide28.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40.png"/><Relationship Id="rId5" Type="http://schemas.openxmlformats.org/officeDocument/2006/relationships/image" Target="../media/image8.emf"/><Relationship Id="rId10" Type="http://schemas.openxmlformats.org/officeDocument/2006/relationships/slide" Target="slide3.xml"/><Relationship Id="rId4" Type="http://schemas.openxmlformats.org/officeDocument/2006/relationships/image" Target="../media/image7.emf"/><Relationship Id="rId9" Type="http://schemas.openxmlformats.org/officeDocument/2006/relationships/image" Target="../media/image14.png"/></Relationships>
</file>

<file path=ppt/slides/_rels/slide29.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40.png"/><Relationship Id="rId5" Type="http://schemas.openxmlformats.org/officeDocument/2006/relationships/image" Target="../media/image8.emf"/><Relationship Id="rId10" Type="http://schemas.openxmlformats.org/officeDocument/2006/relationships/slide" Target="slide3.xml"/><Relationship Id="rId4" Type="http://schemas.openxmlformats.org/officeDocument/2006/relationships/image" Target="../media/image7.emf"/><Relationship Id="rId9" Type="http://schemas.openxmlformats.org/officeDocument/2006/relationships/image" Target="../media/image14.png"/></Relationships>
</file>

<file path=ppt/slides/_rels/slide30.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12" Type="http://schemas.openxmlformats.org/officeDocument/2006/relationships/image" Target="../media/image18.pn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40.png"/><Relationship Id="rId5" Type="http://schemas.openxmlformats.org/officeDocument/2006/relationships/image" Target="../media/image8.emf"/><Relationship Id="rId10" Type="http://schemas.openxmlformats.org/officeDocument/2006/relationships/slide" Target="slide3.xml"/><Relationship Id="rId4" Type="http://schemas.openxmlformats.org/officeDocument/2006/relationships/image" Target="../media/image7.emf"/><Relationship Id="rId9" Type="http://schemas.openxmlformats.org/officeDocument/2006/relationships/image" Target="../media/image14.png"/></Relationships>
</file>

<file path=ppt/slides/_rels/slide31.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40.png"/><Relationship Id="rId5" Type="http://schemas.openxmlformats.org/officeDocument/2006/relationships/image" Target="../media/image8.emf"/><Relationship Id="rId10" Type="http://schemas.openxmlformats.org/officeDocument/2006/relationships/slide" Target="slide3.xml"/><Relationship Id="rId4" Type="http://schemas.openxmlformats.org/officeDocument/2006/relationships/image" Target="../media/image7.emf"/><Relationship Id="rId9" Type="http://schemas.openxmlformats.org/officeDocument/2006/relationships/image" Target="../media/image14.png"/></Relationships>
</file>

<file path=ppt/slides/_rels/slide32.xml.rels><?xml version="1.0" encoding="UTF-8" standalone="yes"?>
<Relationships xmlns="http://schemas.openxmlformats.org/package/2006/relationships"><Relationship Id="rId8" Type="http://schemas.openxmlformats.org/officeDocument/2006/relationships/image" Target="../media/image13.emf"/><Relationship Id="rId13" Type="http://schemas.openxmlformats.org/officeDocument/2006/relationships/diagramLayout" Target="../diagrams/layout6.xml"/><Relationship Id="rId3" Type="http://schemas.openxmlformats.org/officeDocument/2006/relationships/image" Target="../media/image6.png"/><Relationship Id="rId7" Type="http://schemas.openxmlformats.org/officeDocument/2006/relationships/image" Target="../media/image12.emf"/><Relationship Id="rId12" Type="http://schemas.openxmlformats.org/officeDocument/2006/relationships/diagramData" Target="../diagrams/data6.xml"/><Relationship Id="rId2" Type="http://schemas.openxmlformats.org/officeDocument/2006/relationships/image" Target="../media/image10.emf"/><Relationship Id="rId16" Type="http://schemas.microsoft.com/office/2007/relationships/diagramDrawing" Target="../diagrams/drawing6.xml"/><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40.png"/><Relationship Id="rId5" Type="http://schemas.openxmlformats.org/officeDocument/2006/relationships/image" Target="../media/image8.emf"/><Relationship Id="rId15" Type="http://schemas.openxmlformats.org/officeDocument/2006/relationships/diagramColors" Target="../diagrams/colors6.xml"/><Relationship Id="rId10" Type="http://schemas.openxmlformats.org/officeDocument/2006/relationships/slide" Target="slide3.xml"/><Relationship Id="rId4" Type="http://schemas.openxmlformats.org/officeDocument/2006/relationships/image" Target="../media/image7.emf"/><Relationship Id="rId9" Type="http://schemas.openxmlformats.org/officeDocument/2006/relationships/image" Target="../media/image14.png"/><Relationship Id="rId14" Type="http://schemas.openxmlformats.org/officeDocument/2006/relationships/diagramQuickStyle" Target="../diagrams/quickStyle6.xml"/></Relationships>
</file>

<file path=ppt/slides/_rels/slide33.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12" Type="http://schemas.openxmlformats.org/officeDocument/2006/relationships/image" Target="../media/image19.pn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40.png"/><Relationship Id="rId5" Type="http://schemas.openxmlformats.org/officeDocument/2006/relationships/image" Target="../media/image8.emf"/><Relationship Id="rId10" Type="http://schemas.openxmlformats.org/officeDocument/2006/relationships/slide" Target="slide3.xml"/><Relationship Id="rId4" Type="http://schemas.openxmlformats.org/officeDocument/2006/relationships/image" Target="../media/image7.emf"/><Relationship Id="rId9" Type="http://schemas.openxmlformats.org/officeDocument/2006/relationships/image" Target="../media/image14.png"/></Relationships>
</file>

<file path=ppt/slides/_rels/slide34.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40.png"/><Relationship Id="rId5" Type="http://schemas.openxmlformats.org/officeDocument/2006/relationships/image" Target="../media/image8.emf"/><Relationship Id="rId10" Type="http://schemas.openxmlformats.org/officeDocument/2006/relationships/slide" Target="slide3.xml"/><Relationship Id="rId4" Type="http://schemas.openxmlformats.org/officeDocument/2006/relationships/image" Target="../media/image7.emf"/><Relationship Id="rId9" Type="http://schemas.openxmlformats.org/officeDocument/2006/relationships/image" Target="../media/image14.png"/></Relationships>
</file>

<file path=ppt/slides/_rels/slide35.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40.png"/><Relationship Id="rId5" Type="http://schemas.openxmlformats.org/officeDocument/2006/relationships/image" Target="../media/image8.emf"/><Relationship Id="rId10" Type="http://schemas.openxmlformats.org/officeDocument/2006/relationships/slide" Target="slide3.xml"/><Relationship Id="rId4" Type="http://schemas.openxmlformats.org/officeDocument/2006/relationships/image" Target="../media/image7.emf"/><Relationship Id="rId9" Type="http://schemas.openxmlformats.org/officeDocument/2006/relationships/image" Target="../media/image14.png"/></Relationships>
</file>

<file path=ppt/slides/_rels/slide36.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40.png"/><Relationship Id="rId5" Type="http://schemas.openxmlformats.org/officeDocument/2006/relationships/image" Target="../media/image8.emf"/><Relationship Id="rId10" Type="http://schemas.openxmlformats.org/officeDocument/2006/relationships/slide" Target="slide3.xml"/><Relationship Id="rId4" Type="http://schemas.openxmlformats.org/officeDocument/2006/relationships/image" Target="../media/image7.emf"/><Relationship Id="rId9" Type="http://schemas.openxmlformats.org/officeDocument/2006/relationships/image" Target="../media/image14.png"/></Relationships>
</file>

<file path=ppt/slides/_rels/slide37.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40.png"/><Relationship Id="rId5" Type="http://schemas.openxmlformats.org/officeDocument/2006/relationships/image" Target="../media/image8.emf"/><Relationship Id="rId10" Type="http://schemas.openxmlformats.org/officeDocument/2006/relationships/slide" Target="slide3.xml"/><Relationship Id="rId4" Type="http://schemas.openxmlformats.org/officeDocument/2006/relationships/image" Target="../media/image7.emf"/><Relationship Id="rId9" Type="http://schemas.openxmlformats.org/officeDocument/2006/relationships/image" Target="../media/image14.png"/></Relationships>
</file>

<file path=ppt/slides/_rels/slide38.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40.png"/><Relationship Id="rId5" Type="http://schemas.openxmlformats.org/officeDocument/2006/relationships/image" Target="../media/image8.emf"/><Relationship Id="rId10" Type="http://schemas.openxmlformats.org/officeDocument/2006/relationships/slide" Target="slide3.xml"/><Relationship Id="rId4" Type="http://schemas.openxmlformats.org/officeDocument/2006/relationships/image" Target="../media/image7.emf"/><Relationship Id="rId9" Type="http://schemas.openxmlformats.org/officeDocument/2006/relationships/image" Target="../media/image14.png"/></Relationships>
</file>

<file path=ppt/slides/_rels/slide39.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40.png"/><Relationship Id="rId5" Type="http://schemas.openxmlformats.org/officeDocument/2006/relationships/image" Target="../media/image8.emf"/><Relationship Id="rId10" Type="http://schemas.openxmlformats.org/officeDocument/2006/relationships/slide" Target="slide3.xml"/><Relationship Id="rId4" Type="http://schemas.openxmlformats.org/officeDocument/2006/relationships/image" Target="../media/image7.emf"/><Relationship Id="rId9" Type="http://schemas.openxmlformats.org/officeDocument/2006/relationships/image" Target="../media/image14.png"/></Relationships>
</file>

<file path=ppt/slides/_rels/slide40.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40.png"/><Relationship Id="rId5" Type="http://schemas.openxmlformats.org/officeDocument/2006/relationships/image" Target="../media/image8.emf"/><Relationship Id="rId10" Type="http://schemas.openxmlformats.org/officeDocument/2006/relationships/slide" Target="slide3.xml"/><Relationship Id="rId4" Type="http://schemas.openxmlformats.org/officeDocument/2006/relationships/image" Target="../media/image7.emf"/><Relationship Id="rId9" Type="http://schemas.openxmlformats.org/officeDocument/2006/relationships/image" Target="../media/image14.png"/></Relationships>
</file>

<file path=ppt/slides/_rels/slide41.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40.png"/><Relationship Id="rId5" Type="http://schemas.openxmlformats.org/officeDocument/2006/relationships/image" Target="../media/image8.emf"/><Relationship Id="rId10" Type="http://schemas.openxmlformats.org/officeDocument/2006/relationships/slide" Target="slide3.xml"/><Relationship Id="rId4" Type="http://schemas.openxmlformats.org/officeDocument/2006/relationships/image" Target="../media/image7.emf"/><Relationship Id="rId9" Type="http://schemas.openxmlformats.org/officeDocument/2006/relationships/image" Target="../media/image14.png"/></Relationships>
</file>

<file path=ppt/slides/_rels/slide42.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40.png"/><Relationship Id="rId5" Type="http://schemas.openxmlformats.org/officeDocument/2006/relationships/image" Target="../media/image8.emf"/><Relationship Id="rId10" Type="http://schemas.openxmlformats.org/officeDocument/2006/relationships/slide" Target="slide3.xml"/><Relationship Id="rId4" Type="http://schemas.openxmlformats.org/officeDocument/2006/relationships/image" Target="../media/image7.emf"/><Relationship Id="rId9" Type="http://schemas.openxmlformats.org/officeDocument/2006/relationships/image" Target="../media/image14.png"/></Relationships>
</file>

<file path=ppt/slides/_rels/slide43.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40.png"/><Relationship Id="rId5" Type="http://schemas.openxmlformats.org/officeDocument/2006/relationships/image" Target="../media/image8.emf"/><Relationship Id="rId10" Type="http://schemas.openxmlformats.org/officeDocument/2006/relationships/slide" Target="slide3.xml"/><Relationship Id="rId4" Type="http://schemas.openxmlformats.org/officeDocument/2006/relationships/image" Target="../media/image7.emf"/><Relationship Id="rId9" Type="http://schemas.openxmlformats.org/officeDocument/2006/relationships/image" Target="../media/image14.png"/></Relationships>
</file>

<file path=ppt/slides/_rels/slide44.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40.png"/><Relationship Id="rId5" Type="http://schemas.openxmlformats.org/officeDocument/2006/relationships/image" Target="../media/image8.emf"/><Relationship Id="rId10" Type="http://schemas.openxmlformats.org/officeDocument/2006/relationships/slide" Target="slide3.xml"/><Relationship Id="rId4" Type="http://schemas.openxmlformats.org/officeDocument/2006/relationships/image" Target="../media/image7.emf"/><Relationship Id="rId9" Type="http://schemas.openxmlformats.org/officeDocument/2006/relationships/image" Target="../media/image14.png"/></Relationships>
</file>

<file path=ppt/slides/_rels/slide45.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40.png"/><Relationship Id="rId5" Type="http://schemas.openxmlformats.org/officeDocument/2006/relationships/image" Target="../media/image8.emf"/><Relationship Id="rId10" Type="http://schemas.openxmlformats.org/officeDocument/2006/relationships/slide" Target="slide3.xml"/><Relationship Id="rId4" Type="http://schemas.openxmlformats.org/officeDocument/2006/relationships/image" Target="../media/image7.emf"/><Relationship Id="rId9" Type="http://schemas.openxmlformats.org/officeDocument/2006/relationships/image" Target="../media/image14.png"/></Relationships>
</file>

<file path=ppt/slides/_rels/slide46.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12" Type="http://schemas.openxmlformats.org/officeDocument/2006/relationships/image" Target="../media/image20.pn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40.png"/><Relationship Id="rId5" Type="http://schemas.openxmlformats.org/officeDocument/2006/relationships/image" Target="../media/image8.emf"/><Relationship Id="rId10" Type="http://schemas.openxmlformats.org/officeDocument/2006/relationships/slide" Target="slide3.xml"/><Relationship Id="rId4" Type="http://schemas.openxmlformats.org/officeDocument/2006/relationships/image" Target="../media/image7.emf"/><Relationship Id="rId9" Type="http://schemas.openxmlformats.org/officeDocument/2006/relationships/image" Target="../media/image14.png"/></Relationships>
</file>

<file path=ppt/slides/_rels/slide47.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40.png"/><Relationship Id="rId5" Type="http://schemas.openxmlformats.org/officeDocument/2006/relationships/image" Target="../media/image8.emf"/><Relationship Id="rId10" Type="http://schemas.openxmlformats.org/officeDocument/2006/relationships/slide" Target="slide3.xml"/><Relationship Id="rId4" Type="http://schemas.openxmlformats.org/officeDocument/2006/relationships/image" Target="../media/image7.emf"/><Relationship Id="rId9" Type="http://schemas.openxmlformats.org/officeDocument/2006/relationships/image" Target="../media/image14.png"/></Relationships>
</file>

<file path=ppt/slides/_rels/slide48.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40.png"/><Relationship Id="rId5" Type="http://schemas.openxmlformats.org/officeDocument/2006/relationships/image" Target="../media/image8.emf"/><Relationship Id="rId10" Type="http://schemas.openxmlformats.org/officeDocument/2006/relationships/slide" Target="slide3.xml"/><Relationship Id="rId4" Type="http://schemas.openxmlformats.org/officeDocument/2006/relationships/image" Target="../media/image7.emf"/><Relationship Id="rId9" Type="http://schemas.openxmlformats.org/officeDocument/2006/relationships/image" Target="../media/image14.png"/></Relationships>
</file>

<file path=ppt/slides/_rels/slide49.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40.png"/><Relationship Id="rId5" Type="http://schemas.openxmlformats.org/officeDocument/2006/relationships/image" Target="../media/image8.emf"/><Relationship Id="rId10" Type="http://schemas.openxmlformats.org/officeDocument/2006/relationships/slide" Target="slide3.xml"/><Relationship Id="rId4" Type="http://schemas.openxmlformats.org/officeDocument/2006/relationships/image" Target="../media/image7.emf"/><Relationship Id="rId9" Type="http://schemas.openxmlformats.org/officeDocument/2006/relationships/image" Target="../media/image14.png"/></Relationships>
</file>

<file path=ppt/slides/_rels/slide50.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40.png"/><Relationship Id="rId5" Type="http://schemas.openxmlformats.org/officeDocument/2006/relationships/image" Target="../media/image8.emf"/><Relationship Id="rId10" Type="http://schemas.openxmlformats.org/officeDocument/2006/relationships/slide" Target="slide3.xml"/><Relationship Id="rId4" Type="http://schemas.openxmlformats.org/officeDocument/2006/relationships/image" Target="../media/image7.emf"/><Relationship Id="rId9" Type="http://schemas.openxmlformats.org/officeDocument/2006/relationships/image" Target="../media/image14.png"/></Relationships>
</file>

<file path=ppt/slides/_rels/slide51.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40.png"/><Relationship Id="rId5" Type="http://schemas.openxmlformats.org/officeDocument/2006/relationships/image" Target="../media/image8.emf"/><Relationship Id="rId10" Type="http://schemas.openxmlformats.org/officeDocument/2006/relationships/slide" Target="slide3.xml"/><Relationship Id="rId4" Type="http://schemas.openxmlformats.org/officeDocument/2006/relationships/image" Target="../media/image7.emf"/><Relationship Id="rId9" Type="http://schemas.openxmlformats.org/officeDocument/2006/relationships/image" Target="../media/image14.png"/></Relationships>
</file>

<file path=ppt/slides/_rels/slide52.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40.png"/><Relationship Id="rId5" Type="http://schemas.openxmlformats.org/officeDocument/2006/relationships/image" Target="../media/image8.emf"/><Relationship Id="rId10" Type="http://schemas.openxmlformats.org/officeDocument/2006/relationships/slide" Target="slide3.xml"/><Relationship Id="rId4" Type="http://schemas.openxmlformats.org/officeDocument/2006/relationships/image" Target="../media/image7.emf"/><Relationship Id="rId9" Type="http://schemas.openxmlformats.org/officeDocument/2006/relationships/image" Target="../media/image14.png"/></Relationships>
</file>

<file path=ppt/slides/_rels/slide53.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12" Type="http://schemas.openxmlformats.org/officeDocument/2006/relationships/image" Target="../media/image21.w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40.png"/><Relationship Id="rId5" Type="http://schemas.openxmlformats.org/officeDocument/2006/relationships/image" Target="../media/image8.emf"/><Relationship Id="rId10" Type="http://schemas.openxmlformats.org/officeDocument/2006/relationships/slide" Target="slide3.xml"/><Relationship Id="rId4" Type="http://schemas.openxmlformats.org/officeDocument/2006/relationships/image" Target="../media/image7.emf"/><Relationship Id="rId9" Type="http://schemas.openxmlformats.org/officeDocument/2006/relationships/image" Target="../media/image14.png"/></Relationships>
</file>

<file path=ppt/slides/_rels/slide54.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40.png"/><Relationship Id="rId5" Type="http://schemas.openxmlformats.org/officeDocument/2006/relationships/image" Target="../media/image8.emf"/><Relationship Id="rId10" Type="http://schemas.openxmlformats.org/officeDocument/2006/relationships/slide" Target="slide3.xml"/><Relationship Id="rId4" Type="http://schemas.openxmlformats.org/officeDocument/2006/relationships/image" Target="../media/image7.emf"/><Relationship Id="rId9" Type="http://schemas.openxmlformats.org/officeDocument/2006/relationships/image" Target="../media/image14.png"/></Relationships>
</file>

<file path=ppt/slides/_rels/slide55.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40.png"/><Relationship Id="rId5" Type="http://schemas.openxmlformats.org/officeDocument/2006/relationships/image" Target="../media/image8.emf"/><Relationship Id="rId10" Type="http://schemas.openxmlformats.org/officeDocument/2006/relationships/slide" Target="slide3.xml"/><Relationship Id="rId4" Type="http://schemas.openxmlformats.org/officeDocument/2006/relationships/image" Target="../media/image7.emf"/><Relationship Id="rId9" Type="http://schemas.openxmlformats.org/officeDocument/2006/relationships/image" Target="../media/image14.png"/></Relationships>
</file>

<file path=ppt/slides/_rels/slide56.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40.png"/><Relationship Id="rId5" Type="http://schemas.openxmlformats.org/officeDocument/2006/relationships/image" Target="../media/image8.emf"/><Relationship Id="rId10" Type="http://schemas.openxmlformats.org/officeDocument/2006/relationships/slide" Target="slide3.xml"/><Relationship Id="rId4" Type="http://schemas.openxmlformats.org/officeDocument/2006/relationships/image" Target="../media/image7.emf"/><Relationship Id="rId9" Type="http://schemas.openxmlformats.org/officeDocument/2006/relationships/image" Target="../media/image1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474133" y="715791"/>
            <a:ext cx="5604932"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Organizational Behavior</a:t>
            </a:r>
          </a:p>
          <a:p>
            <a:r>
              <a:rPr lang="en-US" sz="2800" dirty="0">
                <a:solidFill>
                  <a:srgbClr val="24A9E1"/>
                </a:solidFill>
                <a:latin typeface="Tajawal Medium" panose="00000600000000000000" pitchFamily="2" charset="-78"/>
                <a:cs typeface="Tajawal Medium" panose="00000600000000000000" pitchFamily="2" charset="-78"/>
              </a:rPr>
              <a:t>Prepared by Dr. Walid K. El Leithy</a:t>
            </a:r>
          </a:p>
          <a:p>
            <a:r>
              <a:rPr lang="en-US" sz="2800" dirty="0">
                <a:solidFill>
                  <a:srgbClr val="FF9518"/>
                </a:solidFill>
                <a:latin typeface="Tajawal Medium" panose="00000600000000000000" pitchFamily="2" charset="-78"/>
                <a:cs typeface="Tajawal Medium" panose="00000600000000000000" pitchFamily="2" charset="-78"/>
              </a:rPr>
              <a:t>Lecture 1</a:t>
            </a:r>
          </a:p>
        </p:txBody>
      </p:sp>
      <p:sp>
        <p:nvSpPr>
          <p:cNvPr id="16" name="TextBox 15"/>
          <p:cNvSpPr txBox="1"/>
          <p:nvPr/>
        </p:nvSpPr>
        <p:spPr>
          <a:xfrm>
            <a:off x="6995710" y="3159395"/>
            <a:ext cx="4025461" cy="954107"/>
          </a:xfrm>
          <a:prstGeom prst="rect">
            <a:avLst/>
          </a:prstGeom>
          <a:noFill/>
        </p:spPr>
        <p:txBody>
          <a:bodyPr wrap="none" rtlCol="0">
            <a:spAutoFit/>
          </a:bodyPr>
          <a:lstStyle/>
          <a:p>
            <a:r>
              <a:rPr lang="en-US" sz="2800">
                <a:solidFill>
                  <a:schemeClr val="bg1"/>
                </a:solidFill>
                <a:latin typeface="Tajawal Medium" panose="00000600000000000000" pitchFamily="2" charset="-78"/>
                <a:cs typeface="Tajawal Medium" panose="00000600000000000000" pitchFamily="2" charset="-78"/>
              </a:rPr>
              <a:t>PMG 671</a:t>
            </a:r>
            <a:endParaRPr lang="en-US" sz="2800" dirty="0">
              <a:solidFill>
                <a:schemeClr val="bg1"/>
              </a:solidFill>
              <a:latin typeface="Tajawal Medium" panose="00000600000000000000" pitchFamily="2" charset="-78"/>
              <a:cs typeface="Tajawal Medium" panose="00000600000000000000" pitchFamily="2" charset="-78"/>
            </a:endParaRPr>
          </a:p>
          <a:p>
            <a:r>
              <a:rPr lang="en-US" sz="2800" dirty="0">
                <a:solidFill>
                  <a:schemeClr val="bg1"/>
                </a:solidFill>
                <a:latin typeface="Tajawal Medium" panose="00000600000000000000" pitchFamily="2" charset="-78"/>
                <a:cs typeface="Tajawal Medium" panose="00000600000000000000" pitchFamily="2" charset="-78"/>
              </a:rPr>
              <a:t>Organizational Behavior</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344459"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Organizational Behavior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03312" y="2204822"/>
            <a:ext cx="9666288" cy="369332"/>
          </a:xfrm>
          <a:prstGeom prst="rect">
            <a:avLst/>
          </a:prstGeom>
          <a:noFill/>
        </p:spPr>
        <p:txBody>
          <a:bodyPr wrap="square" rtlCol="0">
            <a:spAutoFit/>
          </a:bodyPr>
          <a:lstStyle/>
          <a:p>
            <a:r>
              <a:rPr lang="en-US" altLang="ar-EG" dirty="0"/>
              <a:t>Stephen P. Robbins &amp; Timothy A. </a:t>
            </a:r>
            <a:r>
              <a:rPr lang="en-US" altLang="ar-EG" dirty="0" err="1"/>
              <a:t>Judg</a:t>
            </a:r>
            <a:endParaRPr lang="ar-EG" altLang="ar-EG" dirty="0"/>
          </a:p>
        </p:txBody>
      </p:sp>
    </p:spTree>
    <p:extLst>
      <p:ext uri="{BB962C8B-B14F-4D97-AF65-F5344CB8AC3E}">
        <p14:creationId xmlns:p14="http://schemas.microsoft.com/office/powerpoint/2010/main" val="10571419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62443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Course content</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103312" y="1846381"/>
            <a:ext cx="5953040" cy="3693319"/>
          </a:xfrm>
          <a:prstGeom prst="rect">
            <a:avLst/>
          </a:prstGeom>
          <a:noFill/>
        </p:spPr>
        <p:txBody>
          <a:bodyPr wrap="none" rtlCol="0">
            <a:spAutoFit/>
          </a:bodyPr>
          <a:lstStyle/>
          <a:p>
            <a:pPr>
              <a:defRPr/>
            </a:pPr>
            <a:r>
              <a:rPr lang="en-US" sz="1800" b="1" dirty="0">
                <a:solidFill>
                  <a:schemeClr val="accent2"/>
                </a:solidFill>
                <a:latin typeface="+mj-lt"/>
                <a:ea typeface="+mj-ea"/>
                <a:cs typeface="+mj-cs"/>
              </a:rPr>
              <a:t>Chapter 1:</a:t>
            </a:r>
            <a:r>
              <a:rPr lang="en-US" sz="1800" dirty="0"/>
              <a:t> </a:t>
            </a:r>
            <a:r>
              <a:rPr lang="en-US" sz="1800"/>
              <a:t>Introduction </a:t>
            </a:r>
            <a:r>
              <a:rPr lang="en-US"/>
              <a:t>to</a:t>
            </a:r>
            <a:r>
              <a:rPr lang="en-US" sz="1800"/>
              <a:t> </a:t>
            </a:r>
            <a:r>
              <a:rPr lang="en-US" sz="1800" dirty="0"/>
              <a:t>OB. (Lecture 1)</a:t>
            </a:r>
          </a:p>
          <a:p>
            <a:pPr>
              <a:defRPr/>
            </a:pPr>
            <a:r>
              <a:rPr lang="en-US" sz="1800" b="1" dirty="0">
                <a:solidFill>
                  <a:schemeClr val="accent2"/>
                </a:solidFill>
                <a:latin typeface="+mj-lt"/>
                <a:ea typeface="+mj-ea"/>
                <a:cs typeface="+mj-cs"/>
              </a:rPr>
              <a:t>Chapter 2:</a:t>
            </a:r>
            <a:r>
              <a:rPr lang="en-US" sz="1800" dirty="0"/>
              <a:t> </a:t>
            </a:r>
            <a:r>
              <a:rPr lang="en-US" sz="1800" b="1" dirty="0">
                <a:solidFill>
                  <a:schemeClr val="accent2"/>
                </a:solidFill>
                <a:latin typeface="+mj-lt"/>
                <a:ea typeface="+mj-ea"/>
                <a:cs typeface="+mj-cs"/>
              </a:rPr>
              <a:t> </a:t>
            </a:r>
            <a:r>
              <a:rPr lang="en-US" sz="1800" dirty="0"/>
              <a:t>Attitudes and Job Satisfaction. (Lecture 2)</a:t>
            </a:r>
          </a:p>
          <a:p>
            <a:pPr>
              <a:defRPr/>
            </a:pPr>
            <a:r>
              <a:rPr lang="en-US" sz="1800" b="1" dirty="0">
                <a:solidFill>
                  <a:schemeClr val="accent2"/>
                </a:solidFill>
              </a:rPr>
              <a:t>Chapter 3: </a:t>
            </a:r>
            <a:r>
              <a:rPr lang="en-US" sz="1800" dirty="0"/>
              <a:t>Personality and Values ( Lecture 3)</a:t>
            </a:r>
          </a:p>
          <a:p>
            <a:pPr>
              <a:defRPr/>
            </a:pPr>
            <a:r>
              <a:rPr lang="en-US" sz="1800" b="1" dirty="0">
                <a:solidFill>
                  <a:schemeClr val="accent2"/>
                </a:solidFill>
                <a:latin typeface="+mj-lt"/>
                <a:ea typeface="+mj-ea"/>
                <a:cs typeface="+mj-cs"/>
              </a:rPr>
              <a:t>Chapter 4 :</a:t>
            </a:r>
            <a:r>
              <a:rPr lang="en-US" sz="1800" dirty="0"/>
              <a:t> Motivation Concepts and Applications (lecture 4)</a:t>
            </a:r>
          </a:p>
          <a:p>
            <a:pPr>
              <a:defRPr/>
            </a:pPr>
            <a:r>
              <a:rPr lang="en-US" sz="1800" b="1" dirty="0">
                <a:solidFill>
                  <a:schemeClr val="accent2"/>
                </a:solidFill>
                <a:latin typeface="+mj-lt"/>
                <a:ea typeface="+mj-ea"/>
                <a:cs typeface="+mj-cs"/>
              </a:rPr>
              <a:t>Chapter 5:</a:t>
            </a:r>
            <a:r>
              <a:rPr lang="en-US" sz="1800" dirty="0"/>
              <a:t>  Foundations of Group Behavior (lecture 5)</a:t>
            </a:r>
          </a:p>
          <a:p>
            <a:pPr>
              <a:defRPr/>
            </a:pPr>
            <a:r>
              <a:rPr lang="en-US" sz="1800" b="1" dirty="0">
                <a:solidFill>
                  <a:schemeClr val="accent2"/>
                </a:solidFill>
                <a:latin typeface="+mj-lt"/>
                <a:ea typeface="+mj-ea"/>
                <a:cs typeface="+mj-cs"/>
              </a:rPr>
              <a:t>Chapter 6</a:t>
            </a:r>
            <a:r>
              <a:rPr lang="en-US" sz="1800" dirty="0"/>
              <a:t> </a:t>
            </a:r>
            <a:r>
              <a:rPr lang="en-US" sz="1800" b="1" dirty="0">
                <a:solidFill>
                  <a:schemeClr val="accent2"/>
                </a:solidFill>
                <a:latin typeface="+mj-lt"/>
                <a:ea typeface="+mj-ea"/>
                <a:cs typeface="+mj-cs"/>
              </a:rPr>
              <a:t>:  </a:t>
            </a:r>
            <a:r>
              <a:rPr lang="en-US" sz="1800" dirty="0"/>
              <a:t>Understanding Work Teams (Lecture 5)</a:t>
            </a:r>
          </a:p>
          <a:p>
            <a:pPr>
              <a:defRPr/>
            </a:pPr>
            <a:r>
              <a:rPr lang="en-US" sz="1800" b="1" dirty="0">
                <a:solidFill>
                  <a:schemeClr val="accent2"/>
                </a:solidFill>
                <a:latin typeface="+mj-lt"/>
                <a:ea typeface="+mj-ea"/>
                <a:cs typeface="+mj-cs"/>
              </a:rPr>
              <a:t>Chapter 7:  </a:t>
            </a:r>
            <a:r>
              <a:rPr lang="en-US" sz="1800" dirty="0"/>
              <a:t>Communication (Lecture 6) </a:t>
            </a:r>
          </a:p>
          <a:p>
            <a:pPr>
              <a:defRPr/>
            </a:pPr>
            <a:r>
              <a:rPr lang="en-US" sz="1800" b="1" dirty="0">
                <a:solidFill>
                  <a:schemeClr val="accent2"/>
                </a:solidFill>
                <a:latin typeface="+mj-lt"/>
                <a:ea typeface="+mj-ea"/>
                <a:cs typeface="+mj-cs"/>
              </a:rPr>
              <a:t>Chapter 8:  </a:t>
            </a:r>
            <a:r>
              <a:rPr lang="en-US" sz="1800" dirty="0"/>
              <a:t>Foundation of Organizational Structure  (Lecture 6)</a:t>
            </a:r>
          </a:p>
          <a:p>
            <a:pPr>
              <a:defRPr/>
            </a:pPr>
            <a:r>
              <a:rPr lang="en-US" sz="1800" b="1" dirty="0">
                <a:solidFill>
                  <a:schemeClr val="accent2"/>
                </a:solidFill>
                <a:latin typeface="+mj-lt"/>
                <a:ea typeface="+mj-ea"/>
                <a:cs typeface="+mj-cs"/>
              </a:rPr>
              <a:t> Chapter 9: </a:t>
            </a:r>
            <a:r>
              <a:rPr lang="en-US" sz="1800" dirty="0"/>
              <a:t>Introduction to Leadership ( Lecture 7)</a:t>
            </a:r>
          </a:p>
          <a:p>
            <a:pPr>
              <a:defRPr/>
            </a:pPr>
            <a:r>
              <a:rPr lang="en-US" sz="1800" b="1" dirty="0">
                <a:solidFill>
                  <a:schemeClr val="accent2"/>
                </a:solidFill>
                <a:latin typeface="+mj-lt"/>
                <a:ea typeface="+mj-ea"/>
                <a:cs typeface="+mj-cs"/>
              </a:rPr>
              <a:t> Chapter 10:  </a:t>
            </a:r>
            <a:r>
              <a:rPr lang="en-US" sz="1800" dirty="0"/>
              <a:t>Basic Approaches to Leadership (Lecture 8)</a:t>
            </a:r>
          </a:p>
          <a:p>
            <a:pPr>
              <a:defRPr/>
            </a:pPr>
            <a:r>
              <a:rPr lang="en-US" sz="1800" b="1" dirty="0">
                <a:solidFill>
                  <a:schemeClr val="accent2"/>
                </a:solidFill>
                <a:latin typeface="+mj-lt"/>
                <a:ea typeface="+mj-ea"/>
                <a:cs typeface="+mj-cs"/>
              </a:rPr>
              <a:t> Chapter 11: </a:t>
            </a:r>
            <a:r>
              <a:rPr lang="en-US" sz="1800" dirty="0"/>
              <a:t>Organizational Culture (lecture 9).</a:t>
            </a:r>
          </a:p>
          <a:p>
            <a:pPr>
              <a:defRPr/>
            </a:pPr>
            <a:r>
              <a:rPr lang="en-US" sz="1800" dirty="0"/>
              <a:t> </a:t>
            </a:r>
            <a:r>
              <a:rPr lang="en-US" sz="1800" b="1" dirty="0">
                <a:solidFill>
                  <a:schemeClr val="accent2"/>
                </a:solidFill>
                <a:latin typeface="+mj-lt"/>
                <a:ea typeface="+mj-ea"/>
                <a:cs typeface="+mj-cs"/>
              </a:rPr>
              <a:t>Chapter 12:  </a:t>
            </a:r>
            <a:r>
              <a:rPr lang="en-US" sz="1800" dirty="0"/>
              <a:t>Managing change ( Lecture 10)</a:t>
            </a:r>
          </a:p>
          <a:p>
            <a:pPr>
              <a:defRPr/>
            </a:pPr>
            <a:endParaRPr lang="en-US" sz="1800" dirty="0"/>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mc:AlternateContent xmlns:mc="http://schemas.openxmlformats.org/markup-compatibility/2006" xmlns:pslz="http://schemas.microsoft.com/office/powerpoint/2016/slidezoom">
        <mc:Choice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extLst>
                  <p:ext uri="{D42A27DB-BD31-4B8C-83A1-F6EECF244321}">
                    <p14:modId xmlns:p14="http://schemas.microsoft.com/office/powerpoint/2010/main" val="2686911936"/>
                  </p:ext>
                </p:extLst>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9"/>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xmlns="">
          <p:pic>
            <p:nvPicPr>
              <p:cNvPr id="11" name="Slide Zoom 10">
                <a:hlinkClick r:id="rId10" action="ppaction://hlinksldjump"/>
                <a:extLst>
                  <a:ext uri="{FF2B5EF4-FFF2-40B4-BE49-F238E27FC236}">
                    <a16:creationId xmlns:a16="http://schemas.microsoft.com/office/drawing/2014/main" id="{348E1BAD-568D-04E6-FFC1-07D82150E36E}"/>
                  </a:ext>
                </a:extLst>
              </p:cNvPr>
              <p:cNvPicPr>
                <a:picLocks noGrp="1" noRot="1" noChangeAspect="1" noMove="1" noResize="1" noEditPoints="1" noAdjustHandles="1" noChangeArrowheads="1" noChangeShapeType="1"/>
              </p:cNvPicPr>
              <p:nvPr/>
            </p:nvPicPr>
            <p:blipFill>
              <a:blip r:embed="rId11"/>
              <a:stretch>
                <a:fillRect/>
              </a:stretch>
            </p:blipFill>
            <p:spPr>
              <a:xfrm>
                <a:off x="-3558275" y="683414"/>
                <a:ext cx="3048000" cy="1714500"/>
              </a:xfrm>
              <a:prstGeom prst="rect">
                <a:avLst/>
              </a:prstGeom>
              <a:ln w="3175">
                <a:solidFill>
                  <a:prstClr val="ltGray"/>
                </a:solidFill>
              </a:ln>
            </p:spPr>
          </p:pic>
        </mc:Fallback>
      </mc:AlternateContent>
    </p:spTree>
    <p:extLst>
      <p:ext uri="{BB962C8B-B14F-4D97-AF65-F5344CB8AC3E}">
        <p14:creationId xmlns:p14="http://schemas.microsoft.com/office/powerpoint/2010/main" val="2416129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1967077" cy="523220"/>
          </a:xfrm>
          <a:prstGeom prst="rect">
            <a:avLst/>
          </a:prstGeom>
          <a:noFill/>
        </p:spPr>
        <p:txBody>
          <a:bodyPr wrap="none" rtlCol="0">
            <a:spAutoFit/>
          </a:bodyPr>
          <a:lstStyle/>
          <a:p>
            <a:pPr eaLnBrk="1" hangingPunct="1">
              <a:buFont typeface="Verdana" panose="020B0604030504040204" pitchFamily="34" charset="0"/>
              <a:buNone/>
            </a:pPr>
            <a:r>
              <a:rPr lang="en-GB" altLang="ar-EG" sz="2800" dirty="0">
                <a:solidFill>
                  <a:schemeClr val="bg1"/>
                </a:solidFill>
                <a:cs typeface="Tajawal Medium" panose="00000600000000000000" pitchFamily="2" charset="-78"/>
              </a:rPr>
              <a:t>What is OB?</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085043" y="1837504"/>
            <a:ext cx="4314849" cy="2554545"/>
          </a:xfrm>
          <a:prstGeom prst="rect">
            <a:avLst/>
          </a:prstGeom>
          <a:noFill/>
        </p:spPr>
        <p:txBody>
          <a:bodyPr wrap="square" rtlCol="0">
            <a:spAutoFit/>
          </a:bodyPr>
          <a:lstStyle/>
          <a:p>
            <a:pPr marL="0" marR="0" lvl="0" indent="0" algn="l" defTabSz="914400" rtl="0" eaLnBrk="1" fontAlgn="base" latinLnBrk="0" hangingPunct="1">
              <a:lnSpc>
                <a:spcPct val="100000"/>
              </a:lnSpc>
              <a:spcBef>
                <a:spcPct val="50000"/>
              </a:spcBef>
              <a:spcAft>
                <a:spcPct val="0"/>
              </a:spcAft>
              <a:buClrTx/>
              <a:buSzPct val="80000"/>
              <a:buFont typeface="Wingdings" panose="05000000000000000000" pitchFamily="2" charset="2"/>
              <a:buNone/>
              <a:tabLst/>
              <a:defRPr/>
            </a:pPr>
            <a:r>
              <a:rPr kumimoji="0" lang="en-US" altLang="ar-EG" sz="2000" b="0" i="0" u="none" strike="noStrike" kern="0" cap="none" spc="0" normalizeH="0" baseline="0" noProof="0">
                <a:ln>
                  <a:noFill/>
                </a:ln>
                <a:solidFill>
                  <a:srgbClr val="000000"/>
                </a:solidFill>
                <a:effectLst/>
                <a:uLnTx/>
                <a:uFillTx/>
                <a:latin typeface="Verdana"/>
                <a:ea typeface="+mn-ea"/>
                <a:cs typeface="Arial"/>
              </a:rPr>
              <a:t>A field of study that investigates the impact that individuals, groups, and structure have on behavior within organizations, for the purpose of applying such knowledge toward improving an organization’s effectiveness.</a:t>
            </a:r>
            <a:endParaRPr kumimoji="0" lang="en-US" altLang="ar-EG" sz="2000" b="0" i="0" u="none" strike="noStrike" kern="0" cap="none" spc="0" normalizeH="0" baseline="0" noProof="0" dirty="0">
              <a:ln>
                <a:noFill/>
              </a:ln>
              <a:solidFill>
                <a:srgbClr val="000000"/>
              </a:solidFill>
              <a:effectLst/>
              <a:uLnTx/>
              <a:uFillTx/>
              <a:latin typeface="Verdana"/>
              <a:ea typeface="+mn-ea"/>
              <a:cs typeface="Arial"/>
            </a:endParaRPr>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mc:AlternateContent xmlns:mc="http://schemas.openxmlformats.org/markup-compatibility/2006" xmlns:pslz="http://schemas.microsoft.com/office/powerpoint/2016/slidezoom">
        <mc:Choice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9"/>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xmlns="">
          <p:pic>
            <p:nvPicPr>
              <p:cNvPr id="11" name="Slide Zoom 10">
                <a:hlinkClick r:id="rId10" action="ppaction://hlinksldjump"/>
                <a:extLst>
                  <a:ext uri="{FF2B5EF4-FFF2-40B4-BE49-F238E27FC236}">
                    <a16:creationId xmlns:a16="http://schemas.microsoft.com/office/drawing/2014/main" id="{348E1BAD-568D-04E6-FFC1-07D82150E36E}"/>
                  </a:ext>
                </a:extLst>
              </p:cNvPr>
              <p:cNvPicPr>
                <a:picLocks noGrp="1" noRot="1" noChangeAspect="1" noMove="1" noResize="1" noEditPoints="1" noAdjustHandles="1" noChangeArrowheads="1" noChangeShapeType="1"/>
              </p:cNvPicPr>
              <p:nvPr/>
            </p:nvPicPr>
            <p:blipFill>
              <a:blip r:embed="rId11"/>
              <a:stretch>
                <a:fillRect/>
              </a:stretch>
            </p:blipFill>
            <p:spPr>
              <a:xfrm>
                <a:off x="-3558275" y="683414"/>
                <a:ext cx="3048000" cy="1714500"/>
              </a:xfrm>
              <a:prstGeom prst="rect">
                <a:avLst/>
              </a:prstGeom>
              <a:ln w="3175">
                <a:solidFill>
                  <a:prstClr val="ltGray"/>
                </a:solidFill>
              </a:ln>
            </p:spPr>
          </p:pic>
        </mc:Fallback>
      </mc:AlternateContent>
    </p:spTree>
    <p:extLst>
      <p:ext uri="{BB962C8B-B14F-4D97-AF65-F5344CB8AC3E}">
        <p14:creationId xmlns:p14="http://schemas.microsoft.com/office/powerpoint/2010/main" val="397446131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19964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What is OB?</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103312" y="1846381"/>
            <a:ext cx="5933034" cy="1477328"/>
          </a:xfrm>
          <a:prstGeom prst="rect">
            <a:avLst/>
          </a:prstGeom>
          <a:noFill/>
        </p:spPr>
        <p:txBody>
          <a:bodyPr wrap="square" rtlCol="0">
            <a:spAutoFit/>
          </a:bodyPr>
          <a:lstStyle/>
          <a:p>
            <a:pPr marL="0" indent="0" algn="just">
              <a:spcBef>
                <a:spcPct val="20000"/>
              </a:spcBef>
              <a:buClr>
                <a:srgbClr val="000000"/>
              </a:buClr>
              <a:buSzTx/>
              <a:buFont typeface="Verdana" panose="020B0604030504040204" pitchFamily="34" charset="0"/>
              <a:buNone/>
            </a:pPr>
            <a:r>
              <a:rPr lang="en-US" altLang="ar-EG"/>
              <a:t>In other words, Organizational behavior is the </a:t>
            </a:r>
            <a:r>
              <a:rPr lang="en-US" altLang="ar-EG" b="1"/>
              <a:t>study of human behavior </a:t>
            </a:r>
            <a:r>
              <a:rPr lang="en-US" altLang="ar-EG"/>
              <a:t>in Organizations and the application of knowledge about how, individuals, and groups act and react in an organization, </a:t>
            </a:r>
            <a:r>
              <a:rPr lang="en-US" altLang="ar-EG" b="1"/>
              <a:t>in order to reach and accomplish the highest quality of performances, and dominant results.</a:t>
            </a:r>
            <a:endParaRPr lang="ar-EG" altLang="ar-EG" b="1" dirty="0"/>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mc:AlternateContent xmlns:mc="http://schemas.openxmlformats.org/markup-compatibility/2006" xmlns:pslz="http://schemas.microsoft.com/office/powerpoint/2016/slidezoom">
        <mc:Choice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9"/>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xmlns="">
          <p:pic>
            <p:nvPicPr>
              <p:cNvPr id="11" name="Slide Zoom 10">
                <a:hlinkClick r:id="rId10" action="ppaction://hlinksldjump"/>
                <a:extLst>
                  <a:ext uri="{FF2B5EF4-FFF2-40B4-BE49-F238E27FC236}">
                    <a16:creationId xmlns:a16="http://schemas.microsoft.com/office/drawing/2014/main" id="{348E1BAD-568D-04E6-FFC1-07D82150E36E}"/>
                  </a:ext>
                </a:extLst>
              </p:cNvPr>
              <p:cNvPicPr>
                <a:picLocks noGrp="1" noRot="1" noChangeAspect="1" noMove="1" noResize="1" noEditPoints="1" noAdjustHandles="1" noChangeArrowheads="1" noChangeShapeType="1"/>
              </p:cNvPicPr>
              <p:nvPr/>
            </p:nvPicPr>
            <p:blipFill>
              <a:blip r:embed="rId11"/>
              <a:stretch>
                <a:fillRect/>
              </a:stretch>
            </p:blipFill>
            <p:spPr>
              <a:xfrm>
                <a:off x="-3558275" y="683414"/>
                <a:ext cx="3048000" cy="1714500"/>
              </a:xfrm>
              <a:prstGeom prst="rect">
                <a:avLst/>
              </a:prstGeom>
              <a:ln w="3175">
                <a:solidFill>
                  <a:prstClr val="ltGray"/>
                </a:solidFill>
              </a:ln>
            </p:spPr>
          </p:pic>
        </mc:Fallback>
      </mc:AlternateContent>
    </p:spTree>
    <p:extLst>
      <p:ext uri="{BB962C8B-B14F-4D97-AF65-F5344CB8AC3E}">
        <p14:creationId xmlns:p14="http://schemas.microsoft.com/office/powerpoint/2010/main" val="399821696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04282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OB Main Concern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103312" y="1837504"/>
            <a:ext cx="6987106" cy="2308324"/>
          </a:xfrm>
          <a:prstGeom prst="rect">
            <a:avLst/>
          </a:prstGeom>
          <a:noFill/>
        </p:spPr>
        <p:txBody>
          <a:bodyPr wrap="square" rtlCol="0">
            <a:spAutoFit/>
          </a:bodyPr>
          <a:lstStyle/>
          <a:p>
            <a:pPr marL="342900" marR="0" lvl="0" indent="-342900" algn="just"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000" b="0" i="0" u="none" strike="noStrike" kern="0" cap="none" spc="0" normalizeH="0" baseline="0" noProof="0">
                <a:ln>
                  <a:noFill/>
                </a:ln>
                <a:solidFill>
                  <a:srgbClr val="000000"/>
                </a:solidFill>
                <a:effectLst/>
                <a:uLnTx/>
                <a:uFillTx/>
                <a:latin typeface="Verdana"/>
                <a:ea typeface="+mn-ea"/>
                <a:cs typeface="Arial"/>
              </a:rPr>
              <a:t>Why do people behave a certain way in an organizational environment? What factors affect job performance, employee interaction, job commitment, leadership and managerial styles? </a:t>
            </a:r>
          </a:p>
          <a:p>
            <a:pPr marL="342900" marR="0" lvl="0" indent="-342900" algn="just"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000" b="0" i="0" u="none" strike="noStrike" kern="0" cap="none" spc="0" normalizeH="0" baseline="0" noProof="0">
                <a:ln>
                  <a:noFill/>
                </a:ln>
                <a:solidFill>
                  <a:srgbClr val="000000"/>
                </a:solidFill>
                <a:effectLst/>
                <a:uLnTx/>
                <a:uFillTx/>
                <a:latin typeface="Verdana"/>
                <a:ea typeface="+mn-ea"/>
                <a:cs typeface="Arial"/>
              </a:rPr>
              <a:t>Individuals have studied this topic for decades in order to find ways of increasing organizational performance. </a:t>
            </a:r>
            <a:endParaRPr kumimoji="0" lang="en-US" altLang="ar-EG" sz="2000" b="0" i="0" u="none" strike="noStrike" kern="0" cap="none" spc="0" normalizeH="0" baseline="0" noProof="0" dirty="0">
              <a:ln>
                <a:noFill/>
              </a:ln>
              <a:solidFill>
                <a:srgbClr val="000000"/>
              </a:solidFill>
              <a:effectLst/>
              <a:uLnTx/>
              <a:uFillTx/>
              <a:latin typeface="Verdana"/>
              <a:ea typeface="+mn-ea"/>
              <a:cs typeface="Arial"/>
            </a:endParaRPr>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mc:AlternateContent xmlns:mc="http://schemas.openxmlformats.org/markup-compatibility/2006" xmlns:pslz="http://schemas.microsoft.com/office/powerpoint/2016/slidezoom">
        <mc:Choice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9"/>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xmlns="">
          <p:pic>
            <p:nvPicPr>
              <p:cNvPr id="11" name="Slide Zoom 10">
                <a:hlinkClick r:id="rId10" action="ppaction://hlinksldjump"/>
                <a:extLst>
                  <a:ext uri="{FF2B5EF4-FFF2-40B4-BE49-F238E27FC236}">
                    <a16:creationId xmlns:a16="http://schemas.microsoft.com/office/drawing/2014/main" id="{348E1BAD-568D-04E6-FFC1-07D82150E36E}"/>
                  </a:ext>
                </a:extLst>
              </p:cNvPr>
              <p:cNvPicPr>
                <a:picLocks noGrp="1" noRot="1" noChangeAspect="1" noMove="1" noResize="1" noEditPoints="1" noAdjustHandles="1" noChangeArrowheads="1" noChangeShapeType="1"/>
              </p:cNvPicPr>
              <p:nvPr/>
            </p:nvPicPr>
            <p:blipFill>
              <a:blip r:embed="rId11"/>
              <a:stretch>
                <a:fillRect/>
              </a:stretch>
            </p:blipFill>
            <p:spPr>
              <a:xfrm>
                <a:off x="-3558275" y="683414"/>
                <a:ext cx="3048000" cy="1714500"/>
              </a:xfrm>
              <a:prstGeom prst="rect">
                <a:avLst/>
              </a:prstGeom>
              <a:ln w="3175">
                <a:solidFill>
                  <a:prstClr val="ltGray"/>
                </a:solidFill>
              </a:ln>
            </p:spPr>
          </p:pic>
        </mc:Fallback>
      </mc:AlternateContent>
    </p:spTree>
    <p:extLst>
      <p:ext uri="{BB962C8B-B14F-4D97-AF65-F5344CB8AC3E}">
        <p14:creationId xmlns:p14="http://schemas.microsoft.com/office/powerpoint/2010/main" val="38412374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09586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OB History As A Science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103312" y="1846381"/>
            <a:ext cx="6985008" cy="2554545"/>
          </a:xfrm>
          <a:prstGeom prst="rect">
            <a:avLst/>
          </a:prstGeom>
          <a:noFill/>
        </p:spPr>
        <p:txBody>
          <a:bodyPr wrap="square" rtlCol="0">
            <a:spAutoFit/>
          </a:bodyPr>
          <a:lstStyle/>
          <a:p>
            <a:pPr marL="342900" marR="0" lvl="0" indent="-342900" algn="just" defTabSz="914400" rtl="0" eaLnBrk="0" fontAlgn="base" latinLnBrk="0" hangingPunct="0">
              <a:lnSpc>
                <a:spcPct val="100000"/>
              </a:lnSpc>
              <a:spcBef>
                <a:spcPct val="20000"/>
              </a:spcBef>
              <a:spcAft>
                <a:spcPct val="0"/>
              </a:spcAft>
              <a:buClr>
                <a:srgbClr val="000000"/>
              </a:buClr>
              <a:buSzTx/>
              <a:buFont typeface="Wingdings" pitchFamily="2" charset="2"/>
              <a:buChar char="Ø"/>
              <a:tabLst/>
              <a:defRPr/>
            </a:pPr>
            <a:r>
              <a:rPr kumimoji="0" lang="en-US" altLang="ar-EG" sz="2000" b="0" i="0" u="none" strike="noStrike" kern="0" cap="none" spc="0" normalizeH="0" baseline="0" noProof="0">
                <a:ln>
                  <a:noFill/>
                </a:ln>
                <a:solidFill>
                  <a:srgbClr val="000000"/>
                </a:solidFill>
                <a:effectLst/>
                <a:uLnTx/>
                <a:uFillTx/>
                <a:latin typeface="Verdana"/>
                <a:ea typeface="+mn-ea"/>
                <a:cs typeface="Arial"/>
              </a:rPr>
              <a:t>While Organizational Behavior as a field of academic study wasn’t fully recognized by the </a:t>
            </a:r>
            <a:r>
              <a:rPr kumimoji="0" lang="en-US" altLang="ar-EG" sz="2000" b="0" i="0" u="none" strike="noStrike" kern="0" cap="none" spc="0" normalizeH="0" baseline="0" noProof="0">
                <a:ln>
                  <a:noFill/>
                </a:ln>
                <a:solidFill>
                  <a:srgbClr val="000000"/>
                </a:solidFill>
                <a:effectLst/>
                <a:uLnTx/>
                <a:uFillTx/>
                <a:latin typeface="Verdana"/>
                <a:ea typeface="+mn-ea"/>
                <a:cs typeface="Arial"/>
                <a:hlinkClick r:id="rId8"/>
              </a:rPr>
              <a:t>American Psychological Association</a:t>
            </a:r>
            <a:r>
              <a:rPr kumimoji="0" lang="en-US" altLang="ar-EG" sz="2000" b="0" i="0" u="none" strike="noStrike" kern="0" cap="none" spc="0" normalizeH="0" baseline="0" noProof="0">
                <a:ln>
                  <a:noFill/>
                </a:ln>
                <a:solidFill>
                  <a:srgbClr val="000000"/>
                </a:solidFill>
                <a:effectLst/>
                <a:uLnTx/>
                <a:uFillTx/>
                <a:latin typeface="Verdana"/>
                <a:ea typeface="+mn-ea"/>
                <a:cs typeface="Arial"/>
              </a:rPr>
              <a:t> (APA) until the 1970’s, it’s roots go back to the late 1920’s when the</a:t>
            </a:r>
            <a:r>
              <a:rPr kumimoji="0" lang="en-US" altLang="ar-EG" sz="2000" b="0" i="0" u="none" strike="noStrike" kern="0" cap="none" spc="0" normalizeH="0" baseline="0" noProof="0">
                <a:ln>
                  <a:noFill/>
                </a:ln>
                <a:solidFill>
                  <a:srgbClr val="000000"/>
                </a:solidFill>
                <a:effectLst/>
                <a:uLnTx/>
                <a:uFillTx/>
                <a:latin typeface="Verdana"/>
                <a:ea typeface="+mn-ea"/>
                <a:cs typeface="Arial"/>
                <a:hlinkClick r:id="rId9"/>
              </a:rPr>
              <a:t> Hawthorne Electric Company</a:t>
            </a:r>
            <a:r>
              <a:rPr kumimoji="0" lang="en-US" altLang="ar-EG" sz="2000" b="0" i="0" u="none" strike="noStrike" kern="0" cap="none" spc="0" normalizeH="0" baseline="0" noProof="0">
                <a:ln>
                  <a:noFill/>
                </a:ln>
                <a:solidFill>
                  <a:srgbClr val="000000"/>
                </a:solidFill>
                <a:effectLst/>
                <a:uLnTx/>
                <a:uFillTx/>
                <a:latin typeface="Verdana"/>
                <a:ea typeface="+mn-ea"/>
                <a:cs typeface="Arial"/>
              </a:rPr>
              <a:t> set up a series of </a:t>
            </a:r>
            <a:r>
              <a:rPr kumimoji="0" lang="en-US" altLang="ar-EG" sz="2000" b="0" i="0" u="none" strike="noStrike" kern="0" cap="none" spc="0" normalizeH="0" baseline="0" noProof="0">
                <a:ln>
                  <a:noFill/>
                </a:ln>
                <a:solidFill>
                  <a:srgbClr val="000000"/>
                </a:solidFill>
                <a:effectLst/>
                <a:uLnTx/>
                <a:uFillTx/>
                <a:latin typeface="Verdana"/>
                <a:ea typeface="+mn-ea"/>
                <a:cs typeface="Arial"/>
                <a:hlinkClick r:id="rId10"/>
              </a:rPr>
              <a:t>experiments</a:t>
            </a:r>
            <a:r>
              <a:rPr kumimoji="0" lang="en-US" altLang="ar-EG" sz="2000" b="0" i="0" u="none" strike="noStrike" kern="0" cap="none" spc="0" normalizeH="0" baseline="0" noProof="0">
                <a:ln>
                  <a:noFill/>
                </a:ln>
                <a:solidFill>
                  <a:srgbClr val="000000"/>
                </a:solidFill>
                <a:effectLst/>
                <a:uLnTx/>
                <a:uFillTx/>
                <a:latin typeface="Verdana"/>
                <a:ea typeface="+mn-ea"/>
                <a:cs typeface="Arial"/>
              </a:rPr>
              <a:t> designed to explore how changes in environment and design changed the productivity of their employees.</a:t>
            </a:r>
            <a:endParaRPr kumimoji="0" lang="en-US" altLang="ar-EG" sz="2000" b="0" i="0" u="none" strike="noStrike" kern="0" cap="none" spc="0" normalizeH="0" baseline="0" noProof="0" dirty="0">
              <a:ln>
                <a:noFill/>
              </a:ln>
              <a:solidFill>
                <a:srgbClr val="000000"/>
              </a:solidFill>
              <a:effectLst/>
              <a:uLnTx/>
              <a:uFillTx/>
              <a:latin typeface="Verdana"/>
              <a:ea typeface="+mn-ea"/>
              <a:cs typeface="Arial"/>
            </a:endParaRPr>
          </a:p>
        </p:txBody>
      </p:sp>
      <p:pic>
        <p:nvPicPr>
          <p:cNvPr id="5" name="Picture 4"/>
          <p:cNvPicPr>
            <a:picLocks noChangeAspect="1"/>
          </p:cNvPicPr>
          <p:nvPr/>
        </p:nvPicPr>
        <p:blipFill>
          <a:blip r:embed="rId11"/>
          <a:stretch>
            <a:fillRect/>
          </a:stretch>
        </p:blipFill>
        <p:spPr>
          <a:xfrm>
            <a:off x="8654943" y="533330"/>
            <a:ext cx="3267424" cy="5907194"/>
          </a:xfrm>
          <a:prstGeom prst="rect">
            <a:avLst/>
          </a:prstGeom>
        </p:spPr>
      </p:pic>
      <mc:AlternateContent xmlns:mc="http://schemas.openxmlformats.org/markup-compatibility/2006" xmlns:pslz="http://schemas.microsoft.com/office/powerpoint/2016/slidezoom">
        <mc:Choice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12"/>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xmlns="">
          <p:pic>
            <p:nvPicPr>
              <p:cNvPr id="11" name="Slide Zoom 10">
                <a:hlinkClick r:id="rId13" action="ppaction://hlinksldjump"/>
                <a:extLst>
                  <a:ext uri="{FF2B5EF4-FFF2-40B4-BE49-F238E27FC236}">
                    <a16:creationId xmlns:a16="http://schemas.microsoft.com/office/drawing/2014/main" id="{348E1BAD-568D-04E6-FFC1-07D82150E36E}"/>
                  </a:ext>
                </a:extLst>
              </p:cNvPr>
              <p:cNvPicPr>
                <a:picLocks noGrp="1" noRot="1" noChangeAspect="1" noMove="1" noResize="1" noEditPoints="1" noAdjustHandles="1" noChangeArrowheads="1" noChangeShapeType="1"/>
              </p:cNvPicPr>
              <p:nvPr/>
            </p:nvPicPr>
            <p:blipFill>
              <a:blip r:embed="rId14"/>
              <a:stretch>
                <a:fillRect/>
              </a:stretch>
            </p:blipFill>
            <p:spPr>
              <a:xfrm>
                <a:off x="-3558275" y="683414"/>
                <a:ext cx="3048000" cy="1714500"/>
              </a:xfrm>
              <a:prstGeom prst="rect">
                <a:avLst/>
              </a:prstGeom>
              <a:ln w="3175">
                <a:solidFill>
                  <a:prstClr val="ltGray"/>
                </a:solidFill>
              </a:ln>
            </p:spPr>
          </p:pic>
        </mc:Fallback>
      </mc:AlternateContent>
    </p:spTree>
    <p:extLst>
      <p:ext uri="{BB962C8B-B14F-4D97-AF65-F5344CB8AC3E}">
        <p14:creationId xmlns:p14="http://schemas.microsoft.com/office/powerpoint/2010/main" val="126534461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095865"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OB History As A Science</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103312" y="1846381"/>
            <a:ext cx="7156779" cy="3477875"/>
          </a:xfrm>
          <a:prstGeom prst="rect">
            <a:avLst/>
          </a:prstGeom>
          <a:noFill/>
        </p:spPr>
        <p:txBody>
          <a:bodyPr wrap="square" rtlCol="0">
            <a:spAutoFit/>
          </a:bodyPr>
          <a:lstStyle/>
          <a:p>
            <a:pPr marL="342900" marR="0" lvl="0" indent="-342900" algn="l" defTabSz="914400" rtl="0" eaLnBrk="0" fontAlgn="base" latinLnBrk="0" hangingPunct="0">
              <a:lnSpc>
                <a:spcPct val="100000"/>
              </a:lnSpc>
              <a:spcBef>
                <a:spcPct val="50000"/>
              </a:spcBef>
              <a:spcAft>
                <a:spcPct val="0"/>
              </a:spcAft>
              <a:buClrTx/>
              <a:buSzPct val="80000"/>
              <a:buFont typeface="Verdana" panose="020B0604030504040204" pitchFamily="34" charset="0"/>
              <a:buChar char="•"/>
              <a:tabLst/>
              <a:defRPr/>
            </a:pPr>
            <a:r>
              <a:rPr kumimoji="0" lang="en-US" altLang="ar-EG" sz="2000" b="0" i="0" u="none" strike="noStrike" kern="0" cap="none" spc="0" normalizeH="0" baseline="0" noProof="0" dirty="0">
                <a:ln>
                  <a:noFill/>
                </a:ln>
                <a:solidFill>
                  <a:srgbClr val="000000"/>
                </a:solidFill>
                <a:effectLst/>
                <a:uLnTx/>
                <a:uFillTx/>
                <a:latin typeface="Verdana"/>
                <a:ea typeface="+mn-ea"/>
                <a:cs typeface="Arial"/>
              </a:rPr>
              <a:t>Their various studies, conducted between the years of 1924 and 1933, were broad and measured over large periods of time. The studies included the effect of various types of breaks (lots of small breaks, a few long ones, etc.) on </a:t>
            </a:r>
            <a:r>
              <a:rPr kumimoji="0" lang="en-US" altLang="ar-EG" sz="2000" b="0" i="0" u="none" strike="noStrike" kern="0" cap="none" spc="0" normalizeH="0" baseline="0" noProof="0" dirty="0">
                <a:ln>
                  <a:noFill/>
                </a:ln>
                <a:solidFill>
                  <a:srgbClr val="000000"/>
                </a:solidFill>
                <a:effectLst/>
                <a:uLnTx/>
                <a:uFillTx/>
                <a:latin typeface="Verdana"/>
                <a:ea typeface="+mn-ea"/>
                <a:cs typeface="Arial"/>
                <a:hlinkClick r:id="rId8"/>
              </a:rPr>
              <a:t>productivity</a:t>
            </a:r>
            <a:r>
              <a:rPr kumimoji="0" lang="en-US" altLang="ar-EG" sz="2000" b="0" i="0" u="none" strike="noStrike" kern="0" cap="none" spc="0" normalizeH="0" baseline="0" noProof="0" dirty="0">
                <a:ln>
                  <a:noFill/>
                </a:ln>
                <a:solidFill>
                  <a:srgbClr val="000000"/>
                </a:solidFill>
                <a:effectLst/>
                <a:uLnTx/>
                <a:uFillTx/>
                <a:latin typeface="Verdana"/>
                <a:ea typeface="+mn-ea"/>
                <a:cs typeface="Arial"/>
              </a:rPr>
              <a:t>, productivity in isolation, and productivity in varying levels of light. The most famous finding resulting from the of the Hawthorne Studies is what is now called the </a:t>
            </a:r>
            <a:r>
              <a:rPr kumimoji="0" lang="en-US" altLang="ar-EG" sz="2000" b="0" i="0" u="none" strike="noStrike" kern="0" cap="none" spc="0" normalizeH="0" baseline="0" noProof="0" dirty="0">
                <a:ln>
                  <a:noFill/>
                </a:ln>
                <a:solidFill>
                  <a:srgbClr val="000000"/>
                </a:solidFill>
                <a:effectLst/>
                <a:uLnTx/>
                <a:uFillTx/>
                <a:latin typeface="Verdana"/>
                <a:ea typeface="+mn-ea"/>
                <a:cs typeface="Arial"/>
                <a:hlinkClick r:id="rId9"/>
              </a:rPr>
              <a:t>Hawthorne Effect,</a:t>
            </a:r>
            <a:r>
              <a:rPr kumimoji="0" lang="en-US" altLang="ar-EG" sz="2000" b="0" i="0" u="none" strike="noStrike" kern="0" cap="none" spc="0" normalizeH="0" baseline="0" noProof="0" dirty="0">
                <a:ln>
                  <a:noFill/>
                </a:ln>
                <a:solidFill>
                  <a:srgbClr val="000000"/>
                </a:solidFill>
                <a:effectLst/>
                <a:uLnTx/>
                <a:uFillTx/>
                <a:latin typeface="Verdana"/>
                <a:ea typeface="+mn-ea"/>
                <a:cs typeface="Arial"/>
              </a:rPr>
              <a:t> the change in behavior of a test subject when they know they’re being observed</a:t>
            </a:r>
            <a:r>
              <a:rPr kumimoji="0" lang="en-US" altLang="ar-EG" sz="2000" b="1" i="0" u="sng" strike="noStrike" kern="0" cap="none" spc="0" normalizeH="0" baseline="0" noProof="0" dirty="0">
                <a:ln>
                  <a:noFill/>
                </a:ln>
                <a:solidFill>
                  <a:srgbClr val="CC6600"/>
                </a:solidFill>
                <a:effectLst/>
                <a:uLnTx/>
                <a:uFillTx/>
                <a:latin typeface="Times New Roman" panose="02020603050405020304" pitchFamily="18" charset="0"/>
                <a:ea typeface="+mn-ea"/>
                <a:cs typeface="Times New Roman" panose="02020603050405020304" pitchFamily="18" charset="0"/>
              </a:rPr>
              <a:t>.</a:t>
            </a:r>
            <a:endParaRPr kumimoji="0" lang="ar-EG" altLang="en-US" sz="2000" b="0" i="0" u="none" strike="noStrike" kern="0" cap="none" spc="0" normalizeH="0" baseline="0" noProof="0" dirty="0">
              <a:ln>
                <a:noFill/>
              </a:ln>
              <a:solidFill>
                <a:srgbClr val="000000"/>
              </a:solidFill>
              <a:effectLst/>
              <a:uLnTx/>
              <a:uFillTx/>
              <a:latin typeface="Verdana"/>
              <a:ea typeface="+mn-ea"/>
              <a:cs typeface="Arial"/>
            </a:endParaRPr>
          </a:p>
        </p:txBody>
      </p:sp>
      <p:pic>
        <p:nvPicPr>
          <p:cNvPr id="5" name="Picture 4"/>
          <p:cNvPicPr>
            <a:picLocks noChangeAspect="1"/>
          </p:cNvPicPr>
          <p:nvPr/>
        </p:nvPicPr>
        <p:blipFill>
          <a:blip r:embed="rId10"/>
          <a:stretch>
            <a:fillRect/>
          </a:stretch>
        </p:blipFill>
        <p:spPr>
          <a:xfrm>
            <a:off x="8654943" y="533330"/>
            <a:ext cx="3267424" cy="5907194"/>
          </a:xfrm>
          <a:prstGeom prst="rect">
            <a:avLst/>
          </a:prstGeom>
        </p:spPr>
      </p:pic>
      <mc:AlternateContent xmlns:mc="http://schemas.openxmlformats.org/markup-compatibility/2006" xmlns:pslz="http://schemas.microsoft.com/office/powerpoint/2016/slidezoom">
        <mc:Choice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11"/>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xmlns="">
          <p:pic>
            <p:nvPicPr>
              <p:cNvPr id="11" name="Slide Zoom 10">
                <a:hlinkClick r:id="rId12" action="ppaction://hlinksldjump"/>
                <a:extLst>
                  <a:ext uri="{FF2B5EF4-FFF2-40B4-BE49-F238E27FC236}">
                    <a16:creationId xmlns:a16="http://schemas.microsoft.com/office/drawing/2014/main" id="{348E1BAD-568D-04E6-FFC1-07D82150E36E}"/>
                  </a:ext>
                </a:extLst>
              </p:cNvPr>
              <p:cNvPicPr>
                <a:picLocks noGrp="1" noRot="1" noChangeAspect="1" noMove="1" noResize="1" noEditPoints="1" noAdjustHandles="1" noChangeArrowheads="1" noChangeShapeType="1"/>
              </p:cNvPicPr>
              <p:nvPr/>
            </p:nvPicPr>
            <p:blipFill>
              <a:blip r:embed="rId13"/>
              <a:stretch>
                <a:fillRect/>
              </a:stretch>
            </p:blipFill>
            <p:spPr>
              <a:xfrm>
                <a:off x="-3558275" y="683414"/>
                <a:ext cx="3048000" cy="1714500"/>
              </a:xfrm>
              <a:prstGeom prst="rect">
                <a:avLst/>
              </a:prstGeom>
              <a:ln w="3175">
                <a:solidFill>
                  <a:prstClr val="ltGray"/>
                </a:solidFill>
              </a:ln>
            </p:spPr>
          </p:pic>
        </mc:Fallback>
      </mc:AlternateContent>
    </p:spTree>
    <p:extLst>
      <p:ext uri="{BB962C8B-B14F-4D97-AF65-F5344CB8AC3E}">
        <p14:creationId xmlns:p14="http://schemas.microsoft.com/office/powerpoint/2010/main" val="360647353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828292" cy="707886"/>
          </a:xfrm>
          <a:prstGeom prst="rect">
            <a:avLst/>
          </a:prstGeom>
          <a:noFill/>
        </p:spPr>
        <p:txBody>
          <a:bodyPr wrap="none" rtlCol="0">
            <a:spAutoFit/>
          </a:bodyPr>
          <a:lstStyle/>
          <a:p>
            <a:r>
              <a:rPr lang="en-US" sz="2000" dirty="0">
                <a:solidFill>
                  <a:schemeClr val="bg1"/>
                </a:solidFill>
                <a:latin typeface="Tajawal Medium" panose="00000600000000000000" pitchFamily="2" charset="-78"/>
                <a:cs typeface="Tajawal Medium" panose="00000600000000000000" pitchFamily="2" charset="-78"/>
              </a:rPr>
              <a:t>The importance of Interpersonal</a:t>
            </a:r>
          </a:p>
          <a:p>
            <a:r>
              <a:rPr lang="en-US" sz="2000" dirty="0">
                <a:solidFill>
                  <a:schemeClr val="bg1"/>
                </a:solidFill>
                <a:latin typeface="Tajawal Medium" panose="00000600000000000000" pitchFamily="2" charset="-78"/>
                <a:cs typeface="Tajawal Medium" panose="00000600000000000000" pitchFamily="2" charset="-78"/>
              </a:rPr>
              <a:t>Skills</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103312" y="1846381"/>
            <a:ext cx="5808080" cy="2841804"/>
          </a:xfrm>
          <a:prstGeom prst="rect">
            <a:avLst/>
          </a:prstGeom>
          <a:noFill/>
        </p:spPr>
        <p:txBody>
          <a:bodyPr wrap="square" rtlCol="0">
            <a:spAutoFit/>
          </a:bodyPr>
          <a:lstStyle/>
          <a:p>
            <a:pPr marL="0" marR="0" lvl="0" indent="0" algn="l" defTabSz="914400" rtl="0" eaLnBrk="1" fontAlgn="base" latinLnBrk="0" hangingPunct="1">
              <a:lnSpc>
                <a:spcPct val="100000"/>
              </a:lnSpc>
              <a:spcBef>
                <a:spcPts val="2000"/>
              </a:spcBef>
              <a:spcAft>
                <a:spcPct val="0"/>
              </a:spcAft>
              <a:buClrTx/>
              <a:buSzPct val="80000"/>
              <a:buFont typeface="Verdana" panose="020B0604030504040204" pitchFamily="34" charset="0"/>
              <a:buNone/>
              <a:tabLst/>
              <a:defRPr/>
            </a:pPr>
            <a:r>
              <a:rPr kumimoji="0" lang="en-US" altLang="ar-EG" sz="1800" b="1" i="0" u="none" strike="noStrike" kern="0" cap="none" spc="0" normalizeH="0" baseline="0" noProof="0">
                <a:ln>
                  <a:noFill/>
                </a:ln>
                <a:solidFill>
                  <a:srgbClr val="000000"/>
                </a:solidFill>
                <a:effectLst/>
                <a:uLnTx/>
                <a:uFillTx/>
                <a:latin typeface="Verdana"/>
                <a:ea typeface="+mn-ea"/>
                <a:cs typeface="Arial"/>
              </a:rPr>
              <a:t>Until the late 1980s, Business Schools Curricula emphasized the technical aspects of Management, focusing on Economics, Accounting, Finance and so on.</a:t>
            </a:r>
          </a:p>
          <a:p>
            <a:pPr marL="0" marR="0" lvl="0" indent="0" algn="l" defTabSz="914400" rtl="0" eaLnBrk="1" fontAlgn="base" latinLnBrk="0" hangingPunct="1">
              <a:lnSpc>
                <a:spcPct val="100000"/>
              </a:lnSpc>
              <a:spcBef>
                <a:spcPts val="2000"/>
              </a:spcBef>
              <a:spcAft>
                <a:spcPct val="0"/>
              </a:spcAft>
              <a:buClrTx/>
              <a:buSzPct val="80000"/>
              <a:buFont typeface="Verdana" panose="020B0604030504040204" pitchFamily="34" charset="0"/>
              <a:buNone/>
              <a:tabLst/>
              <a:defRPr/>
            </a:pPr>
            <a:r>
              <a:rPr kumimoji="0" lang="en-US" altLang="ar-EG" sz="1800" b="1" i="0" u="none" strike="noStrike" kern="0" cap="none" spc="0" normalizeH="0" baseline="0" noProof="0">
                <a:ln>
                  <a:noFill/>
                </a:ln>
                <a:solidFill>
                  <a:srgbClr val="000000"/>
                </a:solidFill>
                <a:effectLst/>
                <a:uLnTx/>
                <a:uFillTx/>
                <a:latin typeface="Verdana"/>
                <a:ea typeface="+mn-ea"/>
                <a:cs typeface="Arial"/>
              </a:rPr>
              <a:t>Starting from the early 1990s, Business Schools realized the importance of understanding human behavior and the its role in determining a manager’s effectiveness.    </a:t>
            </a:r>
            <a:endParaRPr kumimoji="0" lang="en-US" altLang="ar-EG" sz="1800" b="1" i="0" u="none" strike="noStrike" kern="0" cap="none" spc="0" normalizeH="0" baseline="0" noProof="0" dirty="0">
              <a:ln>
                <a:noFill/>
              </a:ln>
              <a:solidFill>
                <a:srgbClr val="000000"/>
              </a:solidFill>
              <a:effectLst/>
              <a:uLnTx/>
              <a:uFillTx/>
              <a:latin typeface="Verdana"/>
              <a:ea typeface="+mn-ea"/>
              <a:cs typeface="Arial"/>
            </a:endParaRPr>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mc:AlternateContent xmlns:mc="http://schemas.openxmlformats.org/markup-compatibility/2006" xmlns:pslz="http://schemas.microsoft.com/office/powerpoint/2016/slidezoom">
        <mc:Choice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9"/>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xmlns="">
          <p:pic>
            <p:nvPicPr>
              <p:cNvPr id="11" name="Slide Zoom 10">
                <a:hlinkClick r:id="rId10" action="ppaction://hlinksldjump"/>
                <a:extLst>
                  <a:ext uri="{FF2B5EF4-FFF2-40B4-BE49-F238E27FC236}">
                    <a16:creationId xmlns:a16="http://schemas.microsoft.com/office/drawing/2014/main" id="{348E1BAD-568D-04E6-FFC1-07D82150E36E}"/>
                  </a:ext>
                </a:extLst>
              </p:cNvPr>
              <p:cNvPicPr>
                <a:picLocks noGrp="1" noRot="1" noChangeAspect="1" noMove="1" noResize="1" noEditPoints="1" noAdjustHandles="1" noChangeArrowheads="1" noChangeShapeType="1"/>
              </p:cNvPicPr>
              <p:nvPr/>
            </p:nvPicPr>
            <p:blipFill>
              <a:blip r:embed="rId11"/>
              <a:stretch>
                <a:fillRect/>
              </a:stretch>
            </p:blipFill>
            <p:spPr>
              <a:xfrm>
                <a:off x="-3558275" y="683414"/>
                <a:ext cx="3048000" cy="1714500"/>
              </a:xfrm>
              <a:prstGeom prst="rect">
                <a:avLst/>
              </a:prstGeom>
              <a:ln w="3175">
                <a:solidFill>
                  <a:prstClr val="ltGray"/>
                </a:solidFill>
              </a:ln>
            </p:spPr>
          </p:pic>
        </mc:Fallback>
      </mc:AlternateContent>
    </p:spTree>
    <p:extLst>
      <p:ext uri="{BB962C8B-B14F-4D97-AF65-F5344CB8AC3E}">
        <p14:creationId xmlns:p14="http://schemas.microsoft.com/office/powerpoint/2010/main" val="421883330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33330"/>
            <a:ext cx="3815468" cy="707886"/>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a:ln>
                  <a:noFill/>
                </a:ln>
                <a:solidFill>
                  <a:prstClr val="white"/>
                </a:solidFill>
                <a:effectLst/>
                <a:uLnTx/>
                <a:uFillTx/>
                <a:latin typeface="Tajawal Medium" panose="00000600000000000000" pitchFamily="2" charset="-78"/>
                <a:ea typeface="+mn-ea"/>
                <a:cs typeface="Tajawal Medium" panose="00000600000000000000" pitchFamily="2" charset="-78"/>
              </a:rPr>
              <a:t>The importance of Interpersonal</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a:ln>
                  <a:noFill/>
                </a:ln>
                <a:solidFill>
                  <a:prstClr val="white"/>
                </a:solidFill>
                <a:effectLst/>
                <a:uLnTx/>
                <a:uFillTx/>
                <a:latin typeface="Tajawal Medium" panose="00000600000000000000" pitchFamily="2" charset="-78"/>
                <a:ea typeface="+mn-ea"/>
                <a:cs typeface="Tajawal Medium" panose="00000600000000000000" pitchFamily="2" charset="-78"/>
              </a:rPr>
              <a:t>Skills</a:t>
            </a:r>
            <a:endParaRPr kumimoji="0" lang="en-US" sz="2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103312" y="1846381"/>
            <a:ext cx="6634969" cy="3416320"/>
          </a:xfrm>
          <a:prstGeom prst="rect">
            <a:avLst/>
          </a:prstGeom>
          <a:noFill/>
        </p:spPr>
        <p:txBody>
          <a:bodyPr wrap="square" rtlCol="0">
            <a:spAutoFit/>
          </a:bodyPr>
          <a:lstStyle/>
          <a:p>
            <a:pPr marL="0" marR="0" lvl="0" indent="0" algn="l" defTabSz="914400" rtl="0" eaLnBrk="1" fontAlgn="base" latinLnBrk="0" hangingPunct="1">
              <a:lnSpc>
                <a:spcPct val="100000"/>
              </a:lnSpc>
              <a:spcBef>
                <a:spcPts val="2000"/>
              </a:spcBef>
              <a:spcAft>
                <a:spcPct val="0"/>
              </a:spcAft>
              <a:buClrTx/>
              <a:buSzPct val="80000"/>
              <a:buFont typeface="Verdana" panose="020B0604030504040204" pitchFamily="34" charset="0"/>
              <a:buNone/>
              <a:tabLst/>
              <a:defRPr/>
            </a:pPr>
            <a:r>
              <a:rPr kumimoji="0" lang="en-US" altLang="ar-EG" sz="1800" b="1" i="0" u="none" strike="noStrike" kern="0" cap="none" spc="0" normalizeH="0" baseline="0" noProof="0">
                <a:ln>
                  <a:noFill/>
                </a:ln>
                <a:solidFill>
                  <a:srgbClr val="000000"/>
                </a:solidFill>
                <a:effectLst/>
                <a:uLnTx/>
                <a:uFillTx/>
                <a:latin typeface="Verdana"/>
                <a:ea typeface="+mn-ea"/>
                <a:cs typeface="Arial"/>
              </a:rPr>
              <a:t>Understanding OB helps determine manager effectiveness</a:t>
            </a:r>
          </a:p>
          <a:p>
            <a:pPr marL="361950" marR="0" lvl="1" indent="-182563"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r>
              <a:rPr kumimoji="0" lang="en-US" altLang="ar-EG" sz="1800" b="0" i="0" u="none" strike="noStrike" kern="0" cap="none" spc="0" normalizeH="0" baseline="0" noProof="0">
                <a:ln>
                  <a:noFill/>
                </a:ln>
                <a:solidFill>
                  <a:srgbClr val="000000"/>
                </a:solidFill>
                <a:effectLst/>
                <a:uLnTx/>
                <a:uFillTx/>
                <a:latin typeface="Verdana"/>
                <a:cs typeface="Arial"/>
              </a:rPr>
              <a:t>Technical and quantitative skills are important </a:t>
            </a:r>
          </a:p>
          <a:p>
            <a:pPr marL="361950" marR="0" lvl="1" indent="-182563"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r>
              <a:rPr kumimoji="0" lang="en-US" altLang="ar-EG" sz="1800" b="0" i="0" u="none" strike="noStrike" kern="0" cap="none" spc="0" normalizeH="0" baseline="0" noProof="0">
                <a:ln>
                  <a:noFill/>
                </a:ln>
                <a:solidFill>
                  <a:srgbClr val="000000"/>
                </a:solidFill>
                <a:effectLst/>
                <a:uLnTx/>
                <a:uFillTx/>
                <a:latin typeface="Verdana"/>
                <a:cs typeface="Arial"/>
              </a:rPr>
              <a:t>But leadership and communication skills are CRITICAL</a:t>
            </a:r>
          </a:p>
          <a:p>
            <a:pPr marL="0" marR="0" lvl="0" indent="0" algn="l" defTabSz="914400" rtl="0" eaLnBrk="1" fontAlgn="base" latinLnBrk="0" hangingPunct="1">
              <a:lnSpc>
                <a:spcPct val="100000"/>
              </a:lnSpc>
              <a:spcBef>
                <a:spcPct val="50000"/>
              </a:spcBef>
              <a:spcAft>
                <a:spcPct val="0"/>
              </a:spcAft>
              <a:buClrTx/>
              <a:buSzPct val="80000"/>
              <a:buFont typeface="Verdana" panose="020B0604030504040204" pitchFamily="34" charset="0"/>
              <a:buNone/>
              <a:tabLst/>
              <a:defRPr/>
            </a:pPr>
            <a:r>
              <a:rPr kumimoji="0" lang="en-US" altLang="ar-EG" sz="1800" b="1" i="0" u="none" strike="noStrike" kern="0" cap="none" spc="0" normalizeH="0" baseline="0" noProof="0">
                <a:ln>
                  <a:noFill/>
                </a:ln>
                <a:solidFill>
                  <a:srgbClr val="000000"/>
                </a:solidFill>
                <a:effectLst/>
                <a:uLnTx/>
                <a:uFillTx/>
                <a:latin typeface="Verdana"/>
                <a:ea typeface="+mn-ea"/>
                <a:cs typeface="Arial"/>
              </a:rPr>
              <a:t>Organizational benefits of skilled managers</a:t>
            </a:r>
          </a:p>
          <a:p>
            <a:pPr marL="361950" marR="0" lvl="1" indent="-182563"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r>
              <a:rPr kumimoji="0" lang="en-US" altLang="ar-EG" sz="1800" b="0" i="0" u="none" strike="noStrike" kern="0" cap="none" spc="0" normalizeH="0" baseline="0" noProof="0">
                <a:ln>
                  <a:noFill/>
                </a:ln>
                <a:solidFill>
                  <a:srgbClr val="000000"/>
                </a:solidFill>
                <a:effectLst/>
                <a:uLnTx/>
                <a:uFillTx/>
                <a:latin typeface="Verdana"/>
                <a:cs typeface="Arial"/>
              </a:rPr>
              <a:t>Lower turnover of quality employees</a:t>
            </a:r>
          </a:p>
          <a:p>
            <a:pPr marL="361950" marR="0" lvl="1" indent="-182563"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r>
              <a:rPr kumimoji="0" lang="en-US" altLang="ar-EG" sz="1800" b="0" i="0" u="none" strike="noStrike" kern="0" cap="none" spc="0" normalizeH="0" baseline="0" noProof="0">
                <a:ln>
                  <a:noFill/>
                </a:ln>
                <a:solidFill>
                  <a:srgbClr val="000000"/>
                </a:solidFill>
                <a:effectLst/>
                <a:uLnTx/>
                <a:uFillTx/>
                <a:latin typeface="Verdana"/>
                <a:cs typeface="Arial"/>
              </a:rPr>
              <a:t>Higher quality applications for recruitment</a:t>
            </a:r>
          </a:p>
          <a:p>
            <a:pPr marL="361950" marR="0" lvl="1" indent="-182563"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r>
              <a:rPr kumimoji="0" lang="en-US" altLang="ar-EG" sz="1800" b="0" i="0" u="none" strike="noStrike" kern="0" cap="none" spc="0" normalizeH="0" baseline="0" noProof="0">
                <a:ln>
                  <a:noFill/>
                </a:ln>
                <a:solidFill>
                  <a:srgbClr val="000000"/>
                </a:solidFill>
                <a:effectLst/>
                <a:uLnTx/>
                <a:uFillTx/>
                <a:latin typeface="Verdana"/>
                <a:cs typeface="Arial"/>
              </a:rPr>
              <a:t>Better financial performance</a:t>
            </a:r>
            <a:endParaRPr kumimoji="0" lang="en-US" altLang="ar-EG" sz="1800" b="0" i="0" u="none" strike="noStrike" kern="0" cap="none" spc="0" normalizeH="0" baseline="0" noProof="0" dirty="0">
              <a:ln>
                <a:noFill/>
              </a:ln>
              <a:solidFill>
                <a:srgbClr val="000000"/>
              </a:solidFill>
              <a:effectLst/>
              <a:uLnTx/>
              <a:uFillTx/>
              <a:latin typeface="Verdana"/>
              <a:cs typeface="Arial"/>
            </a:endParaRPr>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mc:AlternateContent xmlns:mc="http://schemas.openxmlformats.org/markup-compatibility/2006" xmlns:pslz="http://schemas.microsoft.com/office/powerpoint/2016/slidezoom">
        <mc:Choice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9"/>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xmlns="">
          <p:pic>
            <p:nvPicPr>
              <p:cNvPr id="11" name="Slide Zoom 10">
                <a:hlinkClick r:id="rId10" action="ppaction://hlinksldjump"/>
                <a:extLst>
                  <a:ext uri="{FF2B5EF4-FFF2-40B4-BE49-F238E27FC236}">
                    <a16:creationId xmlns:a16="http://schemas.microsoft.com/office/drawing/2014/main" id="{348E1BAD-568D-04E6-FFC1-07D82150E36E}"/>
                  </a:ext>
                </a:extLst>
              </p:cNvPr>
              <p:cNvPicPr>
                <a:picLocks noGrp="1" noRot="1" noChangeAspect="1" noMove="1" noResize="1" noEditPoints="1" noAdjustHandles="1" noChangeArrowheads="1" noChangeShapeType="1"/>
              </p:cNvPicPr>
              <p:nvPr/>
            </p:nvPicPr>
            <p:blipFill>
              <a:blip r:embed="rId11"/>
              <a:stretch>
                <a:fillRect/>
              </a:stretch>
            </p:blipFill>
            <p:spPr>
              <a:xfrm>
                <a:off x="-3558275" y="683414"/>
                <a:ext cx="3048000" cy="1714500"/>
              </a:xfrm>
              <a:prstGeom prst="rect">
                <a:avLst/>
              </a:prstGeom>
              <a:ln w="3175">
                <a:solidFill>
                  <a:prstClr val="ltGray"/>
                </a:solidFill>
              </a:ln>
            </p:spPr>
          </p:pic>
        </mc:Fallback>
      </mc:AlternateContent>
    </p:spTree>
    <p:extLst>
      <p:ext uri="{BB962C8B-B14F-4D97-AF65-F5344CB8AC3E}">
        <p14:creationId xmlns:p14="http://schemas.microsoft.com/office/powerpoint/2010/main" val="385969924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855543" cy="707886"/>
          </a:xfrm>
          <a:prstGeom prst="rect">
            <a:avLst/>
          </a:prstGeom>
          <a:noFill/>
        </p:spPr>
        <p:txBody>
          <a:bodyPr wrap="none" rtlCol="0">
            <a:spAutoFit/>
          </a:bodyPr>
          <a:lstStyle/>
          <a:p>
            <a:r>
              <a:rPr lang="en-US" sz="2000" dirty="0">
                <a:solidFill>
                  <a:schemeClr val="bg1"/>
                </a:solidFill>
                <a:latin typeface="Tajawal Medium" panose="00000600000000000000" pitchFamily="2" charset="-78"/>
                <a:cs typeface="Tajawal Medium" panose="00000600000000000000" pitchFamily="2" charset="-78"/>
              </a:rPr>
              <a:t>Why is it important to Managers </a:t>
            </a:r>
          </a:p>
          <a:p>
            <a:r>
              <a:rPr lang="en-US" sz="2000" dirty="0">
                <a:solidFill>
                  <a:schemeClr val="bg1"/>
                </a:solidFill>
                <a:latin typeface="Tajawal Medium" panose="00000600000000000000" pitchFamily="2" charset="-78"/>
                <a:cs typeface="Tajawal Medium" panose="00000600000000000000" pitchFamily="2" charset="-78"/>
              </a:rPr>
              <a:t>To Understand OB</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103312" y="1846381"/>
            <a:ext cx="6703207" cy="1477328"/>
          </a:xfrm>
          <a:prstGeom prst="rect">
            <a:avLst/>
          </a:prstGeom>
          <a:noFill/>
        </p:spPr>
        <p:txBody>
          <a:bodyPr wrap="square" rtlCol="0">
            <a:spAutoFit/>
          </a:bodyPr>
          <a:lstStyle/>
          <a:p>
            <a:pPr algn="just"/>
            <a:r>
              <a:rPr lang="en-US" altLang="ar-EG" dirty="0"/>
              <a:t>Findings from organizational behavior’s body of research can be used by </a:t>
            </a:r>
            <a:r>
              <a:rPr lang="en-US" altLang="ar-EG" dirty="0">
                <a:hlinkClick r:id="rId8"/>
              </a:rPr>
              <a:t>executives</a:t>
            </a:r>
            <a:r>
              <a:rPr lang="en-US" altLang="ar-EG" dirty="0"/>
              <a:t> and Human Relations professionals better understand a business’ culture, how that culture may facilitate or hinder productivity and employee retention, and how to best evaluate candidates skill set and personality during the hiring process. </a:t>
            </a:r>
          </a:p>
        </p:txBody>
      </p:sp>
      <p:pic>
        <p:nvPicPr>
          <p:cNvPr id="5" name="Picture 4"/>
          <p:cNvPicPr>
            <a:picLocks noChangeAspect="1"/>
          </p:cNvPicPr>
          <p:nvPr/>
        </p:nvPicPr>
        <p:blipFill>
          <a:blip r:embed="rId9"/>
          <a:stretch>
            <a:fillRect/>
          </a:stretch>
        </p:blipFill>
        <p:spPr>
          <a:xfrm>
            <a:off x="8654943" y="533330"/>
            <a:ext cx="3267424" cy="5907194"/>
          </a:xfrm>
          <a:prstGeom prst="rect">
            <a:avLst/>
          </a:prstGeom>
        </p:spPr>
      </p:pic>
      <mc:AlternateContent xmlns:mc="http://schemas.openxmlformats.org/markup-compatibility/2006" xmlns:pslz="http://schemas.microsoft.com/office/powerpoint/2016/slidezoom">
        <mc:Choice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10"/>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xmlns="">
          <p:pic>
            <p:nvPicPr>
              <p:cNvPr id="11" name="Slide Zoom 10">
                <a:hlinkClick r:id="rId11" action="ppaction://hlinksldjump"/>
                <a:extLst>
                  <a:ext uri="{FF2B5EF4-FFF2-40B4-BE49-F238E27FC236}">
                    <a16:creationId xmlns:a16="http://schemas.microsoft.com/office/drawing/2014/main" id="{348E1BAD-568D-04E6-FFC1-07D82150E36E}"/>
                  </a:ext>
                </a:extLst>
              </p:cNvPr>
              <p:cNvPicPr>
                <a:picLocks noGrp="1" noRot="1" noChangeAspect="1" noMove="1" noResize="1" noEditPoints="1" noAdjustHandles="1" noChangeArrowheads="1" noChangeShapeType="1"/>
              </p:cNvPicPr>
              <p:nvPr/>
            </p:nvPicPr>
            <p:blipFill>
              <a:blip r:embed="rId12"/>
              <a:stretch>
                <a:fillRect/>
              </a:stretch>
            </p:blipFill>
            <p:spPr>
              <a:xfrm>
                <a:off x="-3558275" y="683414"/>
                <a:ext cx="3048000" cy="1714500"/>
              </a:xfrm>
              <a:prstGeom prst="rect">
                <a:avLst/>
              </a:prstGeom>
              <a:ln w="3175">
                <a:solidFill>
                  <a:prstClr val="ltGray"/>
                </a:solidFill>
              </a:ln>
            </p:spPr>
          </p:pic>
        </mc:Fallback>
      </mc:AlternateContent>
    </p:spTree>
    <p:extLst>
      <p:ext uri="{BB962C8B-B14F-4D97-AF65-F5344CB8AC3E}">
        <p14:creationId xmlns:p14="http://schemas.microsoft.com/office/powerpoint/2010/main" val="403222846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855543" cy="707886"/>
          </a:xfrm>
          <a:prstGeom prst="rect">
            <a:avLst/>
          </a:prstGeom>
          <a:noFill/>
        </p:spPr>
        <p:txBody>
          <a:bodyPr wrap="none" rtlCol="0">
            <a:spAutoFit/>
          </a:bodyPr>
          <a:lstStyle/>
          <a:p>
            <a:r>
              <a:rPr lang="en-US" sz="2000" dirty="0">
                <a:solidFill>
                  <a:schemeClr val="bg1"/>
                </a:solidFill>
                <a:latin typeface="Tajawal Medium" panose="00000600000000000000" pitchFamily="2" charset="-78"/>
                <a:cs typeface="Tajawal Medium" panose="00000600000000000000" pitchFamily="2" charset="-78"/>
              </a:rPr>
              <a:t>Why is it important to Managers </a:t>
            </a:r>
          </a:p>
          <a:p>
            <a:r>
              <a:rPr lang="en-US" sz="2000" dirty="0">
                <a:solidFill>
                  <a:schemeClr val="bg1"/>
                </a:solidFill>
                <a:latin typeface="Tajawal Medium" panose="00000600000000000000" pitchFamily="2" charset="-78"/>
                <a:cs typeface="Tajawal Medium" panose="00000600000000000000" pitchFamily="2" charset="-78"/>
              </a:rPr>
              <a:t>To Understand</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103312" y="1846381"/>
            <a:ext cx="7156779" cy="3785652"/>
          </a:xfrm>
          <a:prstGeom prst="rect">
            <a:avLst/>
          </a:prstGeom>
          <a:noFill/>
        </p:spPr>
        <p:txBody>
          <a:bodyPr wrap="square" rtlCol="0">
            <a:spAutoFit/>
          </a:bodyPr>
          <a:lstStyle/>
          <a:p>
            <a:pPr marL="342900" marR="0" lvl="0" indent="-342900" algn="just" defTabSz="914400" rtl="0" eaLnBrk="0" fontAlgn="base" latinLnBrk="0" hangingPunct="0">
              <a:lnSpc>
                <a:spcPct val="100000"/>
              </a:lnSpc>
              <a:spcBef>
                <a:spcPct val="50000"/>
              </a:spcBef>
              <a:spcAft>
                <a:spcPct val="0"/>
              </a:spcAft>
              <a:buClrTx/>
              <a:buSzPct val="80000"/>
              <a:buFont typeface="Verdana" panose="020B0604030504040204" pitchFamily="34" charset="0"/>
              <a:buChar char="•"/>
              <a:tabLst/>
              <a:defRPr/>
            </a:pPr>
            <a:r>
              <a:rPr kumimoji="0" lang="en-US" altLang="ar-EG" sz="2000" b="0" i="0" u="none" strike="noStrike" kern="0" cap="none" spc="0" normalizeH="0" baseline="0" noProof="0" dirty="0">
                <a:ln>
                  <a:noFill/>
                </a:ln>
                <a:solidFill>
                  <a:srgbClr val="000000"/>
                </a:solidFill>
                <a:effectLst/>
                <a:uLnTx/>
                <a:uFillTx/>
                <a:latin typeface="Verdana"/>
                <a:ea typeface="+mn-ea"/>
                <a:cs typeface="Arial"/>
              </a:rPr>
              <a:t>Managers need an understanding of organizational behavior because a large part of their job has to do with exactly that.  </a:t>
            </a:r>
            <a:r>
              <a:rPr kumimoji="0" lang="en-US" altLang="ar-EG" sz="2000" b="0" i="0" u="sng" strike="noStrike" kern="0" cap="none" spc="0" normalizeH="0" baseline="0" noProof="0" dirty="0">
                <a:ln>
                  <a:noFill/>
                </a:ln>
                <a:solidFill>
                  <a:srgbClr val="000000"/>
                </a:solidFill>
                <a:effectLst/>
                <a:uLnTx/>
                <a:uFillTx/>
                <a:latin typeface="Verdana"/>
                <a:ea typeface="+mn-ea"/>
                <a:cs typeface="Arial"/>
              </a:rPr>
              <a:t>Organizational behavior is the study of how people behave while in groups and as individuals. </a:t>
            </a:r>
            <a:r>
              <a:rPr kumimoji="0" lang="en-US" altLang="ar-EG" sz="2000" b="0" i="0" u="none" strike="noStrike" kern="0" cap="none" spc="0" normalizeH="0" baseline="0" noProof="0" dirty="0">
                <a:ln>
                  <a:noFill/>
                </a:ln>
                <a:solidFill>
                  <a:srgbClr val="000000"/>
                </a:solidFill>
                <a:effectLst/>
                <a:uLnTx/>
                <a:uFillTx/>
                <a:latin typeface="Verdana"/>
                <a:ea typeface="+mn-ea"/>
                <a:cs typeface="Arial"/>
              </a:rPr>
              <a:t> Much of what a manager does has to do with trying to get people to work as effectively as possible.  It can involve trying to motivate an individual worker or it can involve trying to understand how to get workers who are part of a team to interact with one another in such a way that they are able to work more efficiently and effectively.</a:t>
            </a:r>
            <a:endParaRPr kumimoji="0" lang="ar-EG" altLang="ar-EG" sz="2000" b="0" i="0" u="none" strike="noStrike" kern="0" cap="none" spc="0" normalizeH="0" baseline="0" noProof="0" dirty="0">
              <a:ln>
                <a:noFill/>
              </a:ln>
              <a:solidFill>
                <a:srgbClr val="000000"/>
              </a:solidFill>
              <a:effectLst/>
              <a:uLnTx/>
              <a:uFillTx/>
              <a:latin typeface="Verdana"/>
              <a:ea typeface="+mn-ea"/>
              <a:cs typeface="Arial"/>
            </a:endParaRPr>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mc:AlternateContent xmlns:mc="http://schemas.openxmlformats.org/markup-compatibility/2006" xmlns:pslz="http://schemas.microsoft.com/office/powerpoint/2016/slidezoom">
        <mc:Choice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9"/>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xmlns="">
          <p:pic>
            <p:nvPicPr>
              <p:cNvPr id="11" name="Slide Zoom 10">
                <a:hlinkClick r:id="rId10" action="ppaction://hlinksldjump"/>
                <a:extLst>
                  <a:ext uri="{FF2B5EF4-FFF2-40B4-BE49-F238E27FC236}">
                    <a16:creationId xmlns:a16="http://schemas.microsoft.com/office/drawing/2014/main" id="{348E1BAD-568D-04E6-FFC1-07D82150E36E}"/>
                  </a:ext>
                </a:extLst>
              </p:cNvPr>
              <p:cNvPicPr>
                <a:picLocks noGrp="1" noRot="1" noChangeAspect="1" noMove="1" noResize="1" noEditPoints="1" noAdjustHandles="1" noChangeArrowheads="1" noChangeShapeType="1"/>
              </p:cNvPicPr>
              <p:nvPr/>
            </p:nvPicPr>
            <p:blipFill>
              <a:blip r:embed="rId11"/>
              <a:stretch>
                <a:fillRect/>
              </a:stretch>
            </p:blipFill>
            <p:spPr>
              <a:xfrm>
                <a:off x="-3558275" y="683414"/>
                <a:ext cx="3048000" cy="1714500"/>
              </a:xfrm>
              <a:prstGeom prst="rect">
                <a:avLst/>
              </a:prstGeom>
              <a:ln w="3175">
                <a:solidFill>
                  <a:prstClr val="ltGray"/>
                </a:solidFill>
              </a:ln>
            </p:spPr>
          </p:pic>
        </mc:Fallback>
      </mc:AlternateContent>
    </p:spTree>
    <p:extLst>
      <p:ext uri="{BB962C8B-B14F-4D97-AF65-F5344CB8AC3E}">
        <p14:creationId xmlns:p14="http://schemas.microsoft.com/office/powerpoint/2010/main" val="243720730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48016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OB Objectives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103312" y="1837504"/>
            <a:ext cx="7303709" cy="3939540"/>
          </a:xfrm>
          <a:prstGeom prst="rect">
            <a:avLst/>
          </a:prstGeom>
          <a:noFill/>
        </p:spPr>
        <p:txBody>
          <a:bodyPr wrap="square" rtlCol="0">
            <a:spAutoFit/>
          </a:bodyPr>
          <a:lstStyle/>
          <a:p>
            <a:pPr marL="342900" marR="0" lvl="0" indent="-342900" algn="l" defTabSz="914400" rtl="0" eaLnBrk="0" fontAlgn="base" latinLnBrk="0" hangingPunct="0">
              <a:lnSpc>
                <a:spcPct val="100000"/>
              </a:lnSpc>
              <a:spcBef>
                <a:spcPct val="50000"/>
              </a:spcBef>
              <a:spcAft>
                <a:spcPct val="0"/>
              </a:spcAft>
              <a:buClrTx/>
              <a:buSzPct val="80000"/>
              <a:buFont typeface="Verdana" panose="020B0604030504040204" pitchFamily="34" charset="0"/>
              <a:buChar char="•"/>
              <a:tabLst/>
              <a:defRPr/>
            </a:pPr>
            <a:r>
              <a:rPr kumimoji="0" lang="en-US" altLang="ar-EG" sz="2000" b="0" i="0" u="none" strike="noStrike" kern="0" cap="none" spc="0" normalizeH="0" baseline="0" noProof="0" dirty="0">
                <a:ln>
                  <a:noFill/>
                </a:ln>
                <a:solidFill>
                  <a:srgbClr val="000000"/>
                </a:solidFill>
                <a:effectLst/>
                <a:uLnTx/>
                <a:uFillTx/>
                <a:latin typeface="Verdana"/>
                <a:ea typeface="+mn-ea"/>
                <a:cs typeface="Arial"/>
              </a:rPr>
              <a:t>To determine the motivation level of employees.</a:t>
            </a:r>
          </a:p>
          <a:p>
            <a:pPr marL="342900" marR="0" lvl="0" indent="-342900" algn="l" defTabSz="914400" rtl="0" eaLnBrk="0" fontAlgn="base" latinLnBrk="0" hangingPunct="0">
              <a:lnSpc>
                <a:spcPct val="100000"/>
              </a:lnSpc>
              <a:spcBef>
                <a:spcPct val="50000"/>
              </a:spcBef>
              <a:spcAft>
                <a:spcPct val="0"/>
              </a:spcAft>
              <a:buClrTx/>
              <a:buSzPct val="80000"/>
              <a:buFont typeface="Verdana" panose="020B0604030504040204" pitchFamily="34" charset="0"/>
              <a:buChar char="•"/>
              <a:tabLst/>
              <a:defRPr/>
            </a:pPr>
            <a:r>
              <a:rPr kumimoji="0" lang="en-US" altLang="ar-EG" sz="2000" b="0" i="0" u="none" strike="noStrike" kern="0" cap="none" spc="0" normalizeH="0" baseline="0" noProof="0" dirty="0">
                <a:ln>
                  <a:noFill/>
                </a:ln>
                <a:solidFill>
                  <a:srgbClr val="000000"/>
                </a:solidFill>
                <a:effectLst/>
                <a:uLnTx/>
                <a:uFillTx/>
                <a:latin typeface="Verdana"/>
                <a:ea typeface="+mn-ea"/>
                <a:cs typeface="Arial"/>
              </a:rPr>
              <a:t>To encourage the people, to work enthusiastically in the organization.</a:t>
            </a:r>
          </a:p>
          <a:p>
            <a:pPr marL="342900" marR="0" lvl="0" indent="-342900" algn="l" defTabSz="914400" rtl="0" eaLnBrk="0" fontAlgn="base" latinLnBrk="0" hangingPunct="0">
              <a:lnSpc>
                <a:spcPct val="100000"/>
              </a:lnSpc>
              <a:spcBef>
                <a:spcPct val="50000"/>
              </a:spcBef>
              <a:spcAft>
                <a:spcPct val="0"/>
              </a:spcAft>
              <a:buClrTx/>
              <a:buSzPct val="80000"/>
              <a:buFont typeface="Verdana" panose="020B0604030504040204" pitchFamily="34" charset="0"/>
              <a:buChar char="•"/>
              <a:tabLst/>
              <a:defRPr/>
            </a:pPr>
            <a:r>
              <a:rPr kumimoji="0" lang="en-US" altLang="ar-EG" sz="2000" b="0" i="0" u="none" strike="noStrike" kern="0" cap="none" spc="0" normalizeH="0" baseline="0" noProof="0" dirty="0">
                <a:ln>
                  <a:noFill/>
                </a:ln>
                <a:solidFill>
                  <a:srgbClr val="000000"/>
                </a:solidFill>
                <a:effectLst/>
                <a:uLnTx/>
                <a:uFillTx/>
                <a:latin typeface="Verdana"/>
                <a:ea typeface="+mn-ea"/>
                <a:cs typeface="Arial"/>
              </a:rPr>
              <a:t>To create an environment for the development of effective leadership.</a:t>
            </a:r>
          </a:p>
          <a:p>
            <a:pPr marL="342900" marR="0" lvl="0" indent="-342900" algn="l" defTabSz="914400" rtl="0" eaLnBrk="0" fontAlgn="base" latinLnBrk="0" hangingPunct="0">
              <a:lnSpc>
                <a:spcPct val="100000"/>
              </a:lnSpc>
              <a:spcBef>
                <a:spcPct val="50000"/>
              </a:spcBef>
              <a:spcAft>
                <a:spcPct val="0"/>
              </a:spcAft>
              <a:buClrTx/>
              <a:buSzPct val="80000"/>
              <a:buFont typeface="Verdana" panose="020B0604030504040204" pitchFamily="34" charset="0"/>
              <a:buChar char="•"/>
              <a:tabLst/>
              <a:defRPr/>
            </a:pPr>
            <a:r>
              <a:rPr kumimoji="0" lang="en-US" altLang="ar-EG" sz="2000" b="0" i="0" u="none" strike="noStrike" kern="0" cap="none" spc="0" normalizeH="0" baseline="0" noProof="0" dirty="0">
                <a:ln>
                  <a:noFill/>
                </a:ln>
                <a:solidFill>
                  <a:srgbClr val="000000"/>
                </a:solidFill>
                <a:effectLst/>
                <a:uLnTx/>
                <a:uFillTx/>
                <a:latin typeface="Verdana"/>
                <a:ea typeface="+mn-ea"/>
                <a:cs typeface="Arial"/>
              </a:rPr>
              <a:t>To develop effective group behavior among the employees.</a:t>
            </a:r>
          </a:p>
          <a:p>
            <a:pPr marL="342900" marR="0" lvl="0" indent="-342900" algn="l" defTabSz="914400" rtl="0" eaLnBrk="0" fontAlgn="base" latinLnBrk="0" hangingPunct="0">
              <a:lnSpc>
                <a:spcPct val="100000"/>
              </a:lnSpc>
              <a:spcBef>
                <a:spcPct val="50000"/>
              </a:spcBef>
              <a:spcAft>
                <a:spcPct val="0"/>
              </a:spcAft>
              <a:buClrTx/>
              <a:buSzPct val="80000"/>
              <a:buFont typeface="Verdana" panose="020B0604030504040204" pitchFamily="34" charset="0"/>
              <a:buChar char="•"/>
              <a:tabLst/>
              <a:defRPr/>
            </a:pPr>
            <a:r>
              <a:rPr kumimoji="0" lang="en-US" altLang="ar-EG" sz="2000" b="0" i="0" u="none" strike="noStrike" kern="0" cap="none" spc="0" normalizeH="0" baseline="0" noProof="0" dirty="0">
                <a:ln>
                  <a:noFill/>
                </a:ln>
                <a:solidFill>
                  <a:srgbClr val="000000"/>
                </a:solidFill>
                <a:effectLst/>
                <a:uLnTx/>
                <a:uFillTx/>
                <a:latin typeface="Verdana"/>
                <a:ea typeface="+mn-ea"/>
                <a:cs typeface="Arial"/>
              </a:rPr>
              <a:t>To identify the reasons for conflict and to resolve the conflict.</a:t>
            </a:r>
          </a:p>
          <a:p>
            <a:pPr marL="342900" marR="0" lvl="0" indent="-342900" algn="l" defTabSz="914400" rtl="0" eaLnBrk="0" fontAlgn="base" latinLnBrk="0" hangingPunct="0">
              <a:lnSpc>
                <a:spcPct val="100000"/>
              </a:lnSpc>
              <a:spcBef>
                <a:spcPct val="50000"/>
              </a:spcBef>
              <a:spcAft>
                <a:spcPct val="0"/>
              </a:spcAft>
              <a:buClrTx/>
              <a:buSzPct val="80000"/>
              <a:buFont typeface="Verdana" panose="020B0604030504040204" pitchFamily="34" charset="0"/>
              <a:buChar char="•"/>
              <a:tabLst/>
              <a:defRPr/>
            </a:pPr>
            <a:endParaRPr kumimoji="0" lang="en-US" altLang="ar-EG" sz="2000" b="0" i="0" u="none" strike="noStrike" kern="0" cap="none" spc="0" normalizeH="0" baseline="0" noProof="0" dirty="0">
              <a:ln>
                <a:noFill/>
              </a:ln>
              <a:solidFill>
                <a:srgbClr val="000000"/>
              </a:solidFill>
              <a:effectLst/>
              <a:uLnTx/>
              <a:uFillTx/>
              <a:latin typeface="Verdana"/>
              <a:ea typeface="+mn-ea"/>
              <a:cs typeface="Arial"/>
            </a:endParaRPr>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mc:AlternateContent xmlns:mc="http://schemas.openxmlformats.org/markup-compatibility/2006" xmlns:pslz="http://schemas.microsoft.com/office/powerpoint/2016/slidezoom">
        <mc:Choice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9"/>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xmlns="">
          <p:pic>
            <p:nvPicPr>
              <p:cNvPr id="11" name="Slide Zoom 10">
                <a:hlinkClick r:id="rId10" action="ppaction://hlinksldjump"/>
                <a:extLst>
                  <a:ext uri="{FF2B5EF4-FFF2-40B4-BE49-F238E27FC236}">
                    <a16:creationId xmlns:a16="http://schemas.microsoft.com/office/drawing/2014/main" id="{348E1BAD-568D-04E6-FFC1-07D82150E36E}"/>
                  </a:ext>
                </a:extLst>
              </p:cNvPr>
              <p:cNvPicPr>
                <a:picLocks noGrp="1" noRot="1" noChangeAspect="1" noMove="1" noResize="1" noEditPoints="1" noAdjustHandles="1" noChangeArrowheads="1" noChangeShapeType="1"/>
              </p:cNvPicPr>
              <p:nvPr/>
            </p:nvPicPr>
            <p:blipFill>
              <a:blip r:embed="rId11"/>
              <a:stretch>
                <a:fillRect/>
              </a:stretch>
            </p:blipFill>
            <p:spPr>
              <a:xfrm>
                <a:off x="-3558275" y="683414"/>
                <a:ext cx="3048000" cy="1714500"/>
              </a:xfrm>
              <a:prstGeom prst="rect">
                <a:avLst/>
              </a:prstGeom>
              <a:ln w="3175">
                <a:solidFill>
                  <a:prstClr val="ltGray"/>
                </a:solidFill>
              </a:ln>
            </p:spPr>
          </p:pic>
        </mc:Fallback>
      </mc:AlternateContent>
    </p:spTree>
    <p:extLst>
      <p:ext uri="{BB962C8B-B14F-4D97-AF65-F5344CB8AC3E}">
        <p14:creationId xmlns:p14="http://schemas.microsoft.com/office/powerpoint/2010/main" val="302094746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480166"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OB Objectives</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103311" y="1846381"/>
            <a:ext cx="7303709" cy="3016210"/>
          </a:xfrm>
          <a:prstGeom prst="rect">
            <a:avLst/>
          </a:prstGeom>
          <a:noFill/>
        </p:spPr>
        <p:txBody>
          <a:bodyPr wrap="square" rtlCol="0">
            <a:spAutoFit/>
          </a:bodyPr>
          <a:lstStyle/>
          <a:p>
            <a:pPr marL="342900" marR="0" lvl="0" indent="-342900" algn="l" defTabSz="914400" rtl="0" eaLnBrk="0" fontAlgn="base" latinLnBrk="0" hangingPunct="0">
              <a:lnSpc>
                <a:spcPct val="100000"/>
              </a:lnSpc>
              <a:spcBef>
                <a:spcPct val="50000"/>
              </a:spcBef>
              <a:spcAft>
                <a:spcPct val="0"/>
              </a:spcAft>
              <a:buClrTx/>
              <a:buSzPct val="80000"/>
              <a:buFont typeface="Verdana" panose="020B0604030504040204" pitchFamily="34" charset="0"/>
              <a:buChar char="•"/>
              <a:tabLst/>
              <a:defRPr/>
            </a:pPr>
            <a:r>
              <a:rPr kumimoji="0" lang="en-US" altLang="ar-EG" sz="2000" b="0" i="0" u="none" strike="noStrike" kern="0" cap="none" spc="0" normalizeH="0" baseline="0" noProof="0">
                <a:ln>
                  <a:noFill/>
                </a:ln>
                <a:solidFill>
                  <a:srgbClr val="000000"/>
                </a:solidFill>
                <a:effectLst/>
                <a:uLnTx/>
                <a:uFillTx/>
                <a:latin typeface="Verdana"/>
                <a:ea typeface="+mn-ea"/>
                <a:cs typeface="Arial"/>
              </a:rPr>
              <a:t>To find out the reasons for frustration and reduce or eliminate the reasons.</a:t>
            </a:r>
          </a:p>
          <a:p>
            <a:pPr marL="342900" marR="0" lvl="0" indent="-342900" algn="l" defTabSz="914400" rtl="0" eaLnBrk="0" fontAlgn="base" latinLnBrk="0" hangingPunct="0">
              <a:lnSpc>
                <a:spcPct val="100000"/>
              </a:lnSpc>
              <a:spcBef>
                <a:spcPct val="50000"/>
              </a:spcBef>
              <a:spcAft>
                <a:spcPct val="0"/>
              </a:spcAft>
              <a:buClrTx/>
              <a:buSzPct val="80000"/>
              <a:buFont typeface="Verdana" panose="020B0604030504040204" pitchFamily="34" charset="0"/>
              <a:buChar char="•"/>
              <a:tabLst/>
              <a:defRPr/>
            </a:pPr>
            <a:r>
              <a:rPr kumimoji="0" lang="en-US" altLang="ar-EG" sz="2000" b="0" i="0" u="none" strike="noStrike" kern="0" cap="none" spc="0" normalizeH="0" baseline="0" noProof="0">
                <a:ln>
                  <a:noFill/>
                </a:ln>
                <a:solidFill>
                  <a:srgbClr val="000000"/>
                </a:solidFill>
                <a:effectLst/>
                <a:uLnTx/>
                <a:uFillTx/>
                <a:latin typeface="Verdana"/>
                <a:ea typeface="+mn-ea"/>
                <a:cs typeface="Arial"/>
              </a:rPr>
              <a:t>To increase the moral of employees of the organization.</a:t>
            </a:r>
          </a:p>
          <a:p>
            <a:pPr marL="342900" marR="0" lvl="0" indent="-342900" algn="l" defTabSz="914400" rtl="0" eaLnBrk="0" fontAlgn="base" latinLnBrk="0" hangingPunct="0">
              <a:lnSpc>
                <a:spcPct val="100000"/>
              </a:lnSpc>
              <a:spcBef>
                <a:spcPct val="50000"/>
              </a:spcBef>
              <a:spcAft>
                <a:spcPct val="0"/>
              </a:spcAft>
              <a:buClrTx/>
              <a:buSzPct val="80000"/>
              <a:buFont typeface="Verdana" panose="020B0604030504040204" pitchFamily="34" charset="0"/>
              <a:buChar char="•"/>
              <a:tabLst/>
              <a:defRPr/>
            </a:pPr>
            <a:r>
              <a:rPr kumimoji="0" lang="en-US" altLang="ar-EG" sz="2000" b="0" i="0" u="none" strike="noStrike" kern="0" cap="none" spc="0" normalizeH="0" baseline="0" noProof="0">
                <a:ln>
                  <a:noFill/>
                </a:ln>
                <a:solidFill>
                  <a:srgbClr val="000000"/>
                </a:solidFill>
                <a:effectLst/>
                <a:uLnTx/>
                <a:uFillTx/>
                <a:latin typeface="Verdana"/>
                <a:ea typeface="+mn-ea"/>
                <a:cs typeface="Arial"/>
              </a:rPr>
              <a:t>To maintain the organizational environment favorable for the work.</a:t>
            </a:r>
          </a:p>
          <a:p>
            <a:pPr marL="342900" marR="0" lvl="0" indent="-342900" algn="l" defTabSz="914400" rtl="0" eaLnBrk="0" fontAlgn="base" latinLnBrk="0" hangingPunct="0">
              <a:lnSpc>
                <a:spcPct val="100000"/>
              </a:lnSpc>
              <a:spcBef>
                <a:spcPct val="50000"/>
              </a:spcBef>
              <a:spcAft>
                <a:spcPct val="0"/>
              </a:spcAft>
              <a:buClrTx/>
              <a:buSzPct val="80000"/>
              <a:buFont typeface="Verdana" panose="020B0604030504040204" pitchFamily="34" charset="0"/>
              <a:buChar char="•"/>
              <a:tabLst/>
              <a:defRPr/>
            </a:pPr>
            <a:r>
              <a:rPr kumimoji="0" lang="en-US" altLang="ar-EG" sz="2000" b="0" i="0" u="none" strike="noStrike" kern="0" cap="none" spc="0" normalizeH="0" baseline="0" noProof="0">
                <a:ln>
                  <a:noFill/>
                </a:ln>
                <a:solidFill>
                  <a:srgbClr val="000000"/>
                </a:solidFill>
                <a:effectLst/>
                <a:uLnTx/>
                <a:uFillTx/>
                <a:latin typeface="Verdana"/>
                <a:ea typeface="+mn-ea"/>
                <a:cs typeface="Arial"/>
              </a:rPr>
              <a:t>To find out the ways for effective organizational development.</a:t>
            </a:r>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mc:AlternateContent xmlns:mc="http://schemas.openxmlformats.org/markup-compatibility/2006" xmlns:pslz="http://schemas.microsoft.com/office/powerpoint/2016/slidezoom">
        <mc:Choice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9"/>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xmlns="">
          <p:pic>
            <p:nvPicPr>
              <p:cNvPr id="11" name="Slide Zoom 10">
                <a:hlinkClick r:id="rId10" action="ppaction://hlinksldjump"/>
                <a:extLst>
                  <a:ext uri="{FF2B5EF4-FFF2-40B4-BE49-F238E27FC236}">
                    <a16:creationId xmlns:a16="http://schemas.microsoft.com/office/drawing/2014/main" id="{348E1BAD-568D-04E6-FFC1-07D82150E36E}"/>
                  </a:ext>
                </a:extLst>
              </p:cNvPr>
              <p:cNvPicPr>
                <a:picLocks noGrp="1" noRot="1" noChangeAspect="1" noMove="1" noResize="1" noEditPoints="1" noAdjustHandles="1" noChangeArrowheads="1" noChangeShapeType="1"/>
              </p:cNvPicPr>
              <p:nvPr/>
            </p:nvPicPr>
            <p:blipFill>
              <a:blip r:embed="rId11"/>
              <a:stretch>
                <a:fillRect/>
              </a:stretch>
            </p:blipFill>
            <p:spPr>
              <a:xfrm>
                <a:off x="-3558275" y="683414"/>
                <a:ext cx="3048000" cy="1714500"/>
              </a:xfrm>
              <a:prstGeom prst="rect">
                <a:avLst/>
              </a:prstGeom>
              <a:ln w="3175">
                <a:solidFill>
                  <a:prstClr val="ltGray"/>
                </a:solidFill>
              </a:ln>
            </p:spPr>
          </p:pic>
        </mc:Fallback>
      </mc:AlternateContent>
    </p:spTree>
    <p:extLst>
      <p:ext uri="{BB962C8B-B14F-4D97-AF65-F5344CB8AC3E}">
        <p14:creationId xmlns:p14="http://schemas.microsoft.com/office/powerpoint/2010/main" val="170923480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28327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What Managers Do</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103312" y="1846381"/>
            <a:ext cx="5811527" cy="2714846"/>
          </a:xfrm>
          <a:prstGeom prst="rect">
            <a:avLst/>
          </a:prstGeom>
          <a:noFill/>
        </p:spPr>
        <p:txBody>
          <a:bodyPr wrap="none" rtlCol="0">
            <a:spAutoFit/>
          </a:bodyPr>
          <a:lstStyle/>
          <a:p>
            <a:pPr marL="0" marR="0" lvl="0" indent="0" algn="l" defTabSz="914400" rtl="0" eaLnBrk="1" fontAlgn="base" latinLnBrk="0" hangingPunct="1">
              <a:lnSpc>
                <a:spcPct val="100000"/>
              </a:lnSpc>
              <a:spcBef>
                <a:spcPct val="50000"/>
              </a:spcBef>
              <a:spcAft>
                <a:spcPct val="0"/>
              </a:spcAft>
              <a:buClrTx/>
              <a:buSzPct val="80000"/>
              <a:buFont typeface="Verdana" panose="020B0604030504040204" pitchFamily="34" charset="0"/>
              <a:buNone/>
              <a:tabLst/>
              <a:defRPr/>
            </a:pPr>
            <a:r>
              <a:rPr kumimoji="0" lang="en-US" altLang="ar-EG" sz="2000" b="0" i="1" u="none" strike="noStrike" kern="0" cap="none" spc="0" normalizeH="0" baseline="0" noProof="0" dirty="0">
                <a:ln>
                  <a:noFill/>
                </a:ln>
                <a:solidFill>
                  <a:srgbClr val="000000"/>
                </a:solidFill>
                <a:effectLst/>
                <a:uLnTx/>
                <a:uFillTx/>
                <a:latin typeface="Verdana"/>
                <a:ea typeface="+mn-ea"/>
                <a:cs typeface="Arial"/>
              </a:rPr>
              <a:t>They get things done through other people.</a:t>
            </a:r>
            <a:endParaRPr kumimoji="0" lang="en-US" altLang="ar-EG" sz="1000" b="0" i="1" u="none" strike="noStrike" kern="0" cap="none" spc="0" normalizeH="0" baseline="0" noProof="0" dirty="0">
              <a:ln>
                <a:noFill/>
              </a:ln>
              <a:solidFill>
                <a:srgbClr val="000000"/>
              </a:solidFill>
              <a:effectLst/>
              <a:uLnTx/>
              <a:uFillTx/>
              <a:latin typeface="Verdana"/>
              <a:ea typeface="+mn-ea"/>
              <a:cs typeface="Arial"/>
            </a:endParaRPr>
          </a:p>
          <a:p>
            <a:pPr marL="0" marR="0" lvl="0" indent="0" algn="l" defTabSz="914400" rtl="0" eaLnBrk="1" fontAlgn="base" latinLnBrk="0" hangingPunct="1">
              <a:lnSpc>
                <a:spcPct val="100000"/>
              </a:lnSpc>
              <a:spcBef>
                <a:spcPct val="50000"/>
              </a:spcBef>
              <a:spcAft>
                <a:spcPct val="0"/>
              </a:spcAft>
              <a:buClrTx/>
              <a:buSzPct val="80000"/>
              <a:buFont typeface="Verdana" panose="020B0604030504040204" pitchFamily="34" charset="0"/>
              <a:buNone/>
              <a:tabLst/>
              <a:defRPr/>
            </a:pPr>
            <a:r>
              <a:rPr kumimoji="0" lang="en-US" altLang="ar-EG" sz="2000" b="1" i="0" u="none" strike="noStrike" kern="0" cap="none" spc="0" normalizeH="0" baseline="0" noProof="0" dirty="0">
                <a:ln>
                  <a:noFill/>
                </a:ln>
                <a:solidFill>
                  <a:srgbClr val="000000"/>
                </a:solidFill>
                <a:effectLst/>
                <a:uLnTx/>
                <a:uFillTx/>
                <a:latin typeface="Verdana"/>
                <a:ea typeface="+mn-ea"/>
                <a:cs typeface="Arial"/>
              </a:rPr>
              <a:t>Management Main Activities:</a:t>
            </a:r>
          </a:p>
          <a:p>
            <a:pPr marL="452438" marR="0" lvl="1" indent="-273050"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r>
              <a:rPr kumimoji="0" lang="en-US" altLang="ar-EG" sz="2000" b="0" i="0" u="none" strike="noStrike" kern="0" cap="none" spc="0" normalizeH="0" baseline="0" noProof="0" dirty="0">
                <a:ln>
                  <a:noFill/>
                </a:ln>
                <a:solidFill>
                  <a:srgbClr val="000000"/>
                </a:solidFill>
                <a:effectLst/>
                <a:uLnTx/>
                <a:uFillTx/>
                <a:latin typeface="Verdana"/>
                <a:cs typeface="Arial"/>
              </a:rPr>
              <a:t>Make decisions</a:t>
            </a:r>
          </a:p>
          <a:p>
            <a:pPr marL="452438" marR="0" lvl="1" indent="-273050"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r>
              <a:rPr kumimoji="0" lang="en-US" altLang="ar-EG" sz="2000" b="0" i="0" u="none" strike="noStrike" kern="0" cap="none" spc="0" normalizeH="0" baseline="0" noProof="0" dirty="0">
                <a:ln>
                  <a:noFill/>
                </a:ln>
                <a:solidFill>
                  <a:srgbClr val="000000"/>
                </a:solidFill>
                <a:effectLst/>
                <a:uLnTx/>
                <a:uFillTx/>
                <a:latin typeface="Verdana"/>
                <a:cs typeface="Arial"/>
              </a:rPr>
              <a:t>Allocate resources</a:t>
            </a:r>
          </a:p>
          <a:p>
            <a:pPr marL="452438" marR="0" lvl="1" indent="-273050"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r>
              <a:rPr kumimoji="0" lang="en-US" altLang="ar-EG" sz="2000" b="0" i="0" u="none" strike="noStrike" kern="0" cap="none" spc="0" normalizeH="0" baseline="0" noProof="0" dirty="0">
                <a:ln>
                  <a:noFill/>
                </a:ln>
                <a:solidFill>
                  <a:srgbClr val="000000"/>
                </a:solidFill>
                <a:effectLst/>
                <a:uLnTx/>
                <a:uFillTx/>
                <a:latin typeface="Verdana"/>
                <a:cs typeface="Arial"/>
              </a:rPr>
              <a:t>Direct activities of others to attain goals</a:t>
            </a:r>
          </a:p>
          <a:p>
            <a:pPr>
              <a:lnSpc>
                <a:spcPct val="200000"/>
              </a:lnSpc>
            </a:pPr>
            <a:r>
              <a:rPr lang="en-US" dirty="0">
                <a:solidFill>
                  <a:srgbClr val="0A1F61"/>
                </a:solidFill>
                <a:latin typeface="Tajawal ExtraBold" panose="00000800000000000000" pitchFamily="2" charset="-78"/>
                <a:cs typeface="Tajawal ExtraBold" panose="00000800000000000000" pitchFamily="2" charset="-78"/>
              </a:rPr>
              <a:t>                   </a:t>
            </a:r>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mc:AlternateContent xmlns:mc="http://schemas.openxmlformats.org/markup-compatibility/2006" xmlns:pslz="http://schemas.microsoft.com/office/powerpoint/2016/slidezoom">
        <mc:Choice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9"/>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xmlns="">
          <p:pic>
            <p:nvPicPr>
              <p:cNvPr id="11" name="Slide Zoom 10">
                <a:hlinkClick r:id="rId10" action="ppaction://hlinksldjump"/>
                <a:extLst>
                  <a:ext uri="{FF2B5EF4-FFF2-40B4-BE49-F238E27FC236}">
                    <a16:creationId xmlns:a16="http://schemas.microsoft.com/office/drawing/2014/main" id="{348E1BAD-568D-04E6-FFC1-07D82150E36E}"/>
                  </a:ext>
                </a:extLst>
              </p:cNvPr>
              <p:cNvPicPr>
                <a:picLocks noGrp="1" noRot="1" noChangeAspect="1" noMove="1" noResize="1" noEditPoints="1" noAdjustHandles="1" noChangeArrowheads="1" noChangeShapeType="1"/>
              </p:cNvPicPr>
              <p:nvPr/>
            </p:nvPicPr>
            <p:blipFill>
              <a:blip r:embed="rId11"/>
              <a:stretch>
                <a:fillRect/>
              </a:stretch>
            </p:blipFill>
            <p:spPr>
              <a:xfrm>
                <a:off x="-3558275" y="683414"/>
                <a:ext cx="3048000" cy="1714500"/>
              </a:xfrm>
              <a:prstGeom prst="rect">
                <a:avLst/>
              </a:prstGeom>
              <a:ln w="3175">
                <a:solidFill>
                  <a:prstClr val="ltGray"/>
                </a:solidFill>
              </a:ln>
            </p:spPr>
          </p:pic>
        </mc:Fallback>
      </mc:AlternateContent>
    </p:spTree>
    <p:extLst>
      <p:ext uri="{BB962C8B-B14F-4D97-AF65-F5344CB8AC3E}">
        <p14:creationId xmlns:p14="http://schemas.microsoft.com/office/powerpoint/2010/main" val="326198504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805337" cy="707886"/>
          </a:xfrm>
          <a:prstGeom prst="rect">
            <a:avLst/>
          </a:prstGeom>
          <a:noFill/>
        </p:spPr>
        <p:txBody>
          <a:bodyPr wrap="none" rtlCol="0">
            <a:spAutoFit/>
          </a:bodyPr>
          <a:lstStyle/>
          <a:p>
            <a:r>
              <a:rPr lang="en-US" altLang="ar-EG" sz="2000" dirty="0">
                <a:solidFill>
                  <a:schemeClr val="bg1"/>
                </a:solidFill>
                <a:cs typeface="Tajawal Medium" panose="00000600000000000000" pitchFamily="2" charset="-78"/>
              </a:rPr>
              <a:t>Management Functions According </a:t>
            </a:r>
          </a:p>
          <a:p>
            <a:r>
              <a:rPr lang="en-US" altLang="ar-EG" sz="2000" dirty="0">
                <a:solidFill>
                  <a:schemeClr val="bg1"/>
                </a:solidFill>
                <a:cs typeface="Tajawal Medium" panose="00000600000000000000" pitchFamily="2" charset="-78"/>
              </a:rPr>
              <a:t>to Fayol:</a:t>
            </a:r>
            <a:endParaRPr lang="en-US" sz="2000" dirty="0">
              <a:solidFill>
                <a:schemeClr val="bg1"/>
              </a:solidFill>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103312" y="1846381"/>
            <a:ext cx="6910742" cy="1938992"/>
          </a:xfrm>
          <a:prstGeom prst="rect">
            <a:avLst/>
          </a:prstGeom>
          <a:noFill/>
        </p:spPr>
        <p:txBody>
          <a:bodyPr wrap="square" rtlCol="0">
            <a:spAutoFit/>
          </a:bodyPr>
          <a:lstStyle/>
          <a:p>
            <a:pPr marL="0" marR="0" lvl="0" indent="0" algn="l" defTabSz="914400" rtl="0" eaLnBrk="1" fontAlgn="base" latinLnBrk="0" hangingPunct="1">
              <a:lnSpc>
                <a:spcPct val="100000"/>
              </a:lnSpc>
              <a:spcBef>
                <a:spcPct val="50000"/>
              </a:spcBef>
              <a:spcAft>
                <a:spcPct val="0"/>
              </a:spcAft>
              <a:buClrTx/>
              <a:buSzPct val="80000"/>
              <a:buFont typeface="Verdana" panose="020B0604030504040204" pitchFamily="34" charset="0"/>
              <a:buNone/>
              <a:tabLst/>
              <a:defRPr/>
            </a:pPr>
            <a:r>
              <a:rPr kumimoji="0" lang="en-US" altLang="ar-EG" sz="2000" b="0" i="0" u="none" strike="noStrike" kern="0" cap="none" spc="0" normalizeH="0" baseline="0" noProof="0">
                <a:ln>
                  <a:noFill/>
                </a:ln>
                <a:solidFill>
                  <a:srgbClr val="000000"/>
                </a:solidFill>
                <a:effectLst/>
                <a:uLnTx/>
                <a:uFillTx/>
                <a:latin typeface="Verdana"/>
                <a:ea typeface="+mn-ea"/>
                <a:cs typeface="Arial"/>
              </a:rPr>
              <a:t>Henry Fayol in the early part of the twentieth century wrote that all managers perform five management functions; Planning, Organizing, Commending, Coordinating and Controlling. Today we have condensed these functions into four: Planning, Organizing, Leading and Controlling.   </a:t>
            </a:r>
            <a:endParaRPr kumimoji="0" lang="en-US" altLang="ar-EG" sz="2000" b="0" i="0" u="none" strike="noStrike" kern="0" cap="none" spc="0" normalizeH="0" baseline="0" noProof="0" dirty="0">
              <a:ln>
                <a:noFill/>
              </a:ln>
              <a:solidFill>
                <a:srgbClr val="000000"/>
              </a:solidFill>
              <a:effectLst/>
              <a:uLnTx/>
              <a:uFillTx/>
              <a:latin typeface="Verdana"/>
              <a:ea typeface="+mn-ea"/>
              <a:cs typeface="Arial"/>
            </a:endParaRPr>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mc:AlternateContent xmlns:mc="http://schemas.openxmlformats.org/markup-compatibility/2006" xmlns:pslz="http://schemas.microsoft.com/office/powerpoint/2016/slidezoom">
        <mc:Choice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9"/>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xmlns="">
          <p:pic>
            <p:nvPicPr>
              <p:cNvPr id="11" name="Slide Zoom 10">
                <a:hlinkClick r:id="rId10" action="ppaction://hlinksldjump"/>
                <a:extLst>
                  <a:ext uri="{FF2B5EF4-FFF2-40B4-BE49-F238E27FC236}">
                    <a16:creationId xmlns:a16="http://schemas.microsoft.com/office/drawing/2014/main" id="{348E1BAD-568D-04E6-FFC1-07D82150E36E}"/>
                  </a:ext>
                </a:extLst>
              </p:cNvPr>
              <p:cNvPicPr>
                <a:picLocks noGrp="1" noRot="1" noChangeAspect="1" noMove="1" noResize="1" noEditPoints="1" noAdjustHandles="1" noChangeArrowheads="1" noChangeShapeType="1"/>
              </p:cNvPicPr>
              <p:nvPr/>
            </p:nvPicPr>
            <p:blipFill>
              <a:blip r:embed="rId11"/>
              <a:stretch>
                <a:fillRect/>
              </a:stretch>
            </p:blipFill>
            <p:spPr>
              <a:xfrm>
                <a:off x="-3558275" y="683414"/>
                <a:ext cx="3048000" cy="1714500"/>
              </a:xfrm>
              <a:prstGeom prst="rect">
                <a:avLst/>
              </a:prstGeom>
              <a:ln w="3175">
                <a:solidFill>
                  <a:prstClr val="ltGray"/>
                </a:solidFill>
              </a:ln>
            </p:spPr>
          </p:pic>
        </mc:Fallback>
      </mc:AlternateContent>
    </p:spTree>
    <p:extLst>
      <p:ext uri="{BB962C8B-B14F-4D97-AF65-F5344CB8AC3E}">
        <p14:creationId xmlns:p14="http://schemas.microsoft.com/office/powerpoint/2010/main" val="99005096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805337" cy="1138773"/>
          </a:xfrm>
          <a:prstGeom prst="rect">
            <a:avLst/>
          </a:prstGeom>
          <a:noFill/>
        </p:spPr>
        <p:txBody>
          <a:bodyPr wrap="none" rtlCol="0">
            <a:spAutoFit/>
          </a:bodyPr>
          <a:lstStyle/>
          <a:p>
            <a:r>
              <a:rPr lang="en-US" altLang="ar-EG" sz="2000" dirty="0">
                <a:solidFill>
                  <a:schemeClr val="bg1"/>
                </a:solidFill>
                <a:cs typeface="Tajawal Medium" panose="00000600000000000000" pitchFamily="2" charset="-78"/>
              </a:rPr>
              <a:t>Management Functions According </a:t>
            </a:r>
          </a:p>
          <a:p>
            <a:r>
              <a:rPr lang="en-US" altLang="ar-EG" sz="2000" dirty="0">
                <a:solidFill>
                  <a:schemeClr val="bg1"/>
                </a:solidFill>
                <a:cs typeface="Tajawal Medium" panose="00000600000000000000" pitchFamily="2" charset="-78"/>
              </a:rPr>
              <a:t>to Fayol:</a:t>
            </a:r>
            <a:endParaRPr lang="en-US" sz="2000" dirty="0">
              <a:solidFill>
                <a:schemeClr val="bg1"/>
              </a:solidFill>
              <a:cs typeface="Tajawal Medium" panose="00000600000000000000" pitchFamily="2" charset="-78"/>
            </a:endParaRP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103312" y="1846381"/>
            <a:ext cx="4865434" cy="560410"/>
          </a:xfrm>
          <a:prstGeom prst="rect">
            <a:avLst/>
          </a:prstGeom>
          <a:noFill/>
        </p:spPr>
        <p:txBody>
          <a:bodyPr wrap="none" rtlCol="0">
            <a:spAutoFit/>
          </a:bodyPr>
          <a:lstStyle/>
          <a:p>
            <a:pPr>
              <a:lnSpc>
                <a:spcPct val="200000"/>
              </a:lnSpc>
            </a:pPr>
            <a:r>
              <a:rPr lang="en-US" dirty="0">
                <a:solidFill>
                  <a:srgbClr val="0A1F61"/>
                </a:solidFill>
                <a:latin typeface="Tajawal ExtraBold" panose="00000800000000000000" pitchFamily="2" charset="-78"/>
                <a:cs typeface="Tajawal ExtraBold" panose="00000800000000000000" pitchFamily="2" charset="-78"/>
              </a:rPr>
              <a:t>                                                                         </a:t>
            </a:r>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mc:AlternateContent xmlns:mc="http://schemas.openxmlformats.org/markup-compatibility/2006" xmlns:pslz="http://schemas.microsoft.com/office/powerpoint/2016/slidezoom">
        <mc:Choice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9"/>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xmlns="">
          <p:pic>
            <p:nvPicPr>
              <p:cNvPr id="11" name="Slide Zoom 10">
                <a:hlinkClick r:id="rId10" action="ppaction://hlinksldjump"/>
                <a:extLst>
                  <a:ext uri="{FF2B5EF4-FFF2-40B4-BE49-F238E27FC236}">
                    <a16:creationId xmlns:a16="http://schemas.microsoft.com/office/drawing/2014/main" id="{348E1BAD-568D-04E6-FFC1-07D82150E36E}"/>
                  </a:ext>
                </a:extLst>
              </p:cNvPr>
              <p:cNvPicPr>
                <a:picLocks noGrp="1" noRot="1" noChangeAspect="1" noMove="1" noResize="1" noEditPoints="1" noAdjustHandles="1" noChangeArrowheads="1" noChangeShapeType="1"/>
              </p:cNvPicPr>
              <p:nvPr/>
            </p:nvPicPr>
            <p:blipFill>
              <a:blip r:embed="rId11"/>
              <a:stretch>
                <a:fillRect/>
              </a:stretch>
            </p:blipFill>
            <p:spPr>
              <a:xfrm>
                <a:off x="-3558275" y="683414"/>
                <a:ext cx="3048000" cy="1714500"/>
              </a:xfrm>
              <a:prstGeom prst="rect">
                <a:avLst/>
              </a:prstGeom>
              <a:ln w="3175">
                <a:solidFill>
                  <a:prstClr val="ltGray"/>
                </a:solidFill>
              </a:ln>
            </p:spPr>
          </p:pic>
        </mc:Fallback>
      </mc:AlternateContent>
      <p:graphicFrame>
        <p:nvGraphicFramePr>
          <p:cNvPr id="18" name="Content Placeholder 3">
            <a:extLst>
              <a:ext uri="{FF2B5EF4-FFF2-40B4-BE49-F238E27FC236}">
                <a16:creationId xmlns:a16="http://schemas.microsoft.com/office/drawing/2014/main" id="{56B6BF40-14A6-B696-BEA4-657BF16EFAA9}"/>
              </a:ext>
            </a:extLst>
          </p:cNvPr>
          <p:cNvGraphicFramePr>
            <a:graphicFrameLocks/>
          </p:cNvGraphicFramePr>
          <p:nvPr>
            <p:extLst>
              <p:ext uri="{D42A27DB-BD31-4B8C-83A1-F6EECF244321}">
                <p14:modId xmlns:p14="http://schemas.microsoft.com/office/powerpoint/2010/main" val="1786157732"/>
              </p:ext>
            </p:extLst>
          </p:nvPr>
        </p:nvGraphicFramePr>
        <p:xfrm>
          <a:off x="1348353" y="1332854"/>
          <a:ext cx="6738795" cy="4320733"/>
        </p:xfrm>
        <a:graphic>
          <a:graphicData uri="http://schemas.openxmlformats.org/drawingml/2006/diagram">
            <dgm:relIds xmlns:dgm="http://schemas.openxmlformats.org/drawingml/2006/diagram" xmlns:r="http://schemas.openxmlformats.org/officeDocument/2006/relationships" r:dm="rId12" r:lo="rId13" r:qs="rId14" r:cs="rId15"/>
          </a:graphicData>
        </a:graphic>
      </p:graphicFrame>
    </p:spTree>
    <p:extLst>
      <p:ext uri="{BB962C8B-B14F-4D97-AF65-F5344CB8AC3E}">
        <p14:creationId xmlns:p14="http://schemas.microsoft.com/office/powerpoint/2010/main" val="303829445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933816" cy="707886"/>
          </a:xfrm>
          <a:prstGeom prst="rect">
            <a:avLst/>
          </a:prstGeom>
          <a:noFill/>
        </p:spPr>
        <p:txBody>
          <a:bodyPr wrap="none" rtlCol="0">
            <a:spAutoFit/>
          </a:bodyPr>
          <a:lstStyle/>
          <a:p>
            <a:r>
              <a:rPr lang="en-US" sz="2000" dirty="0">
                <a:solidFill>
                  <a:schemeClr val="bg1"/>
                </a:solidFill>
                <a:latin typeface="Tajawal Medium" panose="00000600000000000000" pitchFamily="2" charset="-78"/>
                <a:cs typeface="Tajawal Medium" panose="00000600000000000000" pitchFamily="2" charset="-78"/>
              </a:rPr>
              <a:t>Management Functions:</a:t>
            </a:r>
          </a:p>
          <a:p>
            <a:r>
              <a:rPr lang="en-US" sz="2000" dirty="0">
                <a:solidFill>
                  <a:schemeClr val="bg1"/>
                </a:solidFill>
                <a:latin typeface="Tajawal Medium" panose="00000600000000000000" pitchFamily="2" charset="-78"/>
                <a:cs typeface="Tajawal Medium" panose="00000600000000000000" pitchFamily="2" charset="-78"/>
              </a:rPr>
              <a:t>Plan</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mc:AlternateContent xmlns:mc="http://schemas.openxmlformats.org/markup-compatibility/2006" xmlns:pslz="http://schemas.microsoft.com/office/powerpoint/2016/slidezoom">
        <mc:Choice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9"/>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xmlns="">
          <p:pic>
            <p:nvPicPr>
              <p:cNvPr id="11" name="Slide Zoom 10">
                <a:hlinkClick r:id="rId10" action="ppaction://hlinksldjump"/>
                <a:extLst>
                  <a:ext uri="{FF2B5EF4-FFF2-40B4-BE49-F238E27FC236}">
                    <a16:creationId xmlns:a16="http://schemas.microsoft.com/office/drawing/2014/main" id="{348E1BAD-568D-04E6-FFC1-07D82150E36E}"/>
                  </a:ext>
                </a:extLst>
              </p:cNvPr>
              <p:cNvPicPr>
                <a:picLocks noGrp="1" noRot="1" noChangeAspect="1" noMove="1" noResize="1" noEditPoints="1" noAdjustHandles="1" noChangeArrowheads="1" noChangeShapeType="1"/>
              </p:cNvPicPr>
              <p:nvPr/>
            </p:nvPicPr>
            <p:blipFill>
              <a:blip r:embed="rId11"/>
              <a:stretch>
                <a:fillRect/>
              </a:stretch>
            </p:blipFill>
            <p:spPr>
              <a:xfrm>
                <a:off x="-3558275" y="683414"/>
                <a:ext cx="3048000" cy="1714500"/>
              </a:xfrm>
              <a:prstGeom prst="rect">
                <a:avLst/>
              </a:prstGeom>
              <a:ln w="3175">
                <a:solidFill>
                  <a:prstClr val="ltGray"/>
                </a:solidFill>
              </a:ln>
            </p:spPr>
          </p:pic>
        </mc:Fallback>
      </mc:AlternateContent>
      <p:graphicFrame>
        <p:nvGraphicFramePr>
          <p:cNvPr id="18" name="Content Placeholder 3">
            <a:extLst>
              <a:ext uri="{FF2B5EF4-FFF2-40B4-BE49-F238E27FC236}">
                <a16:creationId xmlns:a16="http://schemas.microsoft.com/office/drawing/2014/main" id="{B2718FCA-9BAE-5755-2637-EC8C18A03FE1}"/>
              </a:ext>
            </a:extLst>
          </p:cNvPr>
          <p:cNvGraphicFramePr>
            <a:graphicFrameLocks/>
          </p:cNvGraphicFramePr>
          <p:nvPr>
            <p:extLst>
              <p:ext uri="{D42A27DB-BD31-4B8C-83A1-F6EECF244321}">
                <p14:modId xmlns:p14="http://schemas.microsoft.com/office/powerpoint/2010/main" val="740660947"/>
              </p:ext>
            </p:extLst>
          </p:nvPr>
        </p:nvGraphicFramePr>
        <p:xfrm>
          <a:off x="674688" y="2173288"/>
          <a:ext cx="3200400" cy="2590800"/>
        </p:xfrm>
        <a:graphic>
          <a:graphicData uri="http://schemas.openxmlformats.org/drawingml/2006/diagram">
            <dgm:relIds xmlns:dgm="http://schemas.openxmlformats.org/drawingml/2006/diagram" xmlns:r="http://schemas.openxmlformats.org/officeDocument/2006/relationships" r:dm="rId12" r:lo="rId13" r:qs="rId14" r:cs="rId15"/>
          </a:graphicData>
        </a:graphic>
      </p:graphicFrame>
      <p:sp>
        <p:nvSpPr>
          <p:cNvPr id="21" name="TextBox 20">
            <a:extLst>
              <a:ext uri="{FF2B5EF4-FFF2-40B4-BE49-F238E27FC236}">
                <a16:creationId xmlns:a16="http://schemas.microsoft.com/office/drawing/2014/main" id="{F105D09A-BF7C-E30E-49A7-60991D45C638}"/>
              </a:ext>
            </a:extLst>
          </p:cNvPr>
          <p:cNvSpPr txBox="1"/>
          <p:nvPr/>
        </p:nvSpPr>
        <p:spPr>
          <a:xfrm>
            <a:off x="3928411" y="2955358"/>
            <a:ext cx="4430842" cy="2246769"/>
          </a:xfrm>
          <a:prstGeom prst="rect">
            <a:avLst/>
          </a:prstGeom>
          <a:noFill/>
        </p:spPr>
        <p:txBody>
          <a:bodyPr wrap="square">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ar-EG" sz="2000" b="1" i="0" u="none" strike="noStrike" kern="1200" cap="none" spc="0" normalizeH="0" baseline="0" noProof="0" dirty="0">
                <a:ln>
                  <a:noFill/>
                </a:ln>
                <a:solidFill>
                  <a:srgbClr val="000000"/>
                </a:solidFill>
                <a:effectLst/>
                <a:uLnTx/>
                <a:uFillTx/>
                <a:latin typeface="Verdana" panose="020B0604030504040204" pitchFamily="34" charset="0"/>
                <a:ea typeface="+mn-ea"/>
                <a:cs typeface="Arial" panose="020B0604020202020204" pitchFamily="34" charset="0"/>
              </a:rPr>
              <a:t>Planning</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ar-EG" sz="2000" b="0" i="0" u="none" strike="noStrike" kern="1200" cap="none" spc="0" normalizeH="0" baseline="0" noProof="0" dirty="0">
                <a:ln>
                  <a:noFill/>
                </a:ln>
                <a:solidFill>
                  <a:srgbClr val="000000"/>
                </a:solidFill>
                <a:effectLst/>
                <a:uLnTx/>
                <a:uFillTx/>
                <a:latin typeface="Verdana" panose="020B0604030504040204" pitchFamily="34" charset="0"/>
                <a:ea typeface="+mn-ea"/>
                <a:cs typeface="Arial" panose="020B0604020202020204" pitchFamily="34" charset="0"/>
              </a:rPr>
              <a:t>A process that includes defining goals, establishing strategy, and developing plans to coordinate activities.</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ar-EG" sz="2000" b="0" i="0" u="none" strike="noStrike" kern="1200" cap="none" spc="0" normalizeH="0" baseline="0" noProof="0" dirty="0">
                <a:ln>
                  <a:noFill/>
                </a:ln>
                <a:solidFill>
                  <a:srgbClr val="000000"/>
                </a:solidFill>
                <a:effectLst/>
                <a:uLnTx/>
                <a:uFillTx/>
                <a:latin typeface="Verdana" panose="020B0604030504040204" pitchFamily="34" charset="0"/>
                <a:ea typeface="+mn-ea"/>
                <a:cs typeface="Arial" panose="020B0604020202020204" pitchFamily="34" charset="0"/>
              </a:rPr>
              <a:t>As managers advance, they do this function more often.</a:t>
            </a:r>
          </a:p>
        </p:txBody>
      </p:sp>
    </p:spTree>
    <p:extLst>
      <p:ext uri="{BB962C8B-B14F-4D97-AF65-F5344CB8AC3E}">
        <p14:creationId xmlns:p14="http://schemas.microsoft.com/office/powerpoint/2010/main" val="188988368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933816" cy="707886"/>
          </a:xfrm>
          <a:prstGeom prst="rect">
            <a:avLst/>
          </a:prstGeom>
          <a:noFill/>
        </p:spPr>
        <p:txBody>
          <a:bodyPr wrap="none" rtlCol="0">
            <a:spAutoFit/>
          </a:bodyPr>
          <a:lstStyle/>
          <a:p>
            <a:r>
              <a:rPr lang="en-US" sz="2000" dirty="0">
                <a:solidFill>
                  <a:schemeClr val="bg1"/>
                </a:solidFill>
                <a:latin typeface="Tajawal Medium" panose="00000600000000000000" pitchFamily="2" charset="-78"/>
                <a:cs typeface="Tajawal Medium" panose="00000600000000000000" pitchFamily="2" charset="-78"/>
              </a:rPr>
              <a:t>Management Functions:</a:t>
            </a:r>
          </a:p>
          <a:p>
            <a:r>
              <a:rPr lang="en-US" sz="2000" dirty="0">
                <a:solidFill>
                  <a:schemeClr val="bg1"/>
                </a:solidFill>
                <a:latin typeface="Tajawal Medium" panose="00000600000000000000" pitchFamily="2" charset="-78"/>
                <a:cs typeface="Tajawal Medium" panose="00000600000000000000" pitchFamily="2" charset="-78"/>
              </a:rPr>
              <a:t>Organize</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103312" y="1846381"/>
            <a:ext cx="1723549" cy="560410"/>
          </a:xfrm>
          <a:prstGeom prst="rect">
            <a:avLst/>
          </a:prstGeom>
          <a:noFill/>
        </p:spPr>
        <p:txBody>
          <a:bodyPr wrap="none" rtlCol="0">
            <a:spAutoFit/>
          </a:bodyPr>
          <a:lstStyle/>
          <a:p>
            <a:pPr>
              <a:lnSpc>
                <a:spcPct val="200000"/>
              </a:lnSpc>
            </a:pPr>
            <a:r>
              <a:rPr lang="en-US" dirty="0">
                <a:solidFill>
                  <a:srgbClr val="0A1F61"/>
                </a:solidFill>
                <a:latin typeface="Tajawal ExtraBold" panose="00000800000000000000" pitchFamily="2" charset="-78"/>
                <a:cs typeface="Tajawal ExtraBold" panose="00000800000000000000" pitchFamily="2" charset="-78"/>
              </a:rPr>
              <a:t>                        </a:t>
            </a:r>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mc:AlternateContent xmlns:mc="http://schemas.openxmlformats.org/markup-compatibility/2006" xmlns:pslz="http://schemas.microsoft.com/office/powerpoint/2016/slidezoom">
        <mc:Choice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9"/>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xmlns="">
          <p:pic>
            <p:nvPicPr>
              <p:cNvPr id="11" name="Slide Zoom 10">
                <a:hlinkClick r:id="rId10" action="ppaction://hlinksldjump"/>
                <a:extLst>
                  <a:ext uri="{FF2B5EF4-FFF2-40B4-BE49-F238E27FC236}">
                    <a16:creationId xmlns:a16="http://schemas.microsoft.com/office/drawing/2014/main" id="{348E1BAD-568D-04E6-FFC1-07D82150E36E}"/>
                  </a:ext>
                </a:extLst>
              </p:cNvPr>
              <p:cNvPicPr>
                <a:picLocks noGrp="1" noRot="1" noChangeAspect="1" noMove="1" noResize="1" noEditPoints="1" noAdjustHandles="1" noChangeArrowheads="1" noChangeShapeType="1"/>
              </p:cNvPicPr>
              <p:nvPr/>
            </p:nvPicPr>
            <p:blipFill>
              <a:blip r:embed="rId11"/>
              <a:stretch>
                <a:fillRect/>
              </a:stretch>
            </p:blipFill>
            <p:spPr>
              <a:xfrm>
                <a:off x="-3558275" y="683414"/>
                <a:ext cx="3048000" cy="1714500"/>
              </a:xfrm>
              <a:prstGeom prst="rect">
                <a:avLst/>
              </a:prstGeom>
              <a:ln w="3175">
                <a:solidFill>
                  <a:prstClr val="ltGray"/>
                </a:solidFill>
              </a:ln>
            </p:spPr>
          </p:pic>
        </mc:Fallback>
      </mc:AlternateContent>
      <p:graphicFrame>
        <p:nvGraphicFramePr>
          <p:cNvPr id="18" name="Content Placeholder 3">
            <a:extLst>
              <a:ext uri="{FF2B5EF4-FFF2-40B4-BE49-F238E27FC236}">
                <a16:creationId xmlns:a16="http://schemas.microsoft.com/office/drawing/2014/main" id="{F333BA08-E404-BE07-5F4E-17697327C377}"/>
              </a:ext>
            </a:extLst>
          </p:cNvPr>
          <p:cNvGraphicFramePr>
            <a:graphicFrameLocks/>
          </p:cNvGraphicFramePr>
          <p:nvPr>
            <p:extLst>
              <p:ext uri="{D42A27DB-BD31-4B8C-83A1-F6EECF244321}">
                <p14:modId xmlns:p14="http://schemas.microsoft.com/office/powerpoint/2010/main" val="221294842"/>
              </p:ext>
            </p:extLst>
          </p:nvPr>
        </p:nvGraphicFramePr>
        <p:xfrm>
          <a:off x="474663" y="1983783"/>
          <a:ext cx="3182937" cy="2627904"/>
        </p:xfrm>
        <a:graphic>
          <a:graphicData uri="http://schemas.openxmlformats.org/drawingml/2006/diagram">
            <dgm:relIds xmlns:dgm="http://schemas.openxmlformats.org/drawingml/2006/diagram" xmlns:r="http://schemas.openxmlformats.org/officeDocument/2006/relationships" r:dm="rId12" r:lo="rId13" r:qs="rId14" r:cs="rId15"/>
          </a:graphicData>
        </a:graphic>
      </p:graphicFrame>
      <p:sp>
        <p:nvSpPr>
          <p:cNvPr id="20" name="TextBox 19">
            <a:extLst>
              <a:ext uri="{FF2B5EF4-FFF2-40B4-BE49-F238E27FC236}">
                <a16:creationId xmlns:a16="http://schemas.microsoft.com/office/drawing/2014/main" id="{FA056792-5F75-C7E0-C6A7-619147135833}"/>
              </a:ext>
            </a:extLst>
          </p:cNvPr>
          <p:cNvSpPr txBox="1"/>
          <p:nvPr/>
        </p:nvSpPr>
        <p:spPr>
          <a:xfrm>
            <a:off x="3657599" y="2970746"/>
            <a:ext cx="4701653" cy="1631216"/>
          </a:xfrm>
          <a:prstGeom prst="rect">
            <a:avLst/>
          </a:prstGeom>
          <a:noFill/>
        </p:spPr>
        <p:txBody>
          <a:bodyPr wrap="square">
            <a:spAutoFit/>
          </a:bodyPr>
          <a:lstStyle/>
          <a:p>
            <a:pPr eaLnBrk="1" hangingPunct="1">
              <a:buSzTx/>
              <a:buFontTx/>
              <a:buNone/>
            </a:pPr>
            <a:r>
              <a:rPr lang="en-US" altLang="ar-EG" sz="2000" dirty="0"/>
              <a:t>Organizing</a:t>
            </a:r>
          </a:p>
          <a:p>
            <a:pPr eaLnBrk="1" hangingPunct="1">
              <a:buSzTx/>
              <a:buFontTx/>
              <a:buNone/>
            </a:pPr>
            <a:r>
              <a:rPr lang="en-US" altLang="ar-EG" sz="2000" b="0" dirty="0"/>
              <a:t>Determining what tasks are to be done, who is to do them, how the tasks are to be grouped, who reports to whom, and where decisions are to be made.</a:t>
            </a:r>
          </a:p>
        </p:txBody>
      </p:sp>
    </p:spTree>
    <p:extLst>
      <p:ext uri="{BB962C8B-B14F-4D97-AF65-F5344CB8AC3E}">
        <p14:creationId xmlns:p14="http://schemas.microsoft.com/office/powerpoint/2010/main" val="422470140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933816" cy="1138773"/>
          </a:xfrm>
          <a:prstGeom prst="rect">
            <a:avLst/>
          </a:prstGeom>
          <a:noFill/>
        </p:spPr>
        <p:txBody>
          <a:bodyPr wrap="none" rtlCol="0">
            <a:spAutoFit/>
          </a:bodyPr>
          <a:lstStyle/>
          <a:p>
            <a:r>
              <a:rPr lang="en-US" sz="2000" dirty="0">
                <a:solidFill>
                  <a:schemeClr val="bg1"/>
                </a:solidFill>
                <a:latin typeface="Tajawal Medium" panose="00000600000000000000" pitchFamily="2" charset="-78"/>
                <a:cs typeface="Tajawal Medium" panose="00000600000000000000" pitchFamily="2" charset="-78"/>
              </a:rPr>
              <a:t>Management Functions:</a:t>
            </a:r>
          </a:p>
          <a:p>
            <a:r>
              <a:rPr lang="en-US" sz="2000" dirty="0">
                <a:solidFill>
                  <a:schemeClr val="bg1"/>
                </a:solidFill>
                <a:latin typeface="Tajawal Medium" panose="00000600000000000000" pitchFamily="2" charset="-78"/>
                <a:cs typeface="Tajawal Medium" panose="00000600000000000000" pitchFamily="2" charset="-78"/>
              </a:rPr>
              <a:t>Lead</a:t>
            </a:r>
            <a:endParaRPr lang="en-US" sz="2000" dirty="0">
              <a:solidFill>
                <a:srgbClr val="FF9518"/>
              </a:solidFill>
              <a:latin typeface="Tajawal Medium" panose="00000600000000000000" pitchFamily="2" charset="-78"/>
              <a:cs typeface="Tajawal Medium" panose="00000600000000000000" pitchFamily="2" charset="-78"/>
            </a:endParaRP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mc:AlternateContent xmlns:mc="http://schemas.openxmlformats.org/markup-compatibility/2006" xmlns:pslz="http://schemas.microsoft.com/office/powerpoint/2016/slidezoom">
        <mc:Choice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9"/>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xmlns="">
          <p:pic>
            <p:nvPicPr>
              <p:cNvPr id="11" name="Slide Zoom 10">
                <a:hlinkClick r:id="rId10" action="ppaction://hlinksldjump"/>
                <a:extLst>
                  <a:ext uri="{FF2B5EF4-FFF2-40B4-BE49-F238E27FC236}">
                    <a16:creationId xmlns:a16="http://schemas.microsoft.com/office/drawing/2014/main" id="{348E1BAD-568D-04E6-FFC1-07D82150E36E}"/>
                  </a:ext>
                </a:extLst>
              </p:cNvPr>
              <p:cNvPicPr>
                <a:picLocks noGrp="1" noRot="1" noChangeAspect="1" noMove="1" noResize="1" noEditPoints="1" noAdjustHandles="1" noChangeArrowheads="1" noChangeShapeType="1"/>
              </p:cNvPicPr>
              <p:nvPr/>
            </p:nvPicPr>
            <p:blipFill>
              <a:blip r:embed="rId11"/>
              <a:stretch>
                <a:fillRect/>
              </a:stretch>
            </p:blipFill>
            <p:spPr>
              <a:xfrm>
                <a:off x="-3558275" y="683414"/>
                <a:ext cx="3048000" cy="1714500"/>
              </a:xfrm>
              <a:prstGeom prst="rect">
                <a:avLst/>
              </a:prstGeom>
              <a:ln w="3175">
                <a:solidFill>
                  <a:prstClr val="ltGray"/>
                </a:solidFill>
              </a:ln>
            </p:spPr>
          </p:pic>
        </mc:Fallback>
      </mc:AlternateContent>
      <p:graphicFrame>
        <p:nvGraphicFramePr>
          <p:cNvPr id="18" name="Content Placeholder 3">
            <a:extLst>
              <a:ext uri="{FF2B5EF4-FFF2-40B4-BE49-F238E27FC236}">
                <a16:creationId xmlns:a16="http://schemas.microsoft.com/office/drawing/2014/main" id="{321E3230-B28E-A135-FFEC-BA050E266242}"/>
              </a:ext>
            </a:extLst>
          </p:cNvPr>
          <p:cNvGraphicFramePr>
            <a:graphicFrameLocks/>
          </p:cNvGraphicFramePr>
          <p:nvPr/>
        </p:nvGraphicFramePr>
        <p:xfrm>
          <a:off x="604838" y="2263775"/>
          <a:ext cx="3200400" cy="2590800"/>
        </p:xfrm>
        <a:graphic>
          <a:graphicData uri="http://schemas.openxmlformats.org/drawingml/2006/diagram">
            <dgm:relIds xmlns:dgm="http://schemas.openxmlformats.org/drawingml/2006/diagram" xmlns:r="http://schemas.openxmlformats.org/officeDocument/2006/relationships" r:dm="rId12" r:lo="rId13" r:qs="rId14" r:cs="rId15"/>
          </a:graphicData>
        </a:graphic>
      </p:graphicFrame>
      <p:sp>
        <p:nvSpPr>
          <p:cNvPr id="20" name="TextBox 19">
            <a:extLst>
              <a:ext uri="{FF2B5EF4-FFF2-40B4-BE49-F238E27FC236}">
                <a16:creationId xmlns:a16="http://schemas.microsoft.com/office/drawing/2014/main" id="{E036E9AD-19E0-E8D8-2EDB-11410A00318C}"/>
              </a:ext>
            </a:extLst>
          </p:cNvPr>
          <p:cNvSpPr txBox="1"/>
          <p:nvPr/>
        </p:nvSpPr>
        <p:spPr>
          <a:xfrm>
            <a:off x="4067033" y="2832247"/>
            <a:ext cx="4292220" cy="1938992"/>
          </a:xfrm>
          <a:prstGeom prst="rect">
            <a:avLst/>
          </a:prstGeom>
          <a:noFill/>
        </p:spPr>
        <p:txBody>
          <a:bodyPr wrap="square">
            <a:spAutoFit/>
          </a:bodyPr>
          <a:lstStyle/>
          <a:p>
            <a:pPr eaLnBrk="1" hangingPunct="1">
              <a:buSzTx/>
              <a:buFontTx/>
              <a:buNone/>
            </a:pPr>
            <a:r>
              <a:rPr lang="en-US" altLang="ar-EG" sz="2000" dirty="0"/>
              <a:t>Leading</a:t>
            </a:r>
          </a:p>
          <a:p>
            <a:pPr eaLnBrk="1" hangingPunct="1">
              <a:buSzTx/>
              <a:buFontTx/>
              <a:buNone/>
            </a:pPr>
            <a:r>
              <a:rPr lang="en-US" altLang="ar-EG" sz="2000" b="0" dirty="0"/>
              <a:t>A function that includes motivating employees, directing others, selecting the most effective communication channels, and resolving conflicts.</a:t>
            </a:r>
          </a:p>
          <a:p>
            <a:pPr eaLnBrk="1" hangingPunct="1">
              <a:buSzTx/>
              <a:buFontTx/>
              <a:buNone/>
            </a:pPr>
            <a:r>
              <a:rPr lang="en-US" altLang="ar-EG" sz="2000" b="0" i="1" dirty="0"/>
              <a:t>It is about PEOPLE!</a:t>
            </a:r>
          </a:p>
        </p:txBody>
      </p:sp>
    </p:spTree>
    <p:extLst>
      <p:ext uri="{BB962C8B-B14F-4D97-AF65-F5344CB8AC3E}">
        <p14:creationId xmlns:p14="http://schemas.microsoft.com/office/powerpoint/2010/main" val="155010959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933816" cy="707886"/>
          </a:xfrm>
          <a:prstGeom prst="rect">
            <a:avLst/>
          </a:prstGeom>
          <a:noFill/>
        </p:spPr>
        <p:txBody>
          <a:bodyPr wrap="none" rtlCol="0">
            <a:spAutoFit/>
          </a:bodyPr>
          <a:lstStyle/>
          <a:p>
            <a:r>
              <a:rPr lang="en-US" sz="2000" dirty="0">
                <a:solidFill>
                  <a:schemeClr val="bg1"/>
                </a:solidFill>
                <a:latin typeface="Tajawal Medium" panose="00000600000000000000" pitchFamily="2" charset="-78"/>
                <a:cs typeface="Tajawal Medium" panose="00000600000000000000" pitchFamily="2" charset="-78"/>
              </a:rPr>
              <a:t>Management Functions:</a:t>
            </a:r>
          </a:p>
          <a:p>
            <a:r>
              <a:rPr lang="en-US" sz="2000" dirty="0">
                <a:solidFill>
                  <a:schemeClr val="bg1"/>
                </a:solidFill>
                <a:latin typeface="Tajawal Medium" panose="00000600000000000000" pitchFamily="2" charset="-78"/>
                <a:cs typeface="Tajawal Medium" panose="00000600000000000000" pitchFamily="2" charset="-78"/>
              </a:rPr>
              <a:t>Control</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103312" y="1846381"/>
            <a:ext cx="1018227" cy="560410"/>
          </a:xfrm>
          <a:prstGeom prst="rect">
            <a:avLst/>
          </a:prstGeom>
          <a:noFill/>
        </p:spPr>
        <p:txBody>
          <a:bodyPr wrap="none" rtlCol="0">
            <a:spAutoFit/>
          </a:bodyPr>
          <a:lstStyle/>
          <a:p>
            <a:pPr>
              <a:lnSpc>
                <a:spcPct val="200000"/>
              </a:lnSpc>
            </a:pPr>
            <a:r>
              <a:rPr lang="en-US" dirty="0">
                <a:solidFill>
                  <a:srgbClr val="0A1F61"/>
                </a:solidFill>
                <a:latin typeface="Tajawal ExtraBold" panose="00000800000000000000" pitchFamily="2" charset="-78"/>
                <a:cs typeface="Tajawal ExtraBold" panose="00000800000000000000" pitchFamily="2" charset="-78"/>
              </a:rPr>
              <a:t>             </a:t>
            </a:r>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mc:AlternateContent xmlns:mc="http://schemas.openxmlformats.org/markup-compatibility/2006" xmlns:pslz="http://schemas.microsoft.com/office/powerpoint/2016/slidezoom">
        <mc:Choice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9"/>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xmlns="">
          <p:pic>
            <p:nvPicPr>
              <p:cNvPr id="11" name="Slide Zoom 10">
                <a:hlinkClick r:id="rId10" action="ppaction://hlinksldjump"/>
                <a:extLst>
                  <a:ext uri="{FF2B5EF4-FFF2-40B4-BE49-F238E27FC236}">
                    <a16:creationId xmlns:a16="http://schemas.microsoft.com/office/drawing/2014/main" id="{348E1BAD-568D-04E6-FFC1-07D82150E36E}"/>
                  </a:ext>
                </a:extLst>
              </p:cNvPr>
              <p:cNvPicPr>
                <a:picLocks noGrp="1" noRot="1" noChangeAspect="1" noMove="1" noResize="1" noEditPoints="1" noAdjustHandles="1" noChangeArrowheads="1" noChangeShapeType="1"/>
              </p:cNvPicPr>
              <p:nvPr/>
            </p:nvPicPr>
            <p:blipFill>
              <a:blip r:embed="rId11"/>
              <a:stretch>
                <a:fillRect/>
              </a:stretch>
            </p:blipFill>
            <p:spPr>
              <a:xfrm>
                <a:off x="-3558275" y="683414"/>
                <a:ext cx="3048000" cy="1714500"/>
              </a:xfrm>
              <a:prstGeom prst="rect">
                <a:avLst/>
              </a:prstGeom>
              <a:ln w="3175">
                <a:solidFill>
                  <a:prstClr val="ltGray"/>
                </a:solidFill>
              </a:ln>
            </p:spPr>
          </p:pic>
        </mc:Fallback>
      </mc:AlternateContent>
      <p:graphicFrame>
        <p:nvGraphicFramePr>
          <p:cNvPr id="18" name="Content Placeholder 3">
            <a:extLst>
              <a:ext uri="{FF2B5EF4-FFF2-40B4-BE49-F238E27FC236}">
                <a16:creationId xmlns:a16="http://schemas.microsoft.com/office/drawing/2014/main" id="{3533BFE1-91A5-0330-C996-F12E36424BE4}"/>
              </a:ext>
            </a:extLst>
          </p:cNvPr>
          <p:cNvGraphicFramePr>
            <a:graphicFrameLocks/>
          </p:cNvGraphicFramePr>
          <p:nvPr/>
        </p:nvGraphicFramePr>
        <p:xfrm>
          <a:off x="615950" y="2143125"/>
          <a:ext cx="3200400" cy="2590800"/>
        </p:xfrm>
        <a:graphic>
          <a:graphicData uri="http://schemas.openxmlformats.org/drawingml/2006/diagram">
            <dgm:relIds xmlns:dgm="http://schemas.openxmlformats.org/drawingml/2006/diagram" xmlns:r="http://schemas.openxmlformats.org/officeDocument/2006/relationships" r:dm="rId12" r:lo="rId13" r:qs="rId14" r:cs="rId15"/>
          </a:graphicData>
        </a:graphic>
      </p:graphicFrame>
      <p:sp>
        <p:nvSpPr>
          <p:cNvPr id="20" name="TextBox 19">
            <a:extLst>
              <a:ext uri="{FF2B5EF4-FFF2-40B4-BE49-F238E27FC236}">
                <a16:creationId xmlns:a16="http://schemas.microsoft.com/office/drawing/2014/main" id="{B1DCEC08-6F8C-7DC2-8CFC-1AF8EB21020A}"/>
              </a:ext>
            </a:extLst>
          </p:cNvPr>
          <p:cNvSpPr txBox="1"/>
          <p:nvPr/>
        </p:nvSpPr>
        <p:spPr>
          <a:xfrm>
            <a:off x="3998793" y="3063079"/>
            <a:ext cx="4360459" cy="1631216"/>
          </a:xfrm>
          <a:prstGeom prst="rect">
            <a:avLst/>
          </a:prstGeom>
          <a:noFill/>
        </p:spPr>
        <p:txBody>
          <a:bodyPr wrap="square">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ar-EG" sz="2000" b="1" i="0" u="none" strike="noStrike" kern="1200" cap="none" spc="0" normalizeH="0" baseline="0" noProof="0" dirty="0">
                <a:ln>
                  <a:noFill/>
                </a:ln>
                <a:solidFill>
                  <a:srgbClr val="000000"/>
                </a:solidFill>
                <a:effectLst/>
                <a:uLnTx/>
                <a:uFillTx/>
                <a:latin typeface="Verdana" panose="020B0604030504040204" pitchFamily="34" charset="0"/>
                <a:ea typeface="+mn-ea"/>
                <a:cs typeface="Arial" panose="020B0604020202020204" pitchFamily="34" charset="0"/>
              </a:rPr>
              <a:t>Controlling</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ar-EG" sz="2000" b="0" i="0" u="none" strike="noStrike" kern="1200" cap="none" spc="0" normalizeH="0" baseline="0" noProof="0" dirty="0">
                <a:ln>
                  <a:noFill/>
                </a:ln>
                <a:solidFill>
                  <a:srgbClr val="000000"/>
                </a:solidFill>
                <a:effectLst/>
                <a:uLnTx/>
                <a:uFillTx/>
                <a:latin typeface="Verdana" panose="020B0604030504040204" pitchFamily="34" charset="0"/>
                <a:ea typeface="+mn-ea"/>
                <a:cs typeface="Arial" panose="020B0604020202020204" pitchFamily="34" charset="0"/>
              </a:rPr>
              <a:t>Monitoring performance, comparing actual performance with previously set goals, and correcting any deviation.</a:t>
            </a:r>
          </a:p>
        </p:txBody>
      </p:sp>
    </p:spTree>
    <p:extLst>
      <p:ext uri="{BB962C8B-B14F-4D97-AF65-F5344CB8AC3E}">
        <p14:creationId xmlns:p14="http://schemas.microsoft.com/office/powerpoint/2010/main" val="238839958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712047" y="494396"/>
            <a:ext cx="3264740" cy="400110"/>
          </a:xfrm>
          <a:prstGeom prst="rect">
            <a:avLst/>
          </a:prstGeom>
          <a:noFill/>
        </p:spPr>
        <p:txBody>
          <a:bodyPr wrap="none" rtlCol="0">
            <a:spAutoFit/>
          </a:bodyPr>
          <a:lstStyle/>
          <a:p>
            <a:r>
              <a:rPr lang="en-US" altLang="ar-EG" sz="2000" dirty="0">
                <a:solidFill>
                  <a:schemeClr val="bg1"/>
                </a:solidFill>
                <a:cs typeface="Tajawal Medium" panose="00000600000000000000" pitchFamily="2" charset="-78"/>
              </a:rPr>
              <a:t>Mintzberg’s Managerial Roles</a:t>
            </a:r>
            <a:endParaRPr lang="en-US" sz="2000" dirty="0">
              <a:solidFill>
                <a:schemeClr val="bg1"/>
              </a:solidFill>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103312" y="1846381"/>
            <a:ext cx="6985008" cy="3323987"/>
          </a:xfrm>
          <a:prstGeom prst="rect">
            <a:avLst/>
          </a:prstGeom>
          <a:noFill/>
        </p:spPr>
        <p:txBody>
          <a:bodyPr wrap="square" rtlCol="0">
            <a:spAutoFit/>
          </a:bodyPr>
          <a:lstStyle/>
          <a:p>
            <a:pPr marL="0" marR="0" lvl="0" indent="0" algn="l" defTabSz="914400" rtl="0" eaLnBrk="1" fontAlgn="base" latinLnBrk="0" hangingPunct="1">
              <a:lnSpc>
                <a:spcPct val="100000"/>
              </a:lnSpc>
              <a:spcBef>
                <a:spcPct val="50000"/>
              </a:spcBef>
              <a:spcAft>
                <a:spcPct val="0"/>
              </a:spcAft>
              <a:buClrTx/>
              <a:buSzPct val="80000"/>
              <a:buFont typeface="Verdana" panose="020B0604030504040204" pitchFamily="34" charset="0"/>
              <a:buNone/>
              <a:tabLst/>
              <a:defRPr/>
            </a:pPr>
            <a:r>
              <a:rPr kumimoji="0" lang="en-US" altLang="ar-EG" sz="2000" b="0" i="0" u="none" strike="noStrike" kern="0" cap="none" spc="0" normalizeH="0" baseline="0" noProof="0" dirty="0">
                <a:ln>
                  <a:noFill/>
                </a:ln>
                <a:solidFill>
                  <a:srgbClr val="000000"/>
                </a:solidFill>
                <a:effectLst/>
                <a:uLnTx/>
                <a:uFillTx/>
                <a:latin typeface="Verdana"/>
                <a:ea typeface="+mn-ea"/>
                <a:cs typeface="Arial"/>
              </a:rPr>
              <a:t>Henry Mintzberg undertook a careful study of five executives to determine what they mainly do on their jobs. Mintzberg identified that managers perform ten different highly interrelated roles or set of behaviors. These ten roles can be separated under three groups of behavior: </a:t>
            </a:r>
          </a:p>
          <a:p>
            <a:pPr marL="450850" marR="0" lvl="1" indent="-271463"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r>
              <a:rPr kumimoji="0" lang="en-US" altLang="ar-EG" sz="2000" b="0" i="0" u="none" strike="noStrike" kern="0" cap="none" spc="0" normalizeH="0" baseline="0" noProof="0" dirty="0">
                <a:ln>
                  <a:noFill/>
                </a:ln>
                <a:solidFill>
                  <a:srgbClr val="000000"/>
                </a:solidFill>
                <a:effectLst/>
                <a:uLnTx/>
                <a:uFillTx/>
                <a:latin typeface="Verdana"/>
                <a:cs typeface="Arial"/>
              </a:rPr>
              <a:t>Interpersonal</a:t>
            </a:r>
          </a:p>
          <a:p>
            <a:pPr marL="450850" marR="0" lvl="1" indent="-271463"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r>
              <a:rPr kumimoji="0" lang="en-US" altLang="ar-EG" sz="2000" b="0" i="0" u="none" strike="noStrike" kern="0" cap="none" spc="0" normalizeH="0" baseline="0" noProof="0" dirty="0">
                <a:ln>
                  <a:noFill/>
                </a:ln>
                <a:solidFill>
                  <a:srgbClr val="000000"/>
                </a:solidFill>
                <a:effectLst/>
                <a:uLnTx/>
                <a:uFillTx/>
                <a:latin typeface="Verdana"/>
                <a:cs typeface="Arial"/>
              </a:rPr>
              <a:t>Informational</a:t>
            </a:r>
          </a:p>
          <a:p>
            <a:pPr marL="450850" marR="0" lvl="1" indent="-271463"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r>
              <a:rPr kumimoji="0" lang="en-US" altLang="ar-EG" sz="2000" b="0" i="0" u="none" strike="noStrike" kern="0" cap="none" spc="0" normalizeH="0" baseline="0" noProof="0" dirty="0">
                <a:ln>
                  <a:noFill/>
                </a:ln>
                <a:solidFill>
                  <a:srgbClr val="000000"/>
                </a:solidFill>
                <a:effectLst/>
                <a:uLnTx/>
                <a:uFillTx/>
                <a:latin typeface="Verdana"/>
                <a:cs typeface="Arial"/>
              </a:rPr>
              <a:t>Decisional</a:t>
            </a:r>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mc:AlternateContent xmlns:mc="http://schemas.openxmlformats.org/markup-compatibility/2006" xmlns:pslz="http://schemas.microsoft.com/office/powerpoint/2016/slidezoom">
        <mc:Choice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9"/>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xmlns="">
          <p:pic>
            <p:nvPicPr>
              <p:cNvPr id="11" name="Slide Zoom 10">
                <a:hlinkClick r:id="rId10" action="ppaction://hlinksldjump"/>
                <a:extLst>
                  <a:ext uri="{FF2B5EF4-FFF2-40B4-BE49-F238E27FC236}">
                    <a16:creationId xmlns:a16="http://schemas.microsoft.com/office/drawing/2014/main" id="{348E1BAD-568D-04E6-FFC1-07D82150E36E}"/>
                  </a:ext>
                </a:extLst>
              </p:cNvPr>
              <p:cNvPicPr>
                <a:picLocks noGrp="1" noRot="1" noChangeAspect="1" noMove="1" noResize="1" noEditPoints="1" noAdjustHandles="1" noChangeArrowheads="1" noChangeShapeType="1"/>
              </p:cNvPicPr>
              <p:nvPr/>
            </p:nvPicPr>
            <p:blipFill>
              <a:blip r:embed="rId11"/>
              <a:stretch>
                <a:fillRect/>
              </a:stretch>
            </p:blipFill>
            <p:spPr>
              <a:xfrm>
                <a:off x="-3558275" y="683414"/>
                <a:ext cx="3048000" cy="1714500"/>
              </a:xfrm>
              <a:prstGeom prst="rect">
                <a:avLst/>
              </a:prstGeom>
              <a:ln w="3175">
                <a:solidFill>
                  <a:prstClr val="ltGray"/>
                </a:solidFill>
              </a:ln>
            </p:spPr>
          </p:pic>
        </mc:Fallback>
      </mc:AlternateContent>
    </p:spTree>
    <p:extLst>
      <p:ext uri="{BB962C8B-B14F-4D97-AF65-F5344CB8AC3E}">
        <p14:creationId xmlns:p14="http://schemas.microsoft.com/office/powerpoint/2010/main" val="426477706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722729" y="518379"/>
            <a:ext cx="3333670" cy="707886"/>
          </a:xfrm>
          <a:prstGeom prst="rect">
            <a:avLst/>
          </a:prstGeom>
          <a:noFill/>
        </p:spPr>
        <p:txBody>
          <a:bodyPr wrap="none" rtlCol="0">
            <a:spAutoFit/>
          </a:bodyPr>
          <a:lstStyle/>
          <a:p>
            <a:r>
              <a:rPr lang="en-US" altLang="ar-EG" sz="2000" dirty="0">
                <a:solidFill>
                  <a:schemeClr val="bg1"/>
                </a:solidFill>
                <a:cs typeface="Tajawal Medium" panose="00000600000000000000" pitchFamily="2" charset="-78"/>
              </a:rPr>
              <a:t>Mintzberg’s Managerial Roles:</a:t>
            </a:r>
          </a:p>
          <a:p>
            <a:r>
              <a:rPr lang="en-US" altLang="ar-EG" sz="2000" dirty="0">
                <a:solidFill>
                  <a:schemeClr val="bg1"/>
                </a:solidFill>
                <a:cs typeface="Tajawal Medium" panose="00000600000000000000" pitchFamily="2" charset="-78"/>
              </a:rPr>
              <a:t> Interpersonal</a:t>
            </a:r>
            <a:endParaRPr lang="en-US" sz="2000" dirty="0">
              <a:solidFill>
                <a:schemeClr val="bg1"/>
              </a:solidFill>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mc:AlternateContent xmlns:mc="http://schemas.openxmlformats.org/markup-compatibility/2006" xmlns:pslz="http://schemas.microsoft.com/office/powerpoint/2016/slidezoom">
        <mc:Choice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9"/>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xmlns="">
          <p:pic>
            <p:nvPicPr>
              <p:cNvPr id="11" name="Slide Zoom 10">
                <a:hlinkClick r:id="rId10" action="ppaction://hlinksldjump"/>
                <a:extLst>
                  <a:ext uri="{FF2B5EF4-FFF2-40B4-BE49-F238E27FC236}">
                    <a16:creationId xmlns:a16="http://schemas.microsoft.com/office/drawing/2014/main" id="{348E1BAD-568D-04E6-FFC1-07D82150E36E}"/>
                  </a:ext>
                </a:extLst>
              </p:cNvPr>
              <p:cNvPicPr>
                <a:picLocks noGrp="1" noRot="1" noChangeAspect="1" noMove="1" noResize="1" noEditPoints="1" noAdjustHandles="1" noChangeArrowheads="1" noChangeShapeType="1"/>
              </p:cNvPicPr>
              <p:nvPr/>
            </p:nvPicPr>
            <p:blipFill>
              <a:blip r:embed="rId11"/>
              <a:stretch>
                <a:fillRect/>
              </a:stretch>
            </p:blipFill>
            <p:spPr>
              <a:xfrm>
                <a:off x="-3558275" y="683414"/>
                <a:ext cx="3048000" cy="1714500"/>
              </a:xfrm>
              <a:prstGeom prst="rect">
                <a:avLst/>
              </a:prstGeom>
              <a:ln w="3175">
                <a:solidFill>
                  <a:prstClr val="ltGray"/>
                </a:solidFill>
              </a:ln>
            </p:spPr>
          </p:pic>
        </mc:Fallback>
      </mc:AlternateContent>
      <p:pic>
        <p:nvPicPr>
          <p:cNvPr id="18" name="Picture 8">
            <a:extLst>
              <a:ext uri="{FF2B5EF4-FFF2-40B4-BE49-F238E27FC236}">
                <a16:creationId xmlns:a16="http://schemas.microsoft.com/office/drawing/2014/main" id="{17A022FA-BC29-605A-4242-6582279E9DA8}"/>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635000" y="2157413"/>
            <a:ext cx="7704138" cy="2600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4837800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391378" cy="707886"/>
          </a:xfrm>
          <a:prstGeom prst="rect">
            <a:avLst/>
          </a:prstGeom>
          <a:noFill/>
        </p:spPr>
        <p:txBody>
          <a:bodyPr wrap="none" rtlCol="0">
            <a:spAutoFit/>
          </a:bodyPr>
          <a:lstStyle/>
          <a:p>
            <a:r>
              <a:rPr lang="en-US" altLang="ar-EG" sz="2000" dirty="0">
                <a:solidFill>
                  <a:schemeClr val="bg1"/>
                </a:solidFill>
                <a:cs typeface="Tajawal Medium" panose="00000600000000000000" pitchFamily="2" charset="-78"/>
              </a:rPr>
              <a:t>Mintzberg’s Managerial Roles: </a:t>
            </a:r>
          </a:p>
          <a:p>
            <a:r>
              <a:rPr lang="en-US" altLang="ar-EG" sz="2000" dirty="0">
                <a:solidFill>
                  <a:schemeClr val="bg1"/>
                </a:solidFill>
                <a:cs typeface="Tajawal Medium" panose="00000600000000000000" pitchFamily="2" charset="-78"/>
              </a:rPr>
              <a:t>Informational</a:t>
            </a:r>
            <a:endParaRPr lang="en-US" sz="2000" dirty="0">
              <a:solidFill>
                <a:schemeClr val="bg1"/>
              </a:solidFill>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mc:AlternateContent xmlns:mc="http://schemas.openxmlformats.org/markup-compatibility/2006" xmlns:pslz="http://schemas.microsoft.com/office/powerpoint/2016/slidezoom">
        <mc:Choice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9"/>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xmlns="">
          <p:pic>
            <p:nvPicPr>
              <p:cNvPr id="11" name="Slide Zoom 10">
                <a:hlinkClick r:id="rId10" action="ppaction://hlinksldjump"/>
                <a:extLst>
                  <a:ext uri="{FF2B5EF4-FFF2-40B4-BE49-F238E27FC236}">
                    <a16:creationId xmlns:a16="http://schemas.microsoft.com/office/drawing/2014/main" id="{348E1BAD-568D-04E6-FFC1-07D82150E36E}"/>
                  </a:ext>
                </a:extLst>
              </p:cNvPr>
              <p:cNvPicPr>
                <a:picLocks noGrp="1" noRot="1" noChangeAspect="1" noMove="1" noResize="1" noEditPoints="1" noAdjustHandles="1" noChangeArrowheads="1" noChangeShapeType="1"/>
              </p:cNvPicPr>
              <p:nvPr/>
            </p:nvPicPr>
            <p:blipFill>
              <a:blip r:embed="rId11"/>
              <a:stretch>
                <a:fillRect/>
              </a:stretch>
            </p:blipFill>
            <p:spPr>
              <a:xfrm>
                <a:off x="-3558275" y="683414"/>
                <a:ext cx="3048000" cy="1714500"/>
              </a:xfrm>
              <a:prstGeom prst="rect">
                <a:avLst/>
              </a:prstGeom>
              <a:ln w="3175">
                <a:solidFill>
                  <a:prstClr val="ltGray"/>
                </a:solidFill>
              </a:ln>
            </p:spPr>
          </p:pic>
        </mc:Fallback>
      </mc:AlternateContent>
      <p:pic>
        <p:nvPicPr>
          <p:cNvPr id="18" name="Picture 8">
            <a:extLst>
              <a:ext uri="{FF2B5EF4-FFF2-40B4-BE49-F238E27FC236}">
                <a16:creationId xmlns:a16="http://schemas.microsoft.com/office/drawing/2014/main" id="{15742091-70FB-A194-DB9E-BC78878B7583}"/>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635000" y="2476500"/>
            <a:ext cx="7685088" cy="195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8206579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391378" cy="707886"/>
          </a:xfrm>
          <a:prstGeom prst="rect">
            <a:avLst/>
          </a:prstGeom>
          <a:noFill/>
        </p:spPr>
        <p:txBody>
          <a:bodyPr wrap="none" rtlCol="0">
            <a:spAutoFit/>
          </a:bodyPr>
          <a:lstStyle/>
          <a:p>
            <a:r>
              <a:rPr lang="en-US" altLang="ar-EG" sz="2000" dirty="0">
                <a:solidFill>
                  <a:schemeClr val="bg1"/>
                </a:solidFill>
                <a:cs typeface="Tajawal Medium" panose="00000600000000000000" pitchFamily="2" charset="-78"/>
              </a:rPr>
              <a:t>Mintzberg’s Managerial Roles: </a:t>
            </a:r>
          </a:p>
          <a:p>
            <a:r>
              <a:rPr lang="en-US" altLang="ar-EG" sz="2000" dirty="0">
                <a:solidFill>
                  <a:schemeClr val="bg1"/>
                </a:solidFill>
                <a:cs typeface="Tajawal Medium" panose="00000600000000000000" pitchFamily="2" charset="-78"/>
              </a:rPr>
              <a:t>Decisional</a:t>
            </a:r>
            <a:endParaRPr lang="en-US" sz="2000" dirty="0">
              <a:solidFill>
                <a:schemeClr val="bg1"/>
              </a:solidFill>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mc:AlternateContent xmlns:mc="http://schemas.openxmlformats.org/markup-compatibility/2006" xmlns:pslz="http://schemas.microsoft.com/office/powerpoint/2016/slidezoom">
        <mc:Choice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9"/>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xmlns="">
          <p:pic>
            <p:nvPicPr>
              <p:cNvPr id="11" name="Slide Zoom 10">
                <a:hlinkClick r:id="rId10" action="ppaction://hlinksldjump"/>
                <a:extLst>
                  <a:ext uri="{FF2B5EF4-FFF2-40B4-BE49-F238E27FC236}">
                    <a16:creationId xmlns:a16="http://schemas.microsoft.com/office/drawing/2014/main" id="{348E1BAD-568D-04E6-FFC1-07D82150E36E}"/>
                  </a:ext>
                </a:extLst>
              </p:cNvPr>
              <p:cNvPicPr>
                <a:picLocks noGrp="1" noRot="1" noChangeAspect="1" noMove="1" noResize="1" noEditPoints="1" noAdjustHandles="1" noChangeArrowheads="1" noChangeShapeType="1"/>
              </p:cNvPicPr>
              <p:nvPr/>
            </p:nvPicPr>
            <p:blipFill>
              <a:blip r:embed="rId11"/>
              <a:stretch>
                <a:fillRect/>
              </a:stretch>
            </p:blipFill>
            <p:spPr>
              <a:xfrm>
                <a:off x="-3558275" y="683414"/>
                <a:ext cx="3048000" cy="1714500"/>
              </a:xfrm>
              <a:prstGeom prst="rect">
                <a:avLst/>
              </a:prstGeom>
              <a:ln w="3175">
                <a:solidFill>
                  <a:prstClr val="ltGray"/>
                </a:solidFill>
              </a:ln>
            </p:spPr>
          </p:pic>
        </mc:Fallback>
      </mc:AlternateContent>
      <p:pic>
        <p:nvPicPr>
          <p:cNvPr id="18" name="Picture 8">
            <a:extLst>
              <a:ext uri="{FF2B5EF4-FFF2-40B4-BE49-F238E27FC236}">
                <a16:creationId xmlns:a16="http://schemas.microsoft.com/office/drawing/2014/main" id="{A7374701-C865-BBF3-7B6D-03429B60D5A0}"/>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611188" y="2060656"/>
            <a:ext cx="7751762" cy="2925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6151097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778663" cy="400110"/>
          </a:xfrm>
          <a:prstGeom prst="rect">
            <a:avLst/>
          </a:prstGeom>
          <a:noFill/>
        </p:spPr>
        <p:txBody>
          <a:bodyPr wrap="none" rtlCol="0">
            <a:spAutoFit/>
          </a:bodyPr>
          <a:lstStyle/>
          <a:p>
            <a:r>
              <a:rPr lang="en-US" altLang="ar-EG" sz="2000" dirty="0">
                <a:solidFill>
                  <a:schemeClr val="bg1"/>
                </a:solidFill>
                <a:cs typeface="Tajawal Medium" panose="00000600000000000000" pitchFamily="2" charset="-78"/>
              </a:rPr>
              <a:t>Katz’s Essential Management Skills</a:t>
            </a:r>
            <a:endParaRPr lang="en-US" sz="2000" dirty="0">
              <a:solidFill>
                <a:schemeClr val="bg1"/>
              </a:solidFill>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103312" y="1846381"/>
            <a:ext cx="7517380" cy="3416320"/>
          </a:xfrm>
          <a:prstGeom prst="rect">
            <a:avLst/>
          </a:prstGeom>
          <a:noFill/>
        </p:spPr>
        <p:txBody>
          <a:bodyPr wrap="square" rtlCol="0">
            <a:spAutoFit/>
          </a:bodyPr>
          <a:lstStyle/>
          <a:p>
            <a:pPr marL="0" marR="0" lvl="0" indent="0" algn="l" defTabSz="914400" rtl="0" eaLnBrk="1" fontAlgn="base" latinLnBrk="0" hangingPunct="1">
              <a:lnSpc>
                <a:spcPct val="100000"/>
              </a:lnSpc>
              <a:spcBef>
                <a:spcPct val="50000"/>
              </a:spcBef>
              <a:spcAft>
                <a:spcPct val="0"/>
              </a:spcAft>
              <a:buClrTx/>
              <a:buSzPct val="80000"/>
              <a:buFont typeface="Verdana" panose="020B0604030504040204" pitchFamily="34" charset="0"/>
              <a:buNone/>
              <a:tabLst/>
              <a:defRPr/>
            </a:pPr>
            <a:r>
              <a:rPr kumimoji="0" lang="en-US" altLang="ar-EG" sz="1800" b="0" i="0" u="none" strike="noStrike" kern="0" cap="none" spc="0" normalizeH="0" baseline="0" noProof="0" dirty="0">
                <a:ln>
                  <a:noFill/>
                </a:ln>
                <a:solidFill>
                  <a:srgbClr val="000000"/>
                </a:solidFill>
                <a:effectLst/>
                <a:uLnTx/>
                <a:uFillTx/>
                <a:latin typeface="Verdana"/>
                <a:ea typeface="+mn-ea"/>
                <a:cs typeface="Arial"/>
              </a:rPr>
              <a:t>Another way of considering what managers do is to look at the skills or competencies they need to achieve their goals. According to Katz, researchers have identified a number of skills that differentiate effective from ineffective managers as follows:</a:t>
            </a:r>
            <a:r>
              <a:rPr kumimoji="0" lang="en-US" altLang="ar-EG" sz="1800" b="1" i="0" u="none" strike="noStrike" kern="0" cap="none" spc="0" normalizeH="0" baseline="0" noProof="0" dirty="0">
                <a:ln>
                  <a:noFill/>
                </a:ln>
                <a:solidFill>
                  <a:srgbClr val="000000"/>
                </a:solidFill>
                <a:effectLst/>
                <a:uLnTx/>
                <a:uFillTx/>
                <a:latin typeface="Verdana"/>
                <a:ea typeface="+mn-ea"/>
                <a:cs typeface="Arial"/>
              </a:rPr>
              <a:t>  </a:t>
            </a:r>
          </a:p>
          <a:p>
            <a:pPr marL="0" marR="0" lvl="0" indent="0" algn="l" defTabSz="914400" rtl="0" eaLnBrk="1" fontAlgn="base" latinLnBrk="0" hangingPunct="1">
              <a:lnSpc>
                <a:spcPct val="100000"/>
              </a:lnSpc>
              <a:spcBef>
                <a:spcPct val="50000"/>
              </a:spcBef>
              <a:spcAft>
                <a:spcPct val="0"/>
              </a:spcAft>
              <a:buClrTx/>
              <a:buSzPct val="80000"/>
              <a:buFont typeface="Verdana" panose="020B0604030504040204" pitchFamily="34" charset="0"/>
              <a:buNone/>
              <a:tabLst/>
              <a:defRPr/>
            </a:pPr>
            <a:r>
              <a:rPr kumimoji="0" lang="en-US" altLang="ar-EG" sz="1800" b="1" i="0" u="none" strike="noStrike" kern="0" cap="none" spc="0" normalizeH="0" baseline="0" noProof="0" dirty="0">
                <a:ln>
                  <a:noFill/>
                </a:ln>
                <a:solidFill>
                  <a:srgbClr val="000000"/>
                </a:solidFill>
                <a:effectLst/>
                <a:uLnTx/>
                <a:uFillTx/>
                <a:latin typeface="Verdana"/>
                <a:ea typeface="+mn-ea"/>
                <a:cs typeface="Arial"/>
              </a:rPr>
              <a:t>Technical Skills</a:t>
            </a:r>
          </a:p>
          <a:p>
            <a:pPr marL="450850" marR="0" lvl="1" indent="-271463"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r>
              <a:rPr kumimoji="0" lang="en-US" altLang="ar-EG" sz="1800" b="0" i="0" u="none" strike="noStrike" kern="0" cap="none" spc="0" normalizeH="0" baseline="0" noProof="0" dirty="0">
                <a:ln>
                  <a:noFill/>
                </a:ln>
                <a:solidFill>
                  <a:srgbClr val="000000"/>
                </a:solidFill>
                <a:effectLst/>
                <a:uLnTx/>
                <a:uFillTx/>
                <a:latin typeface="Verdana"/>
                <a:cs typeface="Arial"/>
              </a:rPr>
              <a:t>The ability to apply specialized knowledge or expertise.</a:t>
            </a:r>
          </a:p>
          <a:p>
            <a:pPr marL="0" marR="0" lvl="0" indent="0" algn="l" defTabSz="914400" rtl="0" eaLnBrk="1" fontAlgn="base" latinLnBrk="0" hangingPunct="1">
              <a:lnSpc>
                <a:spcPct val="100000"/>
              </a:lnSpc>
              <a:spcBef>
                <a:spcPct val="50000"/>
              </a:spcBef>
              <a:spcAft>
                <a:spcPct val="0"/>
              </a:spcAft>
              <a:buClrTx/>
              <a:buSzPct val="80000"/>
              <a:buFont typeface="Verdana" panose="020B0604030504040204" pitchFamily="34" charset="0"/>
              <a:buNone/>
              <a:tabLst/>
              <a:defRPr/>
            </a:pPr>
            <a:r>
              <a:rPr kumimoji="0" lang="en-US" altLang="ar-EG" sz="1800" b="1" i="0" u="none" strike="noStrike" kern="0" cap="none" spc="0" normalizeH="0" baseline="0" noProof="0" dirty="0">
                <a:ln>
                  <a:noFill/>
                </a:ln>
                <a:solidFill>
                  <a:srgbClr val="000000"/>
                </a:solidFill>
                <a:effectLst/>
                <a:uLnTx/>
                <a:uFillTx/>
                <a:latin typeface="Verdana"/>
                <a:ea typeface="+mn-ea"/>
                <a:cs typeface="Arial"/>
              </a:rPr>
              <a:t>Human Skills</a:t>
            </a:r>
          </a:p>
          <a:p>
            <a:pPr marL="450850" marR="0" lvl="1" indent="-271463"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r>
              <a:rPr kumimoji="0" lang="en-US" altLang="ar-EG" sz="1800" b="0" i="0" u="none" strike="noStrike" kern="0" cap="none" spc="0" normalizeH="0" baseline="0" noProof="0" dirty="0">
                <a:ln>
                  <a:noFill/>
                </a:ln>
                <a:solidFill>
                  <a:srgbClr val="000000"/>
                </a:solidFill>
                <a:effectLst/>
                <a:uLnTx/>
                <a:uFillTx/>
                <a:latin typeface="Verdana"/>
                <a:cs typeface="Arial"/>
              </a:rPr>
              <a:t>The ability to work with, understand, and motivate other people, both individually and in groups.</a:t>
            </a:r>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mc:AlternateContent xmlns:mc="http://schemas.openxmlformats.org/markup-compatibility/2006" xmlns:pslz="http://schemas.microsoft.com/office/powerpoint/2016/slidezoom">
        <mc:Choice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9"/>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xmlns="">
          <p:pic>
            <p:nvPicPr>
              <p:cNvPr id="11" name="Slide Zoom 10">
                <a:hlinkClick r:id="rId10" action="ppaction://hlinksldjump"/>
                <a:extLst>
                  <a:ext uri="{FF2B5EF4-FFF2-40B4-BE49-F238E27FC236}">
                    <a16:creationId xmlns:a16="http://schemas.microsoft.com/office/drawing/2014/main" id="{348E1BAD-568D-04E6-FFC1-07D82150E36E}"/>
                  </a:ext>
                </a:extLst>
              </p:cNvPr>
              <p:cNvPicPr>
                <a:picLocks noGrp="1" noRot="1" noChangeAspect="1" noMove="1" noResize="1" noEditPoints="1" noAdjustHandles="1" noChangeArrowheads="1" noChangeShapeType="1"/>
              </p:cNvPicPr>
              <p:nvPr/>
            </p:nvPicPr>
            <p:blipFill>
              <a:blip r:embed="rId11"/>
              <a:stretch>
                <a:fillRect/>
              </a:stretch>
            </p:blipFill>
            <p:spPr>
              <a:xfrm>
                <a:off x="-3558275" y="683414"/>
                <a:ext cx="3048000" cy="1714500"/>
              </a:xfrm>
              <a:prstGeom prst="rect">
                <a:avLst/>
              </a:prstGeom>
              <a:ln w="3175">
                <a:solidFill>
                  <a:prstClr val="ltGray"/>
                </a:solidFill>
              </a:ln>
            </p:spPr>
          </p:pic>
        </mc:Fallback>
      </mc:AlternateContent>
    </p:spTree>
    <p:extLst>
      <p:ext uri="{BB962C8B-B14F-4D97-AF65-F5344CB8AC3E}">
        <p14:creationId xmlns:p14="http://schemas.microsoft.com/office/powerpoint/2010/main" val="396300531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979038" cy="954107"/>
          </a:xfrm>
          <a:prstGeom prst="rect">
            <a:avLst/>
          </a:prstGeom>
          <a:noFill/>
        </p:spPr>
        <p:txBody>
          <a:bodyPr wrap="none" rtlCol="0">
            <a:spAutoFit/>
          </a:bodyPr>
          <a:lstStyle/>
          <a:p>
            <a:r>
              <a:rPr lang="en-US" altLang="ar-EG" sz="2000" dirty="0">
                <a:solidFill>
                  <a:schemeClr val="bg1"/>
                </a:solidFill>
                <a:cs typeface="Tajawal Medium" panose="00000600000000000000" pitchFamily="2" charset="-78"/>
              </a:rPr>
              <a:t>Katz’s Essential Management </a:t>
            </a:r>
            <a:r>
              <a:rPr lang="en-US" altLang="ar-EG" sz="2800" dirty="0">
                <a:solidFill>
                  <a:schemeClr val="bg1"/>
                </a:solidFill>
                <a:cs typeface="Tajawal Medium" panose="00000600000000000000" pitchFamily="2" charset="-78"/>
              </a:rPr>
              <a:t>Skills</a:t>
            </a:r>
            <a:endParaRPr lang="en-US" sz="2800" dirty="0">
              <a:solidFill>
                <a:schemeClr val="bg1"/>
              </a:solidFill>
              <a:cs typeface="Tajawal Medium" panose="00000600000000000000" pitchFamily="2" charset="-78"/>
            </a:endParaRP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137563" y="1889379"/>
            <a:ext cx="7517380" cy="1529906"/>
          </a:xfrm>
          <a:prstGeom prst="rect">
            <a:avLst/>
          </a:prstGeom>
          <a:noFill/>
        </p:spPr>
        <p:txBody>
          <a:bodyPr wrap="square" rtlCol="0">
            <a:spAutoFit/>
          </a:bodyPr>
          <a:lstStyle/>
          <a:p>
            <a:pPr marL="0" marR="0" lvl="0" indent="0" algn="l" defTabSz="914400" rtl="0" eaLnBrk="1" fontAlgn="base" latinLnBrk="0" hangingPunct="1">
              <a:lnSpc>
                <a:spcPct val="100000"/>
              </a:lnSpc>
              <a:spcBef>
                <a:spcPct val="50000"/>
              </a:spcBef>
              <a:spcAft>
                <a:spcPct val="0"/>
              </a:spcAft>
              <a:buClrTx/>
              <a:buSzPct val="80000"/>
              <a:buFont typeface="Verdana" panose="020B0604030504040204" pitchFamily="34" charset="0"/>
              <a:buNone/>
              <a:tabLst/>
              <a:defRPr/>
            </a:pPr>
            <a:r>
              <a:rPr lang="en-US" dirty="0">
                <a:solidFill>
                  <a:srgbClr val="0A1F61"/>
                </a:solidFill>
                <a:latin typeface="Tajawal ExtraBold" panose="00000800000000000000" pitchFamily="2" charset="-78"/>
                <a:cs typeface="Tajawal ExtraBold" panose="00000800000000000000" pitchFamily="2" charset="-78"/>
              </a:rPr>
              <a:t>   </a:t>
            </a:r>
            <a:r>
              <a:rPr kumimoji="0" lang="en-US" altLang="ar-EG" sz="1800" b="1" i="0" u="none" strike="noStrike" kern="0" cap="none" spc="0" normalizeH="0" baseline="0" noProof="0" dirty="0">
                <a:ln>
                  <a:noFill/>
                </a:ln>
                <a:solidFill>
                  <a:srgbClr val="000000"/>
                </a:solidFill>
                <a:effectLst/>
                <a:uLnTx/>
                <a:uFillTx/>
                <a:latin typeface="Verdana"/>
                <a:ea typeface="+mn-ea"/>
                <a:cs typeface="Arial"/>
              </a:rPr>
              <a:t>Conceptual Skills</a:t>
            </a:r>
          </a:p>
          <a:p>
            <a:pPr marL="450850" marR="0" lvl="1" indent="-271463"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r>
              <a:rPr kumimoji="0" lang="en-US" altLang="ar-EG" sz="1800" b="0" i="0" u="none" strike="noStrike" kern="0" cap="none" spc="0" normalizeH="0" baseline="0" noProof="0" dirty="0">
                <a:ln>
                  <a:noFill/>
                </a:ln>
                <a:solidFill>
                  <a:srgbClr val="000000"/>
                </a:solidFill>
                <a:effectLst/>
                <a:uLnTx/>
                <a:uFillTx/>
                <a:latin typeface="Verdana"/>
                <a:ea typeface="+mn-ea"/>
                <a:cs typeface="Arial"/>
              </a:rPr>
              <a:t>The mental ability to analyze and diagnose complex situations.</a:t>
            </a:r>
          </a:p>
          <a:p>
            <a:pPr>
              <a:lnSpc>
                <a:spcPct val="200000"/>
              </a:lnSpc>
            </a:pPr>
            <a:r>
              <a:rPr lang="en-US" dirty="0">
                <a:solidFill>
                  <a:srgbClr val="0A1F61"/>
                </a:solidFill>
                <a:latin typeface="Tajawal ExtraBold" panose="00000800000000000000" pitchFamily="2" charset="-78"/>
                <a:cs typeface="Tajawal ExtraBold" panose="00000800000000000000" pitchFamily="2" charset="-78"/>
              </a:rPr>
              <a:t>                                                 </a:t>
            </a:r>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mc:AlternateContent xmlns:mc="http://schemas.openxmlformats.org/markup-compatibility/2006" xmlns:pslz="http://schemas.microsoft.com/office/powerpoint/2016/slidezoom">
        <mc:Choice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9"/>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xmlns="">
          <p:pic>
            <p:nvPicPr>
              <p:cNvPr id="11" name="Slide Zoom 10">
                <a:hlinkClick r:id="rId10" action="ppaction://hlinksldjump"/>
                <a:extLst>
                  <a:ext uri="{FF2B5EF4-FFF2-40B4-BE49-F238E27FC236}">
                    <a16:creationId xmlns:a16="http://schemas.microsoft.com/office/drawing/2014/main" id="{348E1BAD-568D-04E6-FFC1-07D82150E36E}"/>
                  </a:ext>
                </a:extLst>
              </p:cNvPr>
              <p:cNvPicPr>
                <a:picLocks noGrp="1" noRot="1" noChangeAspect="1" noMove="1" noResize="1" noEditPoints="1" noAdjustHandles="1" noChangeArrowheads="1" noChangeShapeType="1"/>
              </p:cNvPicPr>
              <p:nvPr/>
            </p:nvPicPr>
            <p:blipFill>
              <a:blip r:embed="rId11"/>
              <a:stretch>
                <a:fillRect/>
              </a:stretch>
            </p:blipFill>
            <p:spPr>
              <a:xfrm>
                <a:off x="-3558275" y="683414"/>
                <a:ext cx="3048000" cy="1714500"/>
              </a:xfrm>
              <a:prstGeom prst="rect">
                <a:avLst/>
              </a:prstGeom>
              <a:ln w="3175">
                <a:solidFill>
                  <a:prstClr val="ltGray"/>
                </a:solidFill>
              </a:ln>
            </p:spPr>
          </p:pic>
        </mc:Fallback>
      </mc:AlternateContent>
    </p:spTree>
    <p:extLst>
      <p:ext uri="{BB962C8B-B14F-4D97-AF65-F5344CB8AC3E}">
        <p14:creationId xmlns:p14="http://schemas.microsoft.com/office/powerpoint/2010/main" val="167042782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32063" y="543490"/>
            <a:ext cx="4356462" cy="400110"/>
          </a:xfrm>
          <a:prstGeom prst="rect">
            <a:avLst/>
          </a:prstGeom>
          <a:noFill/>
        </p:spPr>
        <p:txBody>
          <a:bodyPr wrap="square" rtlCol="0">
            <a:spAutoFit/>
          </a:bodyPr>
          <a:lstStyle/>
          <a:p>
            <a:r>
              <a:rPr lang="en-US" altLang="ar-EG" sz="2000" dirty="0">
                <a:solidFill>
                  <a:schemeClr val="bg1"/>
                </a:solidFill>
                <a:cs typeface="Tajawal Medium" panose="00000600000000000000" pitchFamily="2" charset="-78"/>
              </a:rPr>
              <a:t>Luthans’ Study of Managerial Activities</a:t>
            </a:r>
            <a:endParaRPr lang="en-US" sz="2000" dirty="0">
              <a:solidFill>
                <a:schemeClr val="bg1"/>
              </a:solidFill>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103311" y="1846381"/>
            <a:ext cx="7399243" cy="2677656"/>
          </a:xfrm>
          <a:prstGeom prst="rect">
            <a:avLst/>
          </a:prstGeom>
          <a:noFill/>
        </p:spPr>
        <p:txBody>
          <a:bodyPr wrap="square" rtlCol="0">
            <a:spAutoFit/>
          </a:bodyPr>
          <a:lstStyle/>
          <a:p>
            <a:pPr marL="342900" marR="0" lvl="0" indent="-342900" algn="l" defTabSz="914400" rtl="0" eaLnBrk="1" fontAlgn="base" latinLnBrk="0" hangingPunct="1">
              <a:lnSpc>
                <a:spcPct val="100000"/>
              </a:lnSpc>
              <a:spcBef>
                <a:spcPct val="50000"/>
              </a:spcBef>
              <a:spcAft>
                <a:spcPts val="2400"/>
              </a:spcAft>
              <a:buClrTx/>
              <a:buSzPct val="80000"/>
              <a:buFont typeface="Verdana" panose="020B0604030504040204" pitchFamily="34" charset="0"/>
              <a:buNone/>
              <a:tabLst/>
              <a:defRPr/>
            </a:pPr>
            <a:r>
              <a:rPr kumimoji="0" lang="en-US" altLang="ar-EG" sz="2000" b="1" i="0" u="none" strike="noStrike" kern="0" cap="none" spc="0" normalizeH="0" baseline="0" noProof="0" dirty="0">
                <a:ln>
                  <a:noFill/>
                </a:ln>
                <a:solidFill>
                  <a:srgbClr val="000000"/>
                </a:solidFill>
                <a:effectLst/>
                <a:uLnTx/>
                <a:uFillTx/>
                <a:latin typeface="Verdana"/>
                <a:ea typeface="+mn-ea"/>
                <a:cs typeface="Arial"/>
              </a:rPr>
              <a:t>Four types of managerial activity:</a:t>
            </a:r>
          </a:p>
          <a:p>
            <a:pPr marL="458788" marR="0" lvl="1" indent="-457200" algn="l" defTabSz="914400" rtl="0" eaLnBrk="1" fontAlgn="base" latinLnBrk="0" hangingPunct="1">
              <a:lnSpc>
                <a:spcPct val="100000"/>
              </a:lnSpc>
              <a:spcBef>
                <a:spcPct val="50000"/>
              </a:spcBef>
              <a:spcAft>
                <a:spcPct val="0"/>
              </a:spcAft>
              <a:buClrTx/>
              <a:buSzPct val="100000"/>
              <a:buFont typeface="Verdana" panose="020B0604030504040204" pitchFamily="34" charset="0"/>
              <a:buAutoNum type="arabicPeriod"/>
              <a:tabLst/>
              <a:defRPr/>
            </a:pPr>
            <a:r>
              <a:rPr kumimoji="0" lang="en-US" altLang="ar-EG" sz="2000" b="0" i="0" u="none" strike="noStrike" kern="0" cap="none" spc="0" normalizeH="0" baseline="0" noProof="0" dirty="0">
                <a:ln>
                  <a:noFill/>
                </a:ln>
                <a:solidFill>
                  <a:srgbClr val="000000"/>
                </a:solidFill>
                <a:effectLst/>
                <a:uLnTx/>
                <a:uFillTx/>
                <a:latin typeface="Verdana"/>
                <a:cs typeface="Arial"/>
              </a:rPr>
              <a:t>Traditional Management</a:t>
            </a:r>
          </a:p>
          <a:p>
            <a:pPr marL="820738" marR="0" lvl="3" indent="-373063" algn="l" defTabSz="914400" rtl="0" eaLnBrk="1" fontAlgn="base" latinLnBrk="0" hangingPunct="1">
              <a:lnSpc>
                <a:spcPct val="100000"/>
              </a:lnSpc>
              <a:spcBef>
                <a:spcPct val="20000"/>
              </a:spcBef>
              <a:spcAft>
                <a:spcPct val="0"/>
              </a:spcAft>
              <a:buClrTx/>
              <a:buSzPct val="80000"/>
              <a:buFontTx/>
              <a:buChar char="•"/>
              <a:tabLst/>
              <a:defRPr/>
            </a:pPr>
            <a:r>
              <a:rPr kumimoji="0" lang="en-US" altLang="ar-EG" sz="2000" b="0" i="0" u="none" strike="noStrike" kern="0" cap="none" spc="0" normalizeH="0" baseline="0" noProof="0" dirty="0">
                <a:ln>
                  <a:noFill/>
                </a:ln>
                <a:solidFill>
                  <a:srgbClr val="000000"/>
                </a:solidFill>
                <a:effectLst/>
                <a:uLnTx/>
                <a:uFillTx/>
                <a:latin typeface="Verdana"/>
                <a:cs typeface="Arial"/>
              </a:rPr>
              <a:t>Decision-making, planning, and controlling.</a:t>
            </a:r>
          </a:p>
          <a:p>
            <a:pPr marL="458788" marR="0" lvl="1" indent="-457200" algn="l" defTabSz="914400" rtl="0" eaLnBrk="1" fontAlgn="base" latinLnBrk="0" hangingPunct="1">
              <a:lnSpc>
                <a:spcPct val="100000"/>
              </a:lnSpc>
              <a:spcBef>
                <a:spcPct val="50000"/>
              </a:spcBef>
              <a:spcAft>
                <a:spcPct val="0"/>
              </a:spcAft>
              <a:buClrTx/>
              <a:buSzPct val="100000"/>
              <a:buFont typeface="Verdana" panose="020B0604030504040204" pitchFamily="34" charset="0"/>
              <a:buAutoNum type="arabicPeriod"/>
              <a:tabLst/>
              <a:defRPr/>
            </a:pPr>
            <a:r>
              <a:rPr kumimoji="0" lang="en-US" altLang="ar-EG" sz="2000" b="0" i="0" u="none" strike="noStrike" kern="0" cap="none" spc="0" normalizeH="0" baseline="0" noProof="0" dirty="0">
                <a:ln>
                  <a:noFill/>
                </a:ln>
                <a:solidFill>
                  <a:srgbClr val="000000"/>
                </a:solidFill>
                <a:effectLst/>
                <a:uLnTx/>
                <a:uFillTx/>
                <a:latin typeface="Verdana"/>
                <a:cs typeface="Arial"/>
              </a:rPr>
              <a:t>Communication</a:t>
            </a:r>
          </a:p>
          <a:p>
            <a:pPr marL="820738" marR="0" lvl="3" indent="-373063" algn="l" defTabSz="914400" rtl="0" eaLnBrk="1" fontAlgn="base" latinLnBrk="0" hangingPunct="1">
              <a:lnSpc>
                <a:spcPct val="100000"/>
              </a:lnSpc>
              <a:spcBef>
                <a:spcPct val="20000"/>
              </a:spcBef>
              <a:spcAft>
                <a:spcPct val="0"/>
              </a:spcAft>
              <a:buClrTx/>
              <a:buSzPct val="80000"/>
              <a:buFontTx/>
              <a:buChar char="•"/>
              <a:tabLst/>
              <a:defRPr/>
            </a:pPr>
            <a:r>
              <a:rPr kumimoji="0" lang="en-US" altLang="ar-EG" sz="2000" b="0" i="0" u="none" strike="noStrike" kern="0" cap="none" spc="0" normalizeH="0" baseline="0" noProof="0" dirty="0">
                <a:ln>
                  <a:noFill/>
                </a:ln>
                <a:solidFill>
                  <a:srgbClr val="000000"/>
                </a:solidFill>
                <a:effectLst/>
                <a:uLnTx/>
                <a:uFillTx/>
                <a:latin typeface="Verdana"/>
                <a:cs typeface="Arial"/>
              </a:rPr>
              <a:t>Exchanging routine information and processing paperwork.</a:t>
            </a:r>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mc:AlternateContent xmlns:mc="http://schemas.openxmlformats.org/markup-compatibility/2006" xmlns:pslz="http://schemas.microsoft.com/office/powerpoint/2016/slidezoom">
        <mc:Choice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9"/>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xmlns="">
          <p:pic>
            <p:nvPicPr>
              <p:cNvPr id="11" name="Slide Zoom 10">
                <a:hlinkClick r:id="rId10" action="ppaction://hlinksldjump"/>
                <a:extLst>
                  <a:ext uri="{FF2B5EF4-FFF2-40B4-BE49-F238E27FC236}">
                    <a16:creationId xmlns:a16="http://schemas.microsoft.com/office/drawing/2014/main" id="{348E1BAD-568D-04E6-FFC1-07D82150E36E}"/>
                  </a:ext>
                </a:extLst>
              </p:cNvPr>
              <p:cNvPicPr>
                <a:picLocks noGrp="1" noRot="1" noChangeAspect="1" noMove="1" noResize="1" noEditPoints="1" noAdjustHandles="1" noChangeArrowheads="1" noChangeShapeType="1"/>
              </p:cNvPicPr>
              <p:nvPr/>
            </p:nvPicPr>
            <p:blipFill>
              <a:blip r:embed="rId11"/>
              <a:stretch>
                <a:fillRect/>
              </a:stretch>
            </p:blipFill>
            <p:spPr>
              <a:xfrm>
                <a:off x="-3558275" y="683414"/>
                <a:ext cx="3048000" cy="1714500"/>
              </a:xfrm>
              <a:prstGeom prst="rect">
                <a:avLst/>
              </a:prstGeom>
              <a:ln w="3175">
                <a:solidFill>
                  <a:prstClr val="ltGray"/>
                </a:solidFill>
              </a:ln>
            </p:spPr>
          </p:pic>
        </mc:Fallback>
      </mc:AlternateContent>
    </p:spTree>
    <p:extLst>
      <p:ext uri="{BB962C8B-B14F-4D97-AF65-F5344CB8AC3E}">
        <p14:creationId xmlns:p14="http://schemas.microsoft.com/office/powerpoint/2010/main" val="1899934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77436" y="543490"/>
            <a:ext cx="4411089" cy="830997"/>
          </a:xfrm>
          <a:prstGeom prst="rect">
            <a:avLst/>
          </a:prstGeom>
          <a:noFill/>
        </p:spPr>
        <p:txBody>
          <a:bodyPr wrap="square" rtlCol="0">
            <a:spAutoFit/>
          </a:bodyPr>
          <a:lstStyle/>
          <a:p>
            <a:r>
              <a:rPr lang="en-US" altLang="ar-EG" sz="2000" dirty="0">
                <a:solidFill>
                  <a:schemeClr val="bg1"/>
                </a:solidFill>
                <a:cs typeface="Tajawal Medium" panose="00000600000000000000" pitchFamily="2" charset="-78"/>
              </a:rPr>
              <a:t>Luthans’ Study of Managerial Activities</a:t>
            </a:r>
            <a:endParaRPr lang="en-US" sz="2000" dirty="0">
              <a:solidFill>
                <a:schemeClr val="bg1"/>
              </a:solidFill>
              <a:cs typeface="Tajawal Medium" panose="00000600000000000000" pitchFamily="2" charset="-78"/>
            </a:endParaRP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103312" y="1846381"/>
            <a:ext cx="6730503" cy="2215991"/>
          </a:xfrm>
          <a:prstGeom prst="rect">
            <a:avLst/>
          </a:prstGeom>
          <a:noFill/>
        </p:spPr>
        <p:txBody>
          <a:bodyPr wrap="square" rtlCol="0">
            <a:spAutoFit/>
          </a:bodyPr>
          <a:lstStyle/>
          <a:p>
            <a:pPr marL="458788" marR="0" lvl="1" indent="-457200" algn="l" defTabSz="914400" rtl="0" eaLnBrk="1" fontAlgn="base" latinLnBrk="0" hangingPunct="1">
              <a:lnSpc>
                <a:spcPct val="100000"/>
              </a:lnSpc>
              <a:spcBef>
                <a:spcPct val="50000"/>
              </a:spcBef>
              <a:spcAft>
                <a:spcPct val="0"/>
              </a:spcAft>
              <a:buClrTx/>
              <a:buSzPct val="100000"/>
              <a:buFont typeface="Verdana" panose="020B0604030504040204" pitchFamily="34" charset="0"/>
              <a:buAutoNum type="arabicPeriod"/>
              <a:tabLst/>
              <a:defRPr/>
            </a:pPr>
            <a:r>
              <a:rPr kumimoji="0" lang="en-US" altLang="ar-EG" sz="2000" b="0" i="0" u="none" strike="noStrike" kern="0" cap="none" spc="0" normalizeH="0" baseline="0" noProof="0" dirty="0">
                <a:ln>
                  <a:noFill/>
                </a:ln>
                <a:solidFill>
                  <a:srgbClr val="000000"/>
                </a:solidFill>
                <a:effectLst/>
                <a:uLnTx/>
                <a:uFillTx/>
                <a:latin typeface="Verdana"/>
                <a:ea typeface="+mn-ea"/>
                <a:cs typeface="Arial"/>
              </a:rPr>
              <a:t>Human Resource Management</a:t>
            </a:r>
          </a:p>
          <a:p>
            <a:pPr marL="820738" marR="0" lvl="3" indent="-373063" algn="l" defTabSz="914400" rtl="0" eaLnBrk="1" fontAlgn="base" latinLnBrk="0" hangingPunct="1">
              <a:lnSpc>
                <a:spcPct val="100000"/>
              </a:lnSpc>
              <a:spcBef>
                <a:spcPct val="20000"/>
              </a:spcBef>
              <a:spcAft>
                <a:spcPct val="0"/>
              </a:spcAft>
              <a:buClrTx/>
              <a:buSzPct val="80000"/>
              <a:buFontTx/>
              <a:buChar char="•"/>
              <a:tabLst/>
              <a:defRPr/>
            </a:pPr>
            <a:r>
              <a:rPr kumimoji="0" lang="en-US" altLang="ar-EG" sz="2000" b="0" i="0" u="none" strike="noStrike" kern="0" cap="none" spc="0" normalizeH="0" baseline="0" noProof="0" dirty="0">
                <a:ln>
                  <a:noFill/>
                </a:ln>
                <a:solidFill>
                  <a:srgbClr val="000000"/>
                </a:solidFill>
                <a:effectLst/>
                <a:uLnTx/>
                <a:uFillTx/>
                <a:latin typeface="Verdana"/>
                <a:ea typeface="+mn-ea"/>
                <a:cs typeface="Arial"/>
              </a:rPr>
              <a:t>Motivating, disciplining, managing conflict, staffing and training.</a:t>
            </a:r>
          </a:p>
          <a:p>
            <a:pPr marL="458788" marR="0" lvl="1" indent="-457200" algn="l" defTabSz="914400" rtl="0" eaLnBrk="1" fontAlgn="base" latinLnBrk="0" hangingPunct="1">
              <a:lnSpc>
                <a:spcPct val="100000"/>
              </a:lnSpc>
              <a:spcBef>
                <a:spcPct val="50000"/>
              </a:spcBef>
              <a:spcAft>
                <a:spcPct val="0"/>
              </a:spcAft>
              <a:buClrTx/>
              <a:buSzPct val="100000"/>
              <a:buFont typeface="Verdana" panose="020B0604030504040204" pitchFamily="34" charset="0"/>
              <a:buAutoNum type="arabicPeriod"/>
              <a:tabLst/>
              <a:defRPr/>
            </a:pPr>
            <a:r>
              <a:rPr kumimoji="0" lang="en-US" altLang="ar-EG" sz="2000" b="0" i="0" u="none" strike="noStrike" kern="0" cap="none" spc="0" normalizeH="0" baseline="0" noProof="0" dirty="0">
                <a:ln>
                  <a:noFill/>
                </a:ln>
                <a:solidFill>
                  <a:srgbClr val="000000"/>
                </a:solidFill>
                <a:effectLst/>
                <a:uLnTx/>
                <a:uFillTx/>
                <a:latin typeface="Verdana"/>
                <a:ea typeface="+mn-ea"/>
                <a:cs typeface="Arial"/>
              </a:rPr>
              <a:t>Networking</a:t>
            </a:r>
          </a:p>
          <a:p>
            <a:pPr marL="820738" marR="0" lvl="3" indent="-373063" algn="l" defTabSz="914400" rtl="0" eaLnBrk="1" fontAlgn="base" latinLnBrk="0" hangingPunct="1">
              <a:lnSpc>
                <a:spcPct val="100000"/>
              </a:lnSpc>
              <a:spcBef>
                <a:spcPct val="20000"/>
              </a:spcBef>
              <a:spcAft>
                <a:spcPct val="0"/>
              </a:spcAft>
              <a:buClrTx/>
              <a:buSzPct val="80000"/>
              <a:buFontTx/>
              <a:buChar char="•"/>
              <a:tabLst/>
              <a:defRPr/>
            </a:pPr>
            <a:r>
              <a:rPr kumimoji="0" lang="en-US" altLang="ar-EG" sz="2000" b="0" i="0" u="none" strike="noStrike" kern="0" cap="none" spc="0" normalizeH="0" baseline="0" noProof="0" dirty="0">
                <a:ln>
                  <a:noFill/>
                </a:ln>
                <a:solidFill>
                  <a:srgbClr val="000000"/>
                </a:solidFill>
                <a:effectLst/>
                <a:uLnTx/>
                <a:uFillTx/>
                <a:latin typeface="Verdana"/>
                <a:ea typeface="+mn-ea"/>
                <a:cs typeface="Arial"/>
              </a:rPr>
              <a:t>Socializing, politicking, and interacting with others.</a:t>
            </a:r>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mc:AlternateContent xmlns:mc="http://schemas.openxmlformats.org/markup-compatibility/2006" xmlns:pslz="http://schemas.microsoft.com/office/powerpoint/2016/slidezoom">
        <mc:Choice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9"/>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xmlns="">
          <p:pic>
            <p:nvPicPr>
              <p:cNvPr id="11" name="Slide Zoom 10">
                <a:hlinkClick r:id="rId10" action="ppaction://hlinksldjump"/>
                <a:extLst>
                  <a:ext uri="{FF2B5EF4-FFF2-40B4-BE49-F238E27FC236}">
                    <a16:creationId xmlns:a16="http://schemas.microsoft.com/office/drawing/2014/main" id="{348E1BAD-568D-04E6-FFC1-07D82150E36E}"/>
                  </a:ext>
                </a:extLst>
              </p:cNvPr>
              <p:cNvPicPr>
                <a:picLocks noGrp="1" noRot="1" noChangeAspect="1" noMove="1" noResize="1" noEditPoints="1" noAdjustHandles="1" noChangeArrowheads="1" noChangeShapeType="1"/>
              </p:cNvPicPr>
              <p:nvPr/>
            </p:nvPicPr>
            <p:blipFill>
              <a:blip r:embed="rId11"/>
              <a:stretch>
                <a:fillRect/>
              </a:stretch>
            </p:blipFill>
            <p:spPr>
              <a:xfrm>
                <a:off x="-3558275" y="683414"/>
                <a:ext cx="3048000" cy="1714500"/>
              </a:xfrm>
              <a:prstGeom prst="rect">
                <a:avLst/>
              </a:prstGeom>
              <a:ln w="3175">
                <a:solidFill>
                  <a:prstClr val="ltGray"/>
                </a:solidFill>
              </a:ln>
            </p:spPr>
          </p:pic>
        </mc:Fallback>
      </mc:AlternateContent>
    </p:spTree>
    <p:extLst>
      <p:ext uri="{BB962C8B-B14F-4D97-AF65-F5344CB8AC3E}">
        <p14:creationId xmlns:p14="http://schemas.microsoft.com/office/powerpoint/2010/main" val="4999060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701463" cy="707886"/>
          </a:xfrm>
          <a:prstGeom prst="rect">
            <a:avLst/>
          </a:prstGeom>
          <a:noFill/>
        </p:spPr>
        <p:txBody>
          <a:bodyPr wrap="none" rtlCol="0">
            <a:spAutoFit/>
          </a:bodyPr>
          <a:lstStyle/>
          <a:p>
            <a:r>
              <a:rPr lang="en-US" altLang="ar-EG" sz="2000" dirty="0">
                <a:solidFill>
                  <a:schemeClr val="bg1"/>
                </a:solidFill>
                <a:cs typeface="Tajawal Medium" panose="00000600000000000000" pitchFamily="2" charset="-78"/>
              </a:rPr>
              <a:t>Successful vs. Effective Allocation </a:t>
            </a:r>
          </a:p>
          <a:p>
            <a:r>
              <a:rPr lang="en-US" altLang="ar-EG" sz="2000" dirty="0">
                <a:solidFill>
                  <a:schemeClr val="bg1"/>
                </a:solidFill>
                <a:cs typeface="Tajawal Medium" panose="00000600000000000000" pitchFamily="2" charset="-78"/>
              </a:rPr>
              <a:t>by Time</a:t>
            </a:r>
            <a:endParaRPr lang="en-US" sz="2000" dirty="0">
              <a:solidFill>
                <a:schemeClr val="bg1"/>
              </a:solidFill>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103311" y="1846381"/>
            <a:ext cx="7156779" cy="523220"/>
          </a:xfrm>
          <a:prstGeom prst="rect">
            <a:avLst/>
          </a:prstGeom>
          <a:noFill/>
        </p:spPr>
        <p:txBody>
          <a:bodyPr wrap="square" rtlCol="0">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ar-EG" sz="1400" b="0" i="0" u="none" strike="noStrike" kern="1200" cap="none" spc="0" normalizeH="0" baseline="0" noProof="0">
                <a:ln>
                  <a:noFill/>
                </a:ln>
                <a:solidFill>
                  <a:srgbClr val="000000"/>
                </a:solidFill>
                <a:effectLst/>
                <a:uLnTx/>
                <a:uFillTx/>
                <a:latin typeface="Verdana" panose="020B0604030504040204" pitchFamily="34" charset="0"/>
                <a:ea typeface="+mn-ea"/>
                <a:cs typeface="Arial" panose="020B0604020202020204" pitchFamily="34" charset="0"/>
              </a:rPr>
              <a:t>Are the managers who are most effective the ones who get promoted the fastest?</a:t>
            </a:r>
            <a:endParaRPr kumimoji="0" lang="en-GB" altLang="ar-EG" sz="1400" b="1" i="0" u="none" strike="noStrike" kern="1200" cap="none" spc="0" normalizeH="0" baseline="0" noProof="0" dirty="0">
              <a:ln>
                <a:noFill/>
              </a:ln>
              <a:solidFill>
                <a:srgbClr val="000000"/>
              </a:solidFill>
              <a:effectLst/>
              <a:uLnTx/>
              <a:uFillTx/>
              <a:latin typeface="Verdana" panose="020B0604030504040204" pitchFamily="34" charset="0"/>
              <a:ea typeface="+mn-ea"/>
              <a:cs typeface="Arial" panose="020B0604020202020204" pitchFamily="34" charset="0"/>
            </a:endParaRPr>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mc:AlternateContent xmlns:mc="http://schemas.openxmlformats.org/markup-compatibility/2006" xmlns:pslz="http://schemas.microsoft.com/office/powerpoint/2016/slidezoom">
        <mc:Choice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9"/>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xmlns="">
          <p:pic>
            <p:nvPicPr>
              <p:cNvPr id="11" name="Slide Zoom 10">
                <a:hlinkClick r:id="rId10" action="ppaction://hlinksldjump"/>
                <a:extLst>
                  <a:ext uri="{FF2B5EF4-FFF2-40B4-BE49-F238E27FC236}">
                    <a16:creationId xmlns:a16="http://schemas.microsoft.com/office/drawing/2014/main" id="{348E1BAD-568D-04E6-FFC1-07D82150E36E}"/>
                  </a:ext>
                </a:extLst>
              </p:cNvPr>
              <p:cNvPicPr>
                <a:picLocks noGrp="1" noRot="1" noChangeAspect="1" noMove="1" noResize="1" noEditPoints="1" noAdjustHandles="1" noChangeArrowheads="1" noChangeShapeType="1"/>
              </p:cNvPicPr>
              <p:nvPr/>
            </p:nvPicPr>
            <p:blipFill>
              <a:blip r:embed="rId11"/>
              <a:stretch>
                <a:fillRect/>
              </a:stretch>
            </p:blipFill>
            <p:spPr>
              <a:xfrm>
                <a:off x="-3558275" y="683414"/>
                <a:ext cx="3048000" cy="1714500"/>
              </a:xfrm>
              <a:prstGeom prst="rect">
                <a:avLst/>
              </a:prstGeom>
              <a:ln w="3175">
                <a:solidFill>
                  <a:prstClr val="ltGray"/>
                </a:solidFill>
              </a:ln>
            </p:spPr>
          </p:pic>
        </mc:Fallback>
      </mc:AlternateContent>
      <p:pic>
        <p:nvPicPr>
          <p:cNvPr id="18" name="Picture 13">
            <a:extLst>
              <a:ext uri="{FF2B5EF4-FFF2-40B4-BE49-F238E27FC236}">
                <a16:creationId xmlns:a16="http://schemas.microsoft.com/office/drawing/2014/main" id="{CFD3737C-798A-3620-B17B-C97D161CC583}"/>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309640" y="2397914"/>
            <a:ext cx="6483232" cy="2961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9065365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701463" cy="1138773"/>
          </a:xfrm>
          <a:prstGeom prst="rect">
            <a:avLst/>
          </a:prstGeom>
          <a:noFill/>
        </p:spPr>
        <p:txBody>
          <a:bodyPr wrap="none" rtlCol="0">
            <a:spAutoFit/>
          </a:bodyPr>
          <a:lstStyle/>
          <a:p>
            <a:r>
              <a:rPr lang="en-US" altLang="ar-EG" sz="2000" dirty="0">
                <a:solidFill>
                  <a:schemeClr val="bg1"/>
                </a:solidFill>
                <a:cs typeface="Tajawal Medium" panose="00000600000000000000" pitchFamily="2" charset="-78"/>
              </a:rPr>
              <a:t>Successful vs. Effective Allocation </a:t>
            </a:r>
          </a:p>
          <a:p>
            <a:r>
              <a:rPr lang="en-US" altLang="ar-EG" sz="2000" dirty="0">
                <a:solidFill>
                  <a:schemeClr val="bg1"/>
                </a:solidFill>
                <a:cs typeface="Tajawal Medium" panose="00000600000000000000" pitchFamily="2" charset="-78"/>
              </a:rPr>
              <a:t>by Time</a:t>
            </a:r>
            <a:endParaRPr lang="en-US" sz="2000" dirty="0">
              <a:solidFill>
                <a:schemeClr val="bg1"/>
              </a:solidFill>
              <a:cs typeface="Tajawal Medium" panose="00000600000000000000" pitchFamily="2" charset="-78"/>
            </a:endParaRP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103312" y="1846381"/>
            <a:ext cx="6329208" cy="923330"/>
          </a:xfrm>
          <a:prstGeom prst="rect">
            <a:avLst/>
          </a:prstGeom>
          <a:noFill/>
        </p:spPr>
        <p:txBody>
          <a:bodyPr wrap="square" rtlCol="0">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ar-EG" b="0" i="0" u="none" strike="noStrike" kern="1200" cap="none" spc="0" normalizeH="0" baseline="0" noProof="0" dirty="0">
                <a:ln>
                  <a:noFill/>
                </a:ln>
                <a:solidFill>
                  <a:srgbClr val="000000"/>
                </a:solidFill>
                <a:effectLst/>
                <a:uLnTx/>
                <a:uFillTx/>
                <a:latin typeface="Verdana" panose="020B0604030504040204" pitchFamily="34" charset="0"/>
                <a:ea typeface="+mn-ea"/>
                <a:cs typeface="Arial" panose="020B0604020202020204" pitchFamily="34" charset="0"/>
              </a:rPr>
              <a:t>Managers who promoted faster (were successful) did different things than did effective managers (those who did their jobs well).</a:t>
            </a:r>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mc:AlternateContent xmlns:mc="http://schemas.openxmlformats.org/markup-compatibility/2006" xmlns:pslz="http://schemas.microsoft.com/office/powerpoint/2016/slidezoom">
        <mc:Choice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9"/>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xmlns="">
          <p:pic>
            <p:nvPicPr>
              <p:cNvPr id="11" name="Slide Zoom 10">
                <a:hlinkClick r:id="rId10" action="ppaction://hlinksldjump"/>
                <a:extLst>
                  <a:ext uri="{FF2B5EF4-FFF2-40B4-BE49-F238E27FC236}">
                    <a16:creationId xmlns:a16="http://schemas.microsoft.com/office/drawing/2014/main" id="{348E1BAD-568D-04E6-FFC1-07D82150E36E}"/>
                  </a:ext>
                </a:extLst>
              </p:cNvPr>
              <p:cNvPicPr>
                <a:picLocks noGrp="1" noRot="1" noChangeAspect="1" noMove="1" noResize="1" noEditPoints="1" noAdjustHandles="1" noChangeArrowheads="1" noChangeShapeType="1"/>
              </p:cNvPicPr>
              <p:nvPr/>
            </p:nvPicPr>
            <p:blipFill>
              <a:blip r:embed="rId11"/>
              <a:stretch>
                <a:fillRect/>
              </a:stretch>
            </p:blipFill>
            <p:spPr>
              <a:xfrm>
                <a:off x="-3558275" y="683414"/>
                <a:ext cx="3048000" cy="1714500"/>
              </a:xfrm>
              <a:prstGeom prst="rect">
                <a:avLst/>
              </a:prstGeom>
              <a:ln w="3175">
                <a:solidFill>
                  <a:prstClr val="ltGray"/>
                </a:solidFill>
              </a:ln>
            </p:spPr>
          </p:pic>
        </mc:Fallback>
      </mc:AlternateContent>
    </p:spTree>
    <p:extLst>
      <p:ext uri="{BB962C8B-B14F-4D97-AF65-F5344CB8AC3E}">
        <p14:creationId xmlns:p14="http://schemas.microsoft.com/office/powerpoint/2010/main" val="124271567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85386" y="544500"/>
            <a:ext cx="2711833" cy="400110"/>
          </a:xfrm>
          <a:prstGeom prst="rect">
            <a:avLst/>
          </a:prstGeom>
          <a:noFill/>
        </p:spPr>
        <p:txBody>
          <a:bodyPr wrap="none" rtlCol="0">
            <a:spAutoFit/>
          </a:bodyPr>
          <a:lstStyle/>
          <a:p>
            <a:r>
              <a:rPr lang="en-US" altLang="ar-EG" sz="2000" dirty="0">
                <a:solidFill>
                  <a:schemeClr val="bg1"/>
                </a:solidFill>
                <a:cs typeface="Tajawal Medium" panose="00000600000000000000" pitchFamily="2" charset="-78"/>
              </a:rPr>
              <a:t>Contributing Disciplines </a:t>
            </a:r>
            <a:endParaRPr lang="en-US" sz="2000" dirty="0">
              <a:solidFill>
                <a:schemeClr val="bg1"/>
              </a:solidFill>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103312" y="1846381"/>
            <a:ext cx="1953787" cy="2031325"/>
          </a:xfrm>
          <a:prstGeom prst="rect">
            <a:avLst/>
          </a:prstGeom>
          <a:noFill/>
        </p:spPr>
        <p:txBody>
          <a:bodyPr wrap="square" rtlCol="0">
            <a:spAutoFit/>
          </a:bodyPr>
          <a:lstStyle/>
          <a:p>
            <a:pPr eaLnBrk="1" hangingPunct="1">
              <a:buSzTx/>
              <a:buFontTx/>
              <a:buNone/>
            </a:pPr>
            <a:r>
              <a:rPr lang="en-US" altLang="ar-EG" b="0"/>
              <a:t>Many behavioral sciences </a:t>
            </a:r>
          </a:p>
          <a:p>
            <a:pPr eaLnBrk="1" hangingPunct="1">
              <a:buSzTx/>
              <a:buFontTx/>
              <a:buNone/>
            </a:pPr>
            <a:r>
              <a:rPr lang="en-US" altLang="ar-EG" b="0"/>
              <a:t>have contributed to the </a:t>
            </a:r>
          </a:p>
          <a:p>
            <a:pPr eaLnBrk="1" hangingPunct="1">
              <a:buSzTx/>
              <a:buFontTx/>
              <a:buNone/>
            </a:pPr>
            <a:r>
              <a:rPr lang="en-US" altLang="ar-EG" b="0"/>
              <a:t>development of</a:t>
            </a:r>
          </a:p>
          <a:p>
            <a:pPr eaLnBrk="1" hangingPunct="1">
              <a:buSzTx/>
              <a:buFontTx/>
              <a:buNone/>
            </a:pPr>
            <a:r>
              <a:rPr lang="en-US" altLang="ar-EG" b="0"/>
              <a:t>Organizational</a:t>
            </a:r>
          </a:p>
          <a:p>
            <a:pPr eaLnBrk="1" hangingPunct="1">
              <a:buSzTx/>
              <a:buFontTx/>
              <a:buNone/>
            </a:pPr>
            <a:r>
              <a:rPr lang="en-US" altLang="ar-EG" b="0"/>
              <a:t>Behavior.</a:t>
            </a:r>
            <a:endParaRPr lang="en-US" altLang="ar-EG" b="0" dirty="0"/>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mc:AlternateContent xmlns:mc="http://schemas.openxmlformats.org/markup-compatibility/2006" xmlns:pslz="http://schemas.microsoft.com/office/powerpoint/2016/slidezoom">
        <mc:Choice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9"/>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xmlns="">
          <p:pic>
            <p:nvPicPr>
              <p:cNvPr id="11" name="Slide Zoom 10">
                <a:hlinkClick r:id="rId10" action="ppaction://hlinksldjump"/>
                <a:extLst>
                  <a:ext uri="{FF2B5EF4-FFF2-40B4-BE49-F238E27FC236}">
                    <a16:creationId xmlns:a16="http://schemas.microsoft.com/office/drawing/2014/main" id="{348E1BAD-568D-04E6-FFC1-07D82150E36E}"/>
                  </a:ext>
                </a:extLst>
              </p:cNvPr>
              <p:cNvPicPr>
                <a:picLocks noGrp="1" noRot="1" noChangeAspect="1" noMove="1" noResize="1" noEditPoints="1" noAdjustHandles="1" noChangeArrowheads="1" noChangeShapeType="1"/>
              </p:cNvPicPr>
              <p:nvPr/>
            </p:nvPicPr>
            <p:blipFill>
              <a:blip r:embed="rId11"/>
              <a:stretch>
                <a:fillRect/>
              </a:stretch>
            </p:blipFill>
            <p:spPr>
              <a:xfrm>
                <a:off x="-3558275" y="683414"/>
                <a:ext cx="3048000" cy="1714500"/>
              </a:xfrm>
              <a:prstGeom prst="rect">
                <a:avLst/>
              </a:prstGeom>
              <a:ln w="3175">
                <a:solidFill>
                  <a:prstClr val="ltGray"/>
                </a:solidFill>
              </a:ln>
            </p:spPr>
          </p:pic>
        </mc:Fallback>
      </mc:AlternateContent>
      <p:graphicFrame>
        <p:nvGraphicFramePr>
          <p:cNvPr id="18" name="Content Placeholder 3">
            <a:extLst>
              <a:ext uri="{FF2B5EF4-FFF2-40B4-BE49-F238E27FC236}">
                <a16:creationId xmlns:a16="http://schemas.microsoft.com/office/drawing/2014/main" id="{88247411-3BB8-4980-B6CC-CCC4A1B16890}"/>
              </a:ext>
            </a:extLst>
          </p:cNvPr>
          <p:cNvGraphicFramePr>
            <a:graphicFrameLocks/>
          </p:cNvGraphicFramePr>
          <p:nvPr>
            <p:extLst>
              <p:ext uri="{D42A27DB-BD31-4B8C-83A1-F6EECF244321}">
                <p14:modId xmlns:p14="http://schemas.microsoft.com/office/powerpoint/2010/main" val="1766504458"/>
              </p:ext>
            </p:extLst>
          </p:nvPr>
        </p:nvGraphicFramePr>
        <p:xfrm>
          <a:off x="2481450" y="1237896"/>
          <a:ext cx="5952938" cy="4607535"/>
        </p:xfrm>
        <a:graphic>
          <a:graphicData uri="http://schemas.openxmlformats.org/drawingml/2006/diagram">
            <dgm:relIds xmlns:dgm="http://schemas.openxmlformats.org/drawingml/2006/diagram" xmlns:r="http://schemas.openxmlformats.org/officeDocument/2006/relationships" r:dm="rId12" r:lo="rId13" r:qs="rId14" r:cs="rId15"/>
          </a:graphicData>
        </a:graphic>
      </p:graphicFrame>
    </p:spTree>
    <p:extLst>
      <p:ext uri="{BB962C8B-B14F-4D97-AF65-F5344CB8AC3E}">
        <p14:creationId xmlns:p14="http://schemas.microsoft.com/office/powerpoint/2010/main" val="184452807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711833" cy="400110"/>
          </a:xfrm>
          <a:prstGeom prst="rect">
            <a:avLst/>
          </a:prstGeom>
          <a:noFill/>
        </p:spPr>
        <p:txBody>
          <a:bodyPr wrap="none" rtlCol="0">
            <a:spAutoFit/>
          </a:bodyPr>
          <a:lstStyle/>
          <a:p>
            <a:r>
              <a:rPr lang="en-US" altLang="ar-EG" sz="2000" dirty="0">
                <a:solidFill>
                  <a:schemeClr val="bg1"/>
                </a:solidFill>
                <a:cs typeface="Tajawal Medium" panose="00000600000000000000" pitchFamily="2" charset="-78"/>
              </a:rPr>
              <a:t>Contributing Disciplines </a:t>
            </a:r>
            <a:endParaRPr lang="en-US" sz="2000" dirty="0">
              <a:solidFill>
                <a:schemeClr val="bg1"/>
              </a:solidFill>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mc:AlternateContent xmlns:mc="http://schemas.openxmlformats.org/markup-compatibility/2006" xmlns:pslz="http://schemas.microsoft.com/office/powerpoint/2016/slidezoom">
        <mc:Choice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9"/>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xmlns="">
          <p:pic>
            <p:nvPicPr>
              <p:cNvPr id="11" name="Slide Zoom 10">
                <a:hlinkClick r:id="rId10" action="ppaction://hlinksldjump"/>
                <a:extLst>
                  <a:ext uri="{FF2B5EF4-FFF2-40B4-BE49-F238E27FC236}">
                    <a16:creationId xmlns:a16="http://schemas.microsoft.com/office/drawing/2014/main" id="{348E1BAD-568D-04E6-FFC1-07D82150E36E}"/>
                  </a:ext>
                </a:extLst>
              </p:cNvPr>
              <p:cNvPicPr>
                <a:picLocks noGrp="1" noRot="1" noChangeAspect="1" noMove="1" noResize="1" noEditPoints="1" noAdjustHandles="1" noChangeArrowheads="1" noChangeShapeType="1"/>
              </p:cNvPicPr>
              <p:nvPr/>
            </p:nvPicPr>
            <p:blipFill>
              <a:blip r:embed="rId11"/>
              <a:stretch>
                <a:fillRect/>
              </a:stretch>
            </p:blipFill>
            <p:spPr>
              <a:xfrm>
                <a:off x="-3558275" y="683414"/>
                <a:ext cx="3048000" cy="1714500"/>
              </a:xfrm>
              <a:prstGeom prst="rect">
                <a:avLst/>
              </a:prstGeom>
              <a:ln w="3175">
                <a:solidFill>
                  <a:prstClr val="ltGray"/>
                </a:solidFill>
              </a:ln>
            </p:spPr>
          </p:pic>
        </mc:Fallback>
      </mc:AlternateContent>
      <p:pic>
        <p:nvPicPr>
          <p:cNvPr id="18" name="Picture 8">
            <a:extLst>
              <a:ext uri="{FF2B5EF4-FFF2-40B4-BE49-F238E27FC236}">
                <a16:creationId xmlns:a16="http://schemas.microsoft.com/office/drawing/2014/main" id="{DF9318C9-EF87-55D6-45D2-78335C3C1D11}"/>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2554554" y="1190831"/>
            <a:ext cx="5133975" cy="51236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4452647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704026" y="533330"/>
            <a:ext cx="1788631" cy="523220"/>
          </a:xfrm>
          <a:prstGeom prst="rect">
            <a:avLst/>
          </a:prstGeom>
          <a:noFill/>
        </p:spPr>
        <p:txBody>
          <a:bodyPr wrap="none" rtlCol="0">
            <a:spAutoFit/>
          </a:bodyPr>
          <a:lstStyle/>
          <a:p>
            <a:r>
              <a:rPr lang="en-US" altLang="ar-EG" sz="2800" dirty="0">
                <a:solidFill>
                  <a:schemeClr val="bg1"/>
                </a:solidFill>
                <a:cs typeface="Tajawal Medium" panose="00000600000000000000" pitchFamily="2" charset="-78"/>
              </a:rPr>
              <a:t>Psychology</a:t>
            </a:r>
            <a:endParaRPr lang="en-US" sz="2800" dirty="0">
              <a:solidFill>
                <a:schemeClr val="bg1"/>
              </a:solidFill>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103312" y="1846381"/>
            <a:ext cx="7331004" cy="3631763"/>
          </a:xfrm>
          <a:prstGeom prst="rect">
            <a:avLst/>
          </a:prstGeom>
          <a:noFill/>
        </p:spPr>
        <p:txBody>
          <a:bodyPr wrap="square" rtlCol="0">
            <a:spAutoFit/>
          </a:bodyPr>
          <a:lstStyle/>
          <a:p>
            <a:pPr marL="0" marR="0" lvl="0" indent="0" algn="l" defTabSz="914400" rtl="0" eaLnBrk="1" fontAlgn="base" latinLnBrk="0" hangingPunct="1">
              <a:lnSpc>
                <a:spcPct val="100000"/>
              </a:lnSpc>
              <a:spcBef>
                <a:spcPct val="50000"/>
              </a:spcBef>
              <a:spcAft>
                <a:spcPct val="0"/>
              </a:spcAft>
              <a:buClrTx/>
              <a:buSzPct val="80000"/>
              <a:buFont typeface="Wingdings" panose="05000000000000000000" pitchFamily="2" charset="2"/>
              <a:buNone/>
              <a:tabLst/>
              <a:defRPr/>
            </a:pPr>
            <a:r>
              <a:rPr kumimoji="0" lang="en-US" altLang="ar-EG" sz="2000" b="0" i="0" u="none" strike="noStrike" kern="0" cap="none" spc="0" normalizeH="0" baseline="0" noProof="0" dirty="0">
                <a:ln>
                  <a:noFill/>
                </a:ln>
                <a:solidFill>
                  <a:srgbClr val="000000"/>
                </a:solidFill>
                <a:effectLst/>
                <a:uLnTx/>
                <a:uFillTx/>
                <a:latin typeface="Verdana"/>
                <a:ea typeface="+mn-ea"/>
                <a:cs typeface="Arial"/>
              </a:rPr>
              <a:t>The science that seeks to measure, explain, and sometimes change the behavior of humans and other animals.</a:t>
            </a:r>
          </a:p>
          <a:p>
            <a:pPr marL="0" marR="0" lvl="0" indent="0"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endParaRPr kumimoji="0" lang="en-US" altLang="ar-EG" sz="1000" b="0" i="0" u="none" strike="noStrike" kern="0" cap="none" spc="0" normalizeH="0" baseline="0" noProof="0" dirty="0">
              <a:ln>
                <a:noFill/>
              </a:ln>
              <a:solidFill>
                <a:srgbClr val="000000"/>
              </a:solidFill>
              <a:effectLst/>
              <a:uLnTx/>
              <a:uFillTx/>
              <a:latin typeface="Verdana"/>
              <a:ea typeface="+mn-ea"/>
              <a:cs typeface="Arial"/>
            </a:endParaRPr>
          </a:p>
          <a:p>
            <a:pPr marL="0" marR="0" lvl="0" indent="0" algn="l" defTabSz="914400" rtl="0" eaLnBrk="1" fontAlgn="base" latinLnBrk="0" hangingPunct="1">
              <a:lnSpc>
                <a:spcPct val="100000"/>
              </a:lnSpc>
              <a:spcBef>
                <a:spcPct val="50000"/>
              </a:spcBef>
              <a:spcAft>
                <a:spcPct val="0"/>
              </a:spcAft>
              <a:buClrTx/>
              <a:buSzPct val="80000"/>
              <a:buFont typeface="Verdana" panose="020B0604030504040204" pitchFamily="34" charset="0"/>
              <a:buNone/>
              <a:tabLst/>
              <a:defRPr/>
            </a:pPr>
            <a:r>
              <a:rPr kumimoji="0" lang="en-US" altLang="ar-EG" sz="2000" b="1" i="0" u="none" strike="noStrike" kern="0" cap="none" spc="0" normalizeH="0" baseline="0" noProof="0" dirty="0">
                <a:ln>
                  <a:noFill/>
                </a:ln>
                <a:solidFill>
                  <a:srgbClr val="000000"/>
                </a:solidFill>
                <a:effectLst/>
                <a:uLnTx/>
                <a:uFillTx/>
                <a:latin typeface="Verdana"/>
                <a:ea typeface="+mn-ea"/>
                <a:cs typeface="Arial"/>
              </a:rPr>
              <a:t>Unit of Analysis:</a:t>
            </a:r>
          </a:p>
          <a:p>
            <a:pPr marL="450850" marR="0" lvl="1" indent="-271463"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r>
              <a:rPr kumimoji="0" lang="en-US" altLang="ar-EG" sz="2000" b="0" i="0" u="none" strike="noStrike" kern="0" cap="none" spc="0" normalizeH="0" baseline="0" noProof="0" dirty="0">
                <a:ln>
                  <a:noFill/>
                </a:ln>
                <a:solidFill>
                  <a:srgbClr val="000000"/>
                </a:solidFill>
                <a:effectLst/>
                <a:uLnTx/>
                <a:uFillTx/>
                <a:latin typeface="Verdana"/>
                <a:cs typeface="Arial"/>
              </a:rPr>
              <a:t>Individual</a:t>
            </a:r>
          </a:p>
          <a:p>
            <a:pPr marL="450850" marR="0" lvl="1" indent="-271463"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endParaRPr kumimoji="0" lang="en-US" altLang="ar-EG" sz="1000" b="0" i="0" u="none" strike="noStrike" kern="0" cap="none" spc="0" normalizeH="0" baseline="0" noProof="0" dirty="0">
              <a:ln>
                <a:noFill/>
              </a:ln>
              <a:solidFill>
                <a:srgbClr val="000000"/>
              </a:solidFill>
              <a:effectLst/>
              <a:uLnTx/>
              <a:uFillTx/>
              <a:latin typeface="Verdana"/>
              <a:cs typeface="Arial"/>
            </a:endParaRPr>
          </a:p>
          <a:p>
            <a:pPr marL="0" marR="0" lvl="0" indent="0" algn="l" defTabSz="914400" rtl="0" eaLnBrk="1" fontAlgn="base" latinLnBrk="0" hangingPunct="1">
              <a:lnSpc>
                <a:spcPct val="100000"/>
              </a:lnSpc>
              <a:spcBef>
                <a:spcPct val="50000"/>
              </a:spcBef>
              <a:spcAft>
                <a:spcPct val="0"/>
              </a:spcAft>
              <a:buClrTx/>
              <a:buSzPct val="80000"/>
              <a:buFont typeface="Verdana" panose="020B0604030504040204" pitchFamily="34" charset="0"/>
              <a:buNone/>
              <a:tabLst/>
              <a:defRPr/>
            </a:pPr>
            <a:r>
              <a:rPr kumimoji="0" lang="en-US" altLang="ar-EG" sz="2000" b="1" i="0" u="none" strike="noStrike" kern="0" cap="none" spc="0" normalizeH="0" baseline="0" noProof="0" dirty="0">
                <a:ln>
                  <a:noFill/>
                </a:ln>
                <a:solidFill>
                  <a:srgbClr val="000000"/>
                </a:solidFill>
                <a:effectLst/>
                <a:uLnTx/>
                <a:uFillTx/>
                <a:latin typeface="Verdana"/>
                <a:ea typeface="+mn-ea"/>
                <a:cs typeface="Arial"/>
              </a:rPr>
              <a:t>Contributions to OB:</a:t>
            </a:r>
          </a:p>
          <a:p>
            <a:pPr marL="450850" marR="0" lvl="1" indent="-271463"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r>
              <a:rPr kumimoji="0" lang="en-US" altLang="ar-EG" sz="2000" b="0" i="0" u="none" strike="noStrike" kern="0" cap="none" spc="0" normalizeH="0" baseline="0" noProof="0" dirty="0">
                <a:ln>
                  <a:noFill/>
                </a:ln>
                <a:solidFill>
                  <a:srgbClr val="000000"/>
                </a:solidFill>
                <a:effectLst/>
                <a:uLnTx/>
                <a:uFillTx/>
                <a:latin typeface="Verdana"/>
                <a:cs typeface="Arial"/>
              </a:rPr>
              <a:t>Learning, motivation, personality, emotions, perception.</a:t>
            </a:r>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mc:AlternateContent xmlns:mc="http://schemas.openxmlformats.org/markup-compatibility/2006" xmlns:pslz="http://schemas.microsoft.com/office/powerpoint/2016/slidezoom">
        <mc:Choice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9"/>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xmlns="">
          <p:pic>
            <p:nvPicPr>
              <p:cNvPr id="11" name="Slide Zoom 10">
                <a:hlinkClick r:id="rId10" action="ppaction://hlinksldjump"/>
                <a:extLst>
                  <a:ext uri="{FF2B5EF4-FFF2-40B4-BE49-F238E27FC236}">
                    <a16:creationId xmlns:a16="http://schemas.microsoft.com/office/drawing/2014/main" id="{348E1BAD-568D-04E6-FFC1-07D82150E36E}"/>
                  </a:ext>
                </a:extLst>
              </p:cNvPr>
              <p:cNvPicPr>
                <a:picLocks noGrp="1" noRot="1" noChangeAspect="1" noMove="1" noResize="1" noEditPoints="1" noAdjustHandles="1" noChangeArrowheads="1" noChangeShapeType="1"/>
              </p:cNvPicPr>
              <p:nvPr/>
            </p:nvPicPr>
            <p:blipFill>
              <a:blip r:embed="rId11"/>
              <a:stretch>
                <a:fillRect/>
              </a:stretch>
            </p:blipFill>
            <p:spPr>
              <a:xfrm>
                <a:off x="-3558275" y="683414"/>
                <a:ext cx="3048000" cy="1714500"/>
              </a:xfrm>
              <a:prstGeom prst="rect">
                <a:avLst/>
              </a:prstGeom>
              <a:ln w="3175">
                <a:solidFill>
                  <a:prstClr val="ltGray"/>
                </a:solidFill>
              </a:ln>
            </p:spPr>
          </p:pic>
        </mc:Fallback>
      </mc:AlternateContent>
    </p:spTree>
    <p:extLst>
      <p:ext uri="{BB962C8B-B14F-4D97-AF65-F5344CB8AC3E}">
        <p14:creationId xmlns:p14="http://schemas.microsoft.com/office/powerpoint/2010/main" val="236358592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1788631" cy="954107"/>
          </a:xfrm>
          <a:prstGeom prst="rect">
            <a:avLst/>
          </a:prstGeom>
          <a:noFill/>
        </p:spPr>
        <p:txBody>
          <a:bodyPr wrap="none" rtlCol="0">
            <a:spAutoFit/>
          </a:bodyPr>
          <a:lstStyle/>
          <a:p>
            <a:r>
              <a:rPr lang="en-US" altLang="ar-EG" sz="2800" dirty="0">
                <a:solidFill>
                  <a:schemeClr val="bg1"/>
                </a:solidFill>
                <a:cs typeface="Tajawal Medium" panose="00000600000000000000" pitchFamily="2" charset="-78"/>
              </a:rPr>
              <a:t>Psychology</a:t>
            </a:r>
            <a:endParaRPr lang="en-US" sz="2800" dirty="0">
              <a:solidFill>
                <a:schemeClr val="bg1"/>
              </a:solidFill>
              <a:cs typeface="Tajawal Medium" panose="00000600000000000000" pitchFamily="2" charset="-78"/>
            </a:endParaRP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103312" y="1846381"/>
            <a:ext cx="6675912" cy="2246769"/>
          </a:xfrm>
          <a:prstGeom prst="rect">
            <a:avLst/>
          </a:prstGeom>
          <a:noFill/>
        </p:spPr>
        <p:txBody>
          <a:bodyPr wrap="square" rtlCol="0">
            <a:spAutoFit/>
          </a:bodyPr>
          <a:lstStyle/>
          <a:p>
            <a:pPr marL="450850" marR="0" lvl="1" indent="-271463"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r>
              <a:rPr kumimoji="0" lang="en-US" altLang="ar-EG" sz="2000" b="0" i="0" u="none" strike="noStrike" kern="0" cap="none" spc="0" normalizeH="0" baseline="0" noProof="0">
                <a:ln>
                  <a:noFill/>
                </a:ln>
                <a:solidFill>
                  <a:srgbClr val="000000"/>
                </a:solidFill>
                <a:effectLst/>
                <a:uLnTx/>
                <a:uFillTx/>
                <a:latin typeface="Verdana"/>
                <a:ea typeface="+mn-ea"/>
                <a:cs typeface="Arial"/>
              </a:rPr>
              <a:t>Training, leadership effectiveness, job satisfaction.</a:t>
            </a:r>
          </a:p>
          <a:p>
            <a:pPr marL="450850" marR="0" lvl="1" indent="-271463"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r>
              <a:rPr kumimoji="0" lang="en-US" altLang="ar-EG" sz="2000" b="0" i="0" u="none" strike="noStrike" kern="0" cap="none" spc="0" normalizeH="0" baseline="0" noProof="0">
                <a:ln>
                  <a:noFill/>
                </a:ln>
                <a:solidFill>
                  <a:srgbClr val="000000"/>
                </a:solidFill>
                <a:effectLst/>
                <a:uLnTx/>
                <a:uFillTx/>
                <a:latin typeface="Verdana"/>
                <a:ea typeface="+mn-ea"/>
                <a:cs typeface="Arial"/>
              </a:rPr>
              <a:t>Individual decision making, performance appraisal attitude measurement.</a:t>
            </a:r>
          </a:p>
          <a:p>
            <a:pPr marL="450850" marR="0" lvl="1" indent="-271463"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r>
              <a:rPr kumimoji="0" lang="en-US" altLang="ar-EG" sz="2000" b="0" i="0" u="none" strike="noStrike" kern="0" cap="none" spc="0" normalizeH="0" baseline="0" noProof="0">
                <a:ln>
                  <a:noFill/>
                </a:ln>
                <a:solidFill>
                  <a:srgbClr val="000000"/>
                </a:solidFill>
                <a:effectLst/>
                <a:uLnTx/>
                <a:uFillTx/>
                <a:latin typeface="Verdana"/>
                <a:ea typeface="+mn-ea"/>
                <a:cs typeface="Arial"/>
              </a:rPr>
              <a:t>Employee selection, work design, and work stress.</a:t>
            </a:r>
            <a:endParaRPr kumimoji="0" lang="en-US" altLang="ar-EG" sz="2000" b="0" i="0" u="none" strike="noStrike" kern="0" cap="none" spc="0" normalizeH="0" baseline="0" noProof="0" dirty="0">
              <a:ln>
                <a:noFill/>
              </a:ln>
              <a:solidFill>
                <a:srgbClr val="000000"/>
              </a:solidFill>
              <a:effectLst/>
              <a:uLnTx/>
              <a:uFillTx/>
              <a:latin typeface="Verdana"/>
              <a:ea typeface="+mn-ea"/>
              <a:cs typeface="Arial"/>
            </a:endParaRPr>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mc:AlternateContent xmlns:mc="http://schemas.openxmlformats.org/markup-compatibility/2006" xmlns:pslz="http://schemas.microsoft.com/office/powerpoint/2016/slidezoom">
        <mc:Choice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9"/>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xmlns="">
          <p:pic>
            <p:nvPicPr>
              <p:cNvPr id="11" name="Slide Zoom 10">
                <a:hlinkClick r:id="rId10" action="ppaction://hlinksldjump"/>
                <a:extLst>
                  <a:ext uri="{FF2B5EF4-FFF2-40B4-BE49-F238E27FC236}">
                    <a16:creationId xmlns:a16="http://schemas.microsoft.com/office/drawing/2014/main" id="{348E1BAD-568D-04E6-FFC1-07D82150E36E}"/>
                  </a:ext>
                </a:extLst>
              </p:cNvPr>
              <p:cNvPicPr>
                <a:picLocks noGrp="1" noRot="1" noChangeAspect="1" noMove="1" noResize="1" noEditPoints="1" noAdjustHandles="1" noChangeArrowheads="1" noChangeShapeType="1"/>
              </p:cNvPicPr>
              <p:nvPr/>
            </p:nvPicPr>
            <p:blipFill>
              <a:blip r:embed="rId11"/>
              <a:stretch>
                <a:fillRect/>
              </a:stretch>
            </p:blipFill>
            <p:spPr>
              <a:xfrm>
                <a:off x="-3558275" y="683414"/>
                <a:ext cx="3048000" cy="1714500"/>
              </a:xfrm>
              <a:prstGeom prst="rect">
                <a:avLst/>
              </a:prstGeom>
              <a:ln w="3175">
                <a:solidFill>
                  <a:prstClr val="ltGray"/>
                </a:solidFill>
              </a:ln>
            </p:spPr>
          </p:pic>
        </mc:Fallback>
      </mc:AlternateContent>
    </p:spTree>
    <p:extLst>
      <p:ext uri="{BB962C8B-B14F-4D97-AF65-F5344CB8AC3E}">
        <p14:creationId xmlns:p14="http://schemas.microsoft.com/office/powerpoint/2010/main" val="79147445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711961" cy="523220"/>
          </a:xfrm>
          <a:prstGeom prst="rect">
            <a:avLst/>
          </a:prstGeom>
          <a:noFill/>
        </p:spPr>
        <p:txBody>
          <a:bodyPr wrap="none" rtlCol="0">
            <a:spAutoFit/>
          </a:bodyPr>
          <a:lstStyle/>
          <a:p>
            <a:r>
              <a:rPr lang="en-US" altLang="ar-EG" sz="2800" dirty="0">
                <a:solidFill>
                  <a:schemeClr val="bg1"/>
                </a:solidFill>
                <a:cs typeface="Tajawal Medium" panose="00000600000000000000" pitchFamily="2" charset="-78"/>
              </a:rPr>
              <a:t>Social Psychology</a:t>
            </a:r>
            <a:endParaRPr lang="en-US" sz="2800" dirty="0">
              <a:solidFill>
                <a:schemeClr val="bg1"/>
              </a:solidFill>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103312" y="1846381"/>
            <a:ext cx="7371948" cy="3785652"/>
          </a:xfrm>
          <a:prstGeom prst="rect">
            <a:avLst/>
          </a:prstGeom>
          <a:noFill/>
        </p:spPr>
        <p:txBody>
          <a:bodyPr wrap="square" rtlCol="0">
            <a:spAutoFit/>
          </a:bodyPr>
          <a:lstStyle/>
          <a:p>
            <a:pPr marL="0" marR="0" lvl="0" indent="0" algn="l" defTabSz="914400" rtl="0" eaLnBrk="1" fontAlgn="base" latinLnBrk="0" hangingPunct="1">
              <a:lnSpc>
                <a:spcPct val="100000"/>
              </a:lnSpc>
              <a:spcBef>
                <a:spcPct val="50000"/>
              </a:spcBef>
              <a:spcAft>
                <a:spcPct val="0"/>
              </a:spcAft>
              <a:buClrTx/>
              <a:buSzPct val="80000"/>
              <a:buFont typeface="Wingdings" panose="05000000000000000000" pitchFamily="2" charset="2"/>
              <a:buNone/>
              <a:tabLst/>
              <a:defRPr/>
            </a:pPr>
            <a:r>
              <a:rPr kumimoji="0" lang="en-US" altLang="ar-EG" sz="2000" b="0" i="0" u="none" strike="noStrike" kern="0" cap="none" spc="0" normalizeH="0" baseline="0" noProof="0" dirty="0">
                <a:ln>
                  <a:noFill/>
                </a:ln>
                <a:solidFill>
                  <a:srgbClr val="00A160"/>
                </a:solidFill>
                <a:effectLst/>
                <a:uLnTx/>
                <a:uFillTx/>
                <a:latin typeface="Verdana"/>
                <a:ea typeface="+mn-ea"/>
                <a:cs typeface="Arial"/>
              </a:rPr>
              <a:t>Social psychology is </a:t>
            </a:r>
            <a:r>
              <a:rPr kumimoji="0" lang="en-US" altLang="ar-EG" sz="2000" b="0" i="0" u="none" strike="noStrike" kern="0" cap="none" spc="0" normalizeH="0" baseline="0" noProof="0" dirty="0">
                <a:ln>
                  <a:noFill/>
                </a:ln>
                <a:solidFill>
                  <a:srgbClr val="000000"/>
                </a:solidFill>
                <a:effectLst/>
                <a:uLnTx/>
                <a:uFillTx/>
                <a:latin typeface="Verdana"/>
                <a:ea typeface="+mn-ea"/>
                <a:cs typeface="Arial"/>
              </a:rPr>
              <a:t>an area within psychology that blends concepts from psychology and sociology and that focuses on the influence of people on one another.</a:t>
            </a:r>
          </a:p>
          <a:p>
            <a:pPr marL="0" marR="0" lvl="0" indent="0"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endParaRPr kumimoji="0" lang="en-US" altLang="ar-EG" sz="1000" b="0" i="0" u="none" strike="noStrike" kern="0" cap="none" spc="0" normalizeH="0" baseline="0" noProof="0" dirty="0">
              <a:ln>
                <a:noFill/>
              </a:ln>
              <a:solidFill>
                <a:srgbClr val="000000"/>
              </a:solidFill>
              <a:effectLst/>
              <a:uLnTx/>
              <a:uFillTx/>
              <a:latin typeface="Verdana"/>
              <a:ea typeface="+mn-ea"/>
              <a:cs typeface="Arial"/>
            </a:endParaRPr>
          </a:p>
          <a:p>
            <a:pPr marL="0" marR="0" lvl="0" indent="0" algn="l" defTabSz="914400" rtl="0" eaLnBrk="1" fontAlgn="base" latinLnBrk="0" hangingPunct="1">
              <a:lnSpc>
                <a:spcPct val="100000"/>
              </a:lnSpc>
              <a:spcBef>
                <a:spcPct val="50000"/>
              </a:spcBef>
              <a:spcAft>
                <a:spcPct val="0"/>
              </a:spcAft>
              <a:buClrTx/>
              <a:buSzPct val="80000"/>
              <a:buFont typeface="Verdana" panose="020B0604030504040204" pitchFamily="34" charset="0"/>
              <a:buNone/>
              <a:tabLst/>
              <a:defRPr/>
            </a:pPr>
            <a:r>
              <a:rPr kumimoji="0" lang="en-US" altLang="ar-EG" sz="2000" b="1" i="0" u="none" strike="noStrike" kern="0" cap="none" spc="0" normalizeH="0" baseline="0" noProof="0" dirty="0">
                <a:ln>
                  <a:noFill/>
                </a:ln>
                <a:solidFill>
                  <a:srgbClr val="000000"/>
                </a:solidFill>
                <a:effectLst/>
                <a:uLnTx/>
                <a:uFillTx/>
                <a:latin typeface="Verdana"/>
                <a:ea typeface="+mn-ea"/>
                <a:cs typeface="Arial"/>
              </a:rPr>
              <a:t>Unit of Analysis:</a:t>
            </a:r>
          </a:p>
          <a:p>
            <a:pPr marL="450850" marR="0" lvl="1" indent="-271463"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r>
              <a:rPr kumimoji="0" lang="en-US" altLang="ar-EG" sz="2000" b="0" i="0" u="none" strike="noStrike" kern="0" cap="none" spc="0" normalizeH="0" baseline="0" noProof="0" dirty="0">
                <a:ln>
                  <a:noFill/>
                </a:ln>
                <a:solidFill>
                  <a:srgbClr val="000000"/>
                </a:solidFill>
                <a:effectLst/>
                <a:uLnTx/>
                <a:uFillTx/>
                <a:latin typeface="Verdana"/>
                <a:cs typeface="Arial"/>
              </a:rPr>
              <a:t>Group</a:t>
            </a:r>
          </a:p>
          <a:p>
            <a:pPr marL="450850" marR="0" lvl="1" indent="-271463"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endParaRPr kumimoji="0" lang="en-US" altLang="ar-EG" sz="1000" b="0" i="0" u="none" strike="noStrike" kern="0" cap="none" spc="0" normalizeH="0" baseline="0" noProof="0" dirty="0">
              <a:ln>
                <a:noFill/>
              </a:ln>
              <a:solidFill>
                <a:srgbClr val="000000"/>
              </a:solidFill>
              <a:effectLst/>
              <a:uLnTx/>
              <a:uFillTx/>
              <a:latin typeface="Verdana"/>
              <a:cs typeface="Arial"/>
            </a:endParaRPr>
          </a:p>
          <a:p>
            <a:pPr marL="0" marR="0" lvl="0" indent="0" algn="l" defTabSz="914400" rtl="0" eaLnBrk="1" fontAlgn="base" latinLnBrk="0" hangingPunct="1">
              <a:lnSpc>
                <a:spcPct val="100000"/>
              </a:lnSpc>
              <a:spcBef>
                <a:spcPct val="50000"/>
              </a:spcBef>
              <a:spcAft>
                <a:spcPct val="0"/>
              </a:spcAft>
              <a:buClrTx/>
              <a:buSzPct val="80000"/>
              <a:buFont typeface="Verdana" panose="020B0604030504040204" pitchFamily="34" charset="0"/>
              <a:buNone/>
              <a:tabLst/>
              <a:defRPr/>
            </a:pPr>
            <a:r>
              <a:rPr kumimoji="0" lang="en-US" altLang="ar-EG" sz="2000" b="1" i="0" u="none" strike="noStrike" kern="0" cap="none" spc="0" normalizeH="0" baseline="0" noProof="0" dirty="0">
                <a:ln>
                  <a:noFill/>
                </a:ln>
                <a:solidFill>
                  <a:srgbClr val="000000"/>
                </a:solidFill>
                <a:effectLst/>
                <a:uLnTx/>
                <a:uFillTx/>
                <a:latin typeface="Verdana"/>
                <a:ea typeface="+mn-ea"/>
                <a:cs typeface="Arial"/>
              </a:rPr>
              <a:t>Contributions to OB:</a:t>
            </a:r>
          </a:p>
          <a:p>
            <a:pPr marL="450850" marR="0" lvl="1" indent="-271463"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r>
              <a:rPr kumimoji="0" lang="en-US" altLang="ar-EG" sz="2000" b="0" i="0" u="none" strike="noStrike" kern="0" cap="none" spc="0" normalizeH="0" baseline="0" noProof="0" dirty="0">
                <a:ln>
                  <a:noFill/>
                </a:ln>
                <a:solidFill>
                  <a:srgbClr val="000000"/>
                </a:solidFill>
                <a:effectLst/>
                <a:uLnTx/>
                <a:uFillTx/>
                <a:latin typeface="Verdana"/>
                <a:cs typeface="Arial"/>
              </a:rPr>
              <a:t>Behavioral change</a:t>
            </a:r>
          </a:p>
          <a:p>
            <a:pPr marL="450850" marR="0" lvl="1" indent="-271463"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r>
              <a:rPr kumimoji="0" lang="en-US" altLang="ar-EG" sz="2000" b="0" i="0" u="none" strike="noStrike" kern="0" cap="none" spc="0" normalizeH="0" baseline="0" noProof="0" dirty="0">
                <a:ln>
                  <a:noFill/>
                </a:ln>
                <a:solidFill>
                  <a:srgbClr val="000000"/>
                </a:solidFill>
                <a:effectLst/>
                <a:uLnTx/>
                <a:uFillTx/>
                <a:latin typeface="Verdana"/>
                <a:cs typeface="Arial"/>
              </a:rPr>
              <a:t>Attitude change</a:t>
            </a:r>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mc:AlternateContent xmlns:mc="http://schemas.openxmlformats.org/markup-compatibility/2006" xmlns:pslz="http://schemas.microsoft.com/office/powerpoint/2016/slidezoom">
        <mc:Choice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9"/>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xmlns="">
          <p:pic>
            <p:nvPicPr>
              <p:cNvPr id="11" name="Slide Zoom 10">
                <a:hlinkClick r:id="rId10" action="ppaction://hlinksldjump"/>
                <a:extLst>
                  <a:ext uri="{FF2B5EF4-FFF2-40B4-BE49-F238E27FC236}">
                    <a16:creationId xmlns:a16="http://schemas.microsoft.com/office/drawing/2014/main" id="{348E1BAD-568D-04E6-FFC1-07D82150E36E}"/>
                  </a:ext>
                </a:extLst>
              </p:cNvPr>
              <p:cNvPicPr>
                <a:picLocks noGrp="1" noRot="1" noChangeAspect="1" noMove="1" noResize="1" noEditPoints="1" noAdjustHandles="1" noChangeArrowheads="1" noChangeShapeType="1"/>
              </p:cNvPicPr>
              <p:nvPr/>
            </p:nvPicPr>
            <p:blipFill>
              <a:blip r:embed="rId11"/>
              <a:stretch>
                <a:fillRect/>
              </a:stretch>
            </p:blipFill>
            <p:spPr>
              <a:xfrm>
                <a:off x="-3558275" y="683414"/>
                <a:ext cx="3048000" cy="1714500"/>
              </a:xfrm>
              <a:prstGeom prst="rect">
                <a:avLst/>
              </a:prstGeom>
              <a:ln w="3175">
                <a:solidFill>
                  <a:prstClr val="ltGray"/>
                </a:solidFill>
              </a:ln>
            </p:spPr>
          </p:pic>
        </mc:Fallback>
      </mc:AlternateContent>
    </p:spTree>
    <p:extLst>
      <p:ext uri="{BB962C8B-B14F-4D97-AF65-F5344CB8AC3E}">
        <p14:creationId xmlns:p14="http://schemas.microsoft.com/office/powerpoint/2010/main" val="322774247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711961" cy="954107"/>
          </a:xfrm>
          <a:prstGeom prst="rect">
            <a:avLst/>
          </a:prstGeom>
          <a:noFill/>
        </p:spPr>
        <p:txBody>
          <a:bodyPr wrap="none" rtlCol="0">
            <a:spAutoFit/>
          </a:bodyPr>
          <a:lstStyle/>
          <a:p>
            <a:r>
              <a:rPr lang="en-US" altLang="ar-EG" sz="2800" dirty="0">
                <a:solidFill>
                  <a:schemeClr val="bg1"/>
                </a:solidFill>
                <a:cs typeface="Tajawal Medium" panose="00000600000000000000" pitchFamily="2" charset="-78"/>
              </a:rPr>
              <a:t>Social Psychology</a:t>
            </a:r>
            <a:endParaRPr lang="en-US" sz="2800" dirty="0">
              <a:solidFill>
                <a:schemeClr val="bg1"/>
              </a:solidFill>
              <a:cs typeface="Tajawal Medium" panose="00000600000000000000" pitchFamily="2" charset="-78"/>
            </a:endParaRP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103312" y="1846381"/>
            <a:ext cx="5515852" cy="1323439"/>
          </a:xfrm>
          <a:prstGeom prst="rect">
            <a:avLst/>
          </a:prstGeom>
          <a:noFill/>
        </p:spPr>
        <p:txBody>
          <a:bodyPr wrap="square" rtlCol="0">
            <a:spAutoFit/>
          </a:bodyPr>
          <a:lstStyle/>
          <a:p>
            <a:pPr marL="450850" marR="0" lvl="1" indent="-271463"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r>
              <a:rPr kumimoji="0" lang="en-US" altLang="ar-EG" sz="2000" b="0" i="0" u="none" strike="noStrike" kern="0" cap="none" spc="0" normalizeH="0" baseline="0" noProof="0">
                <a:ln>
                  <a:noFill/>
                </a:ln>
                <a:solidFill>
                  <a:srgbClr val="000000"/>
                </a:solidFill>
                <a:effectLst/>
                <a:uLnTx/>
                <a:uFillTx/>
                <a:latin typeface="Verdana"/>
                <a:ea typeface="+mn-ea"/>
                <a:cs typeface="Arial"/>
              </a:rPr>
              <a:t>Communication</a:t>
            </a:r>
          </a:p>
          <a:p>
            <a:pPr marL="450850" marR="0" lvl="1" indent="-271463"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r>
              <a:rPr kumimoji="0" lang="en-US" altLang="ar-EG" sz="2000" b="0" i="0" u="none" strike="noStrike" kern="0" cap="none" spc="0" normalizeH="0" baseline="0" noProof="0">
                <a:ln>
                  <a:noFill/>
                </a:ln>
                <a:solidFill>
                  <a:srgbClr val="000000"/>
                </a:solidFill>
                <a:effectLst/>
                <a:uLnTx/>
                <a:uFillTx/>
                <a:latin typeface="Verdana"/>
                <a:ea typeface="+mn-ea"/>
                <a:cs typeface="Arial"/>
              </a:rPr>
              <a:t>Group processes</a:t>
            </a:r>
          </a:p>
          <a:p>
            <a:pPr marL="450850" marR="0" lvl="1" indent="-271463"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r>
              <a:rPr kumimoji="0" lang="en-US" altLang="ar-EG" sz="2000" b="0" i="0" u="none" strike="noStrike" kern="0" cap="none" spc="0" normalizeH="0" baseline="0" noProof="0">
                <a:ln>
                  <a:noFill/>
                </a:ln>
                <a:solidFill>
                  <a:srgbClr val="000000"/>
                </a:solidFill>
                <a:effectLst/>
                <a:uLnTx/>
                <a:uFillTx/>
                <a:latin typeface="Verdana"/>
                <a:ea typeface="+mn-ea"/>
                <a:cs typeface="Arial"/>
              </a:rPr>
              <a:t>Group decision making</a:t>
            </a:r>
            <a:endParaRPr kumimoji="0" lang="en-US" altLang="ar-EG" sz="2000" b="0" i="0" u="none" strike="noStrike" kern="0" cap="none" spc="0" normalizeH="0" baseline="0" noProof="0" dirty="0">
              <a:ln>
                <a:noFill/>
              </a:ln>
              <a:solidFill>
                <a:srgbClr val="000000"/>
              </a:solidFill>
              <a:effectLst/>
              <a:uLnTx/>
              <a:uFillTx/>
              <a:latin typeface="Verdana"/>
              <a:ea typeface="+mn-ea"/>
              <a:cs typeface="Arial"/>
            </a:endParaRPr>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mc:AlternateContent xmlns:mc="http://schemas.openxmlformats.org/markup-compatibility/2006" xmlns:pslz="http://schemas.microsoft.com/office/powerpoint/2016/slidezoom">
        <mc:Choice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9"/>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xmlns="">
          <p:pic>
            <p:nvPicPr>
              <p:cNvPr id="11" name="Slide Zoom 10">
                <a:hlinkClick r:id="rId10" action="ppaction://hlinksldjump"/>
                <a:extLst>
                  <a:ext uri="{FF2B5EF4-FFF2-40B4-BE49-F238E27FC236}">
                    <a16:creationId xmlns:a16="http://schemas.microsoft.com/office/drawing/2014/main" id="{348E1BAD-568D-04E6-FFC1-07D82150E36E}"/>
                  </a:ext>
                </a:extLst>
              </p:cNvPr>
              <p:cNvPicPr>
                <a:picLocks noGrp="1" noRot="1" noChangeAspect="1" noMove="1" noResize="1" noEditPoints="1" noAdjustHandles="1" noChangeArrowheads="1" noChangeShapeType="1"/>
              </p:cNvPicPr>
              <p:nvPr/>
            </p:nvPicPr>
            <p:blipFill>
              <a:blip r:embed="rId11"/>
              <a:stretch>
                <a:fillRect/>
              </a:stretch>
            </p:blipFill>
            <p:spPr>
              <a:xfrm>
                <a:off x="-3558275" y="683414"/>
                <a:ext cx="3048000" cy="1714500"/>
              </a:xfrm>
              <a:prstGeom prst="rect">
                <a:avLst/>
              </a:prstGeom>
              <a:ln w="3175">
                <a:solidFill>
                  <a:prstClr val="ltGray"/>
                </a:solidFill>
              </a:ln>
            </p:spPr>
          </p:pic>
        </mc:Fallback>
      </mc:AlternateContent>
    </p:spTree>
    <p:extLst>
      <p:ext uri="{BB962C8B-B14F-4D97-AF65-F5344CB8AC3E}">
        <p14:creationId xmlns:p14="http://schemas.microsoft.com/office/powerpoint/2010/main" val="80268194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1563248" cy="523220"/>
          </a:xfrm>
          <a:prstGeom prst="rect">
            <a:avLst/>
          </a:prstGeom>
          <a:noFill/>
        </p:spPr>
        <p:txBody>
          <a:bodyPr wrap="none" rtlCol="0">
            <a:spAutoFit/>
          </a:bodyPr>
          <a:lstStyle/>
          <a:p>
            <a:r>
              <a:rPr lang="en-US" altLang="ar-EG" sz="2800" dirty="0">
                <a:solidFill>
                  <a:schemeClr val="bg1"/>
                </a:solidFill>
                <a:cs typeface="Tajawal Medium" panose="00000600000000000000" pitchFamily="2" charset="-78"/>
              </a:rPr>
              <a:t>Sociology</a:t>
            </a:r>
            <a:endParaRPr lang="en-US" sz="2800" dirty="0">
              <a:solidFill>
                <a:schemeClr val="bg1"/>
              </a:solidFill>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103311" y="1846381"/>
            <a:ext cx="7156779" cy="4401205"/>
          </a:xfrm>
          <a:prstGeom prst="rect">
            <a:avLst/>
          </a:prstGeom>
          <a:noFill/>
        </p:spPr>
        <p:txBody>
          <a:bodyPr wrap="square" rtlCol="0">
            <a:spAutoFit/>
          </a:bodyPr>
          <a:lstStyle/>
          <a:p>
            <a:pPr marL="0" marR="0" lvl="0" indent="0" algn="l" defTabSz="914400" rtl="0" eaLnBrk="1" fontAlgn="base" latinLnBrk="0" hangingPunct="1">
              <a:lnSpc>
                <a:spcPct val="100000"/>
              </a:lnSpc>
              <a:spcBef>
                <a:spcPct val="50000"/>
              </a:spcBef>
              <a:spcAft>
                <a:spcPct val="0"/>
              </a:spcAft>
              <a:buClrTx/>
              <a:buSzPct val="80000"/>
              <a:buFont typeface="Wingdings" panose="05000000000000000000" pitchFamily="2" charset="2"/>
              <a:buNone/>
              <a:tabLst/>
              <a:defRPr/>
            </a:pPr>
            <a:r>
              <a:rPr kumimoji="0" lang="en-GB" altLang="ar-EG" sz="2000" b="0" i="0" u="none" strike="noStrike" kern="0" cap="none" spc="0" normalizeH="0" baseline="0" noProof="0" dirty="0">
                <a:ln>
                  <a:noFill/>
                </a:ln>
                <a:solidFill>
                  <a:srgbClr val="000000"/>
                </a:solidFill>
                <a:effectLst/>
                <a:uLnTx/>
                <a:uFillTx/>
                <a:latin typeface="Verdana"/>
                <a:ea typeface="+mn-ea"/>
                <a:cs typeface="Arial"/>
              </a:rPr>
              <a:t>The study of people in relation to their fellow human beings.</a:t>
            </a:r>
          </a:p>
          <a:p>
            <a:pPr marL="0" marR="0" lvl="0" indent="0"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endParaRPr kumimoji="0" lang="en-US" altLang="ar-EG" sz="1000" b="0" i="0" u="none" strike="noStrike" kern="0" cap="none" spc="0" normalizeH="0" baseline="0" noProof="0" dirty="0">
              <a:ln>
                <a:noFill/>
              </a:ln>
              <a:solidFill>
                <a:srgbClr val="000000"/>
              </a:solidFill>
              <a:effectLst/>
              <a:uLnTx/>
              <a:uFillTx/>
              <a:latin typeface="Verdana"/>
              <a:ea typeface="+mn-ea"/>
              <a:cs typeface="Arial"/>
            </a:endParaRPr>
          </a:p>
          <a:p>
            <a:pPr marL="0" marR="0" lvl="0" indent="0" algn="l" defTabSz="914400" rtl="0" eaLnBrk="1" fontAlgn="base" latinLnBrk="0" hangingPunct="1">
              <a:lnSpc>
                <a:spcPct val="100000"/>
              </a:lnSpc>
              <a:spcBef>
                <a:spcPct val="50000"/>
              </a:spcBef>
              <a:spcAft>
                <a:spcPct val="0"/>
              </a:spcAft>
              <a:buClrTx/>
              <a:buSzPct val="80000"/>
              <a:buFont typeface="Verdana" panose="020B0604030504040204" pitchFamily="34" charset="0"/>
              <a:buNone/>
              <a:tabLst/>
              <a:defRPr/>
            </a:pPr>
            <a:r>
              <a:rPr kumimoji="0" lang="en-US" altLang="ar-EG" sz="2000" b="1" i="0" u="none" strike="noStrike" kern="0" cap="none" spc="0" normalizeH="0" baseline="0" noProof="0" dirty="0">
                <a:ln>
                  <a:noFill/>
                </a:ln>
                <a:solidFill>
                  <a:srgbClr val="000000"/>
                </a:solidFill>
                <a:effectLst/>
                <a:uLnTx/>
                <a:uFillTx/>
                <a:latin typeface="Verdana"/>
                <a:ea typeface="+mn-ea"/>
                <a:cs typeface="Arial"/>
              </a:rPr>
              <a:t>Units of Analysis:</a:t>
            </a:r>
          </a:p>
          <a:p>
            <a:pPr marL="450850" marR="0" lvl="1" indent="-271463"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r>
              <a:rPr kumimoji="0" lang="en-US" altLang="ar-EG" sz="2000" b="0" i="0" u="none" strike="noStrike" kern="0" cap="none" spc="0" normalizeH="0" baseline="0" noProof="0" dirty="0">
                <a:ln>
                  <a:noFill/>
                </a:ln>
                <a:solidFill>
                  <a:srgbClr val="000000"/>
                </a:solidFill>
                <a:effectLst/>
                <a:uLnTx/>
                <a:uFillTx/>
                <a:latin typeface="Verdana"/>
                <a:cs typeface="Arial"/>
              </a:rPr>
              <a:t>Organizational system</a:t>
            </a:r>
          </a:p>
          <a:p>
            <a:pPr marL="450850" marR="0" lvl="1" indent="-271463"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r>
              <a:rPr kumimoji="0" lang="en-US" altLang="ar-EG" sz="2000" b="0" i="0" u="none" strike="noStrike" kern="0" cap="none" spc="0" normalizeH="0" baseline="0" noProof="0" dirty="0">
                <a:ln>
                  <a:noFill/>
                </a:ln>
                <a:solidFill>
                  <a:srgbClr val="000000"/>
                </a:solidFill>
                <a:effectLst/>
                <a:uLnTx/>
                <a:uFillTx/>
                <a:latin typeface="Verdana"/>
                <a:cs typeface="Arial"/>
              </a:rPr>
              <a:t>Group</a:t>
            </a:r>
          </a:p>
          <a:p>
            <a:pPr marL="450850" marR="0" lvl="1" indent="-271463"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endParaRPr kumimoji="0" lang="en-US" altLang="ar-EG" sz="1000" b="0" i="0" u="none" strike="noStrike" kern="0" cap="none" spc="0" normalizeH="0" baseline="0" noProof="0" dirty="0">
              <a:ln>
                <a:noFill/>
              </a:ln>
              <a:solidFill>
                <a:srgbClr val="000000"/>
              </a:solidFill>
              <a:effectLst/>
              <a:uLnTx/>
              <a:uFillTx/>
              <a:latin typeface="Verdana"/>
              <a:cs typeface="Arial"/>
            </a:endParaRPr>
          </a:p>
          <a:p>
            <a:pPr marL="0" marR="0" lvl="0" indent="0" algn="l" defTabSz="914400" rtl="0" eaLnBrk="1" fontAlgn="base" latinLnBrk="0" hangingPunct="1">
              <a:lnSpc>
                <a:spcPct val="100000"/>
              </a:lnSpc>
              <a:spcBef>
                <a:spcPct val="50000"/>
              </a:spcBef>
              <a:spcAft>
                <a:spcPct val="0"/>
              </a:spcAft>
              <a:buClrTx/>
              <a:buSzPct val="80000"/>
              <a:buFont typeface="Verdana" panose="020B0604030504040204" pitchFamily="34" charset="0"/>
              <a:buNone/>
              <a:tabLst/>
              <a:defRPr/>
            </a:pPr>
            <a:r>
              <a:rPr kumimoji="0" lang="en-US" altLang="ar-EG" sz="2000" b="1" i="0" u="none" strike="noStrike" kern="0" cap="none" spc="0" normalizeH="0" baseline="0" noProof="0" dirty="0">
                <a:ln>
                  <a:noFill/>
                </a:ln>
                <a:solidFill>
                  <a:srgbClr val="000000"/>
                </a:solidFill>
                <a:effectLst/>
                <a:uLnTx/>
                <a:uFillTx/>
                <a:latin typeface="Verdana"/>
                <a:ea typeface="+mn-ea"/>
                <a:cs typeface="Arial"/>
              </a:rPr>
              <a:t>Contributions to OB:</a:t>
            </a:r>
          </a:p>
          <a:p>
            <a:pPr marL="450850" marR="0" lvl="1" indent="-271463"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r>
              <a:rPr kumimoji="0" lang="en-US" altLang="ar-EG" sz="2000" b="0" i="0" u="none" strike="noStrike" kern="0" cap="none" spc="0" normalizeH="0" baseline="0" noProof="0" dirty="0">
                <a:ln>
                  <a:noFill/>
                </a:ln>
                <a:solidFill>
                  <a:srgbClr val="000000"/>
                </a:solidFill>
                <a:effectLst/>
                <a:uLnTx/>
                <a:uFillTx/>
                <a:latin typeface="Verdana"/>
                <a:cs typeface="Arial"/>
              </a:rPr>
              <a:t>Group dynamics</a:t>
            </a:r>
          </a:p>
          <a:p>
            <a:pPr marL="450850" marR="0" lvl="1" indent="-271463"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r>
              <a:rPr kumimoji="0" lang="en-US" altLang="ar-EG" sz="2000" b="0" i="0" u="none" strike="noStrike" kern="0" cap="none" spc="0" normalizeH="0" baseline="0" noProof="0" dirty="0">
                <a:ln>
                  <a:noFill/>
                </a:ln>
                <a:solidFill>
                  <a:srgbClr val="000000"/>
                </a:solidFill>
                <a:effectLst/>
                <a:uLnTx/>
                <a:uFillTx/>
                <a:latin typeface="Verdana"/>
                <a:cs typeface="Arial"/>
              </a:rPr>
              <a:t>Work teams</a:t>
            </a:r>
          </a:p>
          <a:p>
            <a:pPr marL="450850" marR="0" lvl="1" indent="-271463"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endParaRPr kumimoji="0" lang="en-US" altLang="ar-EG" sz="2000" b="0" i="0" u="none" strike="noStrike" kern="0" cap="none" spc="0" normalizeH="0" baseline="0" noProof="0" dirty="0">
              <a:ln>
                <a:noFill/>
              </a:ln>
              <a:solidFill>
                <a:srgbClr val="000000"/>
              </a:solidFill>
              <a:effectLst/>
              <a:uLnTx/>
              <a:uFillTx/>
              <a:latin typeface="Verdana"/>
              <a:cs typeface="Arial"/>
            </a:endParaRPr>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mc:AlternateContent xmlns:mc="http://schemas.openxmlformats.org/markup-compatibility/2006" xmlns:pslz="http://schemas.microsoft.com/office/powerpoint/2016/slidezoom">
        <mc:Choice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9"/>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xmlns="">
          <p:pic>
            <p:nvPicPr>
              <p:cNvPr id="11" name="Slide Zoom 10">
                <a:hlinkClick r:id="rId10" action="ppaction://hlinksldjump"/>
                <a:extLst>
                  <a:ext uri="{FF2B5EF4-FFF2-40B4-BE49-F238E27FC236}">
                    <a16:creationId xmlns:a16="http://schemas.microsoft.com/office/drawing/2014/main" id="{348E1BAD-568D-04E6-FFC1-07D82150E36E}"/>
                  </a:ext>
                </a:extLst>
              </p:cNvPr>
              <p:cNvPicPr>
                <a:picLocks noGrp="1" noRot="1" noChangeAspect="1" noMove="1" noResize="1" noEditPoints="1" noAdjustHandles="1" noChangeArrowheads="1" noChangeShapeType="1"/>
              </p:cNvPicPr>
              <p:nvPr/>
            </p:nvPicPr>
            <p:blipFill>
              <a:blip r:embed="rId11"/>
              <a:stretch>
                <a:fillRect/>
              </a:stretch>
            </p:blipFill>
            <p:spPr>
              <a:xfrm>
                <a:off x="-3558275" y="683414"/>
                <a:ext cx="3048000" cy="1714500"/>
              </a:xfrm>
              <a:prstGeom prst="rect">
                <a:avLst/>
              </a:prstGeom>
              <a:ln w="3175">
                <a:solidFill>
                  <a:prstClr val="ltGray"/>
                </a:solidFill>
              </a:ln>
            </p:spPr>
          </p:pic>
        </mc:Fallback>
      </mc:AlternateContent>
    </p:spTree>
    <p:extLst>
      <p:ext uri="{BB962C8B-B14F-4D97-AF65-F5344CB8AC3E}">
        <p14:creationId xmlns:p14="http://schemas.microsoft.com/office/powerpoint/2010/main" val="240182789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1563248" cy="954107"/>
          </a:xfrm>
          <a:prstGeom prst="rect">
            <a:avLst/>
          </a:prstGeom>
          <a:noFill/>
        </p:spPr>
        <p:txBody>
          <a:bodyPr wrap="none" rtlCol="0">
            <a:spAutoFit/>
          </a:bodyPr>
          <a:lstStyle/>
          <a:p>
            <a:r>
              <a:rPr lang="en-US" altLang="ar-EG" sz="2800" dirty="0">
                <a:solidFill>
                  <a:schemeClr val="bg1"/>
                </a:solidFill>
                <a:cs typeface="Tajawal Medium" panose="00000600000000000000" pitchFamily="2" charset="-78"/>
              </a:rPr>
              <a:t>Sociology</a:t>
            </a:r>
            <a:endParaRPr lang="en-US" sz="2800" dirty="0">
              <a:solidFill>
                <a:schemeClr val="bg1"/>
              </a:solidFill>
              <a:cs typeface="Tajawal Medium" panose="00000600000000000000" pitchFamily="2" charset="-78"/>
            </a:endParaRP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103312" y="1846381"/>
            <a:ext cx="6910742" cy="1200329"/>
          </a:xfrm>
          <a:prstGeom prst="rect">
            <a:avLst/>
          </a:prstGeom>
          <a:noFill/>
        </p:spPr>
        <p:txBody>
          <a:bodyPr wrap="square" rtlCol="0">
            <a:spAutoFit/>
          </a:bodyPr>
          <a:lstStyle/>
          <a:p>
            <a:pPr marL="450850" marR="0" lvl="1" indent="-271463"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r>
              <a:rPr kumimoji="0" lang="en-US" altLang="ar-EG" sz="1800" b="0" i="0" u="none" strike="noStrike" kern="0" cap="none" spc="0" normalizeH="0" baseline="0" noProof="0">
                <a:ln>
                  <a:noFill/>
                </a:ln>
                <a:solidFill>
                  <a:srgbClr val="000000"/>
                </a:solidFill>
                <a:effectLst/>
                <a:uLnTx/>
                <a:uFillTx/>
                <a:latin typeface="Verdana"/>
                <a:cs typeface="Arial"/>
              </a:rPr>
              <a:t>Communication</a:t>
            </a:r>
          </a:p>
          <a:p>
            <a:pPr marL="450850" marR="0" lvl="1" indent="-271463"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r>
              <a:rPr kumimoji="0" lang="en-US" altLang="ar-EG" sz="1800" b="0" i="0" u="none" strike="noStrike" kern="0" cap="none" spc="0" normalizeH="0" baseline="0" noProof="0">
                <a:ln>
                  <a:noFill/>
                </a:ln>
                <a:solidFill>
                  <a:srgbClr val="000000"/>
                </a:solidFill>
                <a:effectLst/>
                <a:uLnTx/>
                <a:uFillTx/>
                <a:latin typeface="Verdana"/>
                <a:cs typeface="Arial"/>
              </a:rPr>
              <a:t>Power</a:t>
            </a:r>
          </a:p>
          <a:p>
            <a:pPr marL="450850" marR="0" lvl="1" indent="-271463"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r>
              <a:rPr kumimoji="0" lang="en-US" altLang="ar-EG" sz="1800" b="0" i="0" u="none" strike="noStrike" kern="0" cap="none" spc="0" normalizeH="0" baseline="0" noProof="0">
                <a:ln>
                  <a:noFill/>
                </a:ln>
                <a:solidFill>
                  <a:srgbClr val="000000"/>
                </a:solidFill>
                <a:effectLst/>
                <a:uLnTx/>
                <a:uFillTx/>
                <a:latin typeface="Verdana"/>
                <a:cs typeface="Arial"/>
              </a:rPr>
              <a:t>Conflict</a:t>
            </a:r>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mc:AlternateContent xmlns:mc="http://schemas.openxmlformats.org/markup-compatibility/2006" xmlns:pslz="http://schemas.microsoft.com/office/powerpoint/2016/slidezoom">
        <mc:Choice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9"/>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xmlns="">
          <p:pic>
            <p:nvPicPr>
              <p:cNvPr id="11" name="Slide Zoom 10">
                <a:hlinkClick r:id="rId10" action="ppaction://hlinksldjump"/>
                <a:extLst>
                  <a:ext uri="{FF2B5EF4-FFF2-40B4-BE49-F238E27FC236}">
                    <a16:creationId xmlns:a16="http://schemas.microsoft.com/office/drawing/2014/main" id="{348E1BAD-568D-04E6-FFC1-07D82150E36E}"/>
                  </a:ext>
                </a:extLst>
              </p:cNvPr>
              <p:cNvPicPr>
                <a:picLocks noGrp="1" noRot="1" noChangeAspect="1" noMove="1" noResize="1" noEditPoints="1" noAdjustHandles="1" noChangeArrowheads="1" noChangeShapeType="1"/>
              </p:cNvPicPr>
              <p:nvPr/>
            </p:nvPicPr>
            <p:blipFill>
              <a:blip r:embed="rId11"/>
              <a:stretch>
                <a:fillRect/>
              </a:stretch>
            </p:blipFill>
            <p:spPr>
              <a:xfrm>
                <a:off x="-3558275" y="683414"/>
                <a:ext cx="3048000" cy="1714500"/>
              </a:xfrm>
              <a:prstGeom prst="rect">
                <a:avLst/>
              </a:prstGeom>
              <a:ln w="3175">
                <a:solidFill>
                  <a:prstClr val="ltGray"/>
                </a:solidFill>
              </a:ln>
            </p:spPr>
          </p:pic>
        </mc:Fallback>
      </mc:AlternateContent>
    </p:spTree>
    <p:extLst>
      <p:ext uri="{BB962C8B-B14F-4D97-AF65-F5344CB8AC3E}">
        <p14:creationId xmlns:p14="http://schemas.microsoft.com/office/powerpoint/2010/main" val="4043930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176109" cy="523220"/>
          </a:xfrm>
          <a:prstGeom prst="rect">
            <a:avLst/>
          </a:prstGeom>
          <a:noFill/>
        </p:spPr>
        <p:txBody>
          <a:bodyPr wrap="none" rtlCol="0">
            <a:spAutoFit/>
          </a:bodyPr>
          <a:lstStyle/>
          <a:p>
            <a:r>
              <a:rPr lang="en-US" altLang="ar-EG" sz="2800" dirty="0">
                <a:solidFill>
                  <a:schemeClr val="bg1"/>
                </a:solidFill>
                <a:cs typeface="Tajawal Medium" panose="00000600000000000000" pitchFamily="2" charset="-78"/>
              </a:rPr>
              <a:t>Anthropology</a:t>
            </a:r>
            <a:endParaRPr lang="en-US" sz="2800" dirty="0">
              <a:solidFill>
                <a:schemeClr val="bg1"/>
              </a:solidFill>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103312" y="1846381"/>
            <a:ext cx="5881995" cy="3939540"/>
          </a:xfrm>
          <a:prstGeom prst="rect">
            <a:avLst/>
          </a:prstGeom>
          <a:noFill/>
        </p:spPr>
        <p:txBody>
          <a:bodyPr wrap="square" rtlCol="0">
            <a:spAutoFit/>
          </a:bodyPr>
          <a:lstStyle/>
          <a:p>
            <a:pPr marL="0" marR="0" lvl="0" indent="0" algn="l" defTabSz="914400" rtl="0" eaLnBrk="1" fontAlgn="base" latinLnBrk="0" hangingPunct="1">
              <a:lnSpc>
                <a:spcPct val="100000"/>
              </a:lnSpc>
              <a:spcBef>
                <a:spcPct val="50000"/>
              </a:spcBef>
              <a:spcAft>
                <a:spcPct val="0"/>
              </a:spcAft>
              <a:buClrTx/>
              <a:buSzPct val="80000"/>
              <a:buFont typeface="Wingdings" panose="05000000000000000000" pitchFamily="2" charset="2"/>
              <a:buNone/>
              <a:tabLst/>
              <a:defRPr/>
            </a:pPr>
            <a:r>
              <a:rPr kumimoji="0" lang="en-GB" altLang="ar-EG" sz="2000" b="0" i="0" u="none" strike="noStrike" kern="0" cap="none" spc="0" normalizeH="0" baseline="0" noProof="0" dirty="0">
                <a:ln>
                  <a:noFill/>
                </a:ln>
                <a:solidFill>
                  <a:srgbClr val="000000"/>
                </a:solidFill>
                <a:effectLst/>
                <a:uLnTx/>
                <a:uFillTx/>
                <a:latin typeface="Verdana"/>
                <a:ea typeface="+mn-ea"/>
                <a:cs typeface="Arial"/>
              </a:rPr>
              <a:t>The study of societies to learn about human beings and their activities.</a:t>
            </a:r>
          </a:p>
          <a:p>
            <a:pPr marL="0" marR="0" lvl="0" indent="0"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endParaRPr kumimoji="0" lang="en-US" altLang="ar-EG" sz="1000" b="0" i="0" u="none" strike="noStrike" kern="0" cap="none" spc="0" normalizeH="0" baseline="0" noProof="0" dirty="0">
              <a:ln>
                <a:noFill/>
              </a:ln>
              <a:solidFill>
                <a:srgbClr val="000000"/>
              </a:solidFill>
              <a:effectLst/>
              <a:uLnTx/>
              <a:uFillTx/>
              <a:latin typeface="Verdana"/>
              <a:ea typeface="+mn-ea"/>
              <a:cs typeface="Arial"/>
            </a:endParaRPr>
          </a:p>
          <a:p>
            <a:pPr marL="0" marR="0" lvl="0" indent="0" algn="l" defTabSz="914400" rtl="0" eaLnBrk="1" fontAlgn="base" latinLnBrk="0" hangingPunct="1">
              <a:lnSpc>
                <a:spcPct val="100000"/>
              </a:lnSpc>
              <a:spcBef>
                <a:spcPct val="50000"/>
              </a:spcBef>
              <a:spcAft>
                <a:spcPct val="0"/>
              </a:spcAft>
              <a:buClrTx/>
              <a:buSzPct val="80000"/>
              <a:buFont typeface="Verdana" panose="020B0604030504040204" pitchFamily="34" charset="0"/>
              <a:buNone/>
              <a:tabLst/>
              <a:defRPr/>
            </a:pPr>
            <a:r>
              <a:rPr kumimoji="0" lang="en-US" altLang="ar-EG" sz="2000" b="1" i="0" u="none" strike="noStrike" kern="0" cap="none" spc="0" normalizeH="0" baseline="0" noProof="0" dirty="0">
                <a:ln>
                  <a:noFill/>
                </a:ln>
                <a:solidFill>
                  <a:srgbClr val="000000"/>
                </a:solidFill>
                <a:effectLst/>
                <a:uLnTx/>
                <a:uFillTx/>
                <a:latin typeface="Verdana"/>
                <a:ea typeface="+mn-ea"/>
                <a:cs typeface="Arial"/>
              </a:rPr>
              <a:t>Units of Analysis:</a:t>
            </a:r>
          </a:p>
          <a:p>
            <a:pPr marL="450850" marR="0" lvl="1" indent="-271463"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r>
              <a:rPr kumimoji="0" lang="en-US" altLang="ar-EG" sz="2000" b="0" i="0" u="none" strike="noStrike" kern="0" cap="none" spc="0" normalizeH="0" baseline="0" noProof="0" dirty="0">
                <a:ln>
                  <a:noFill/>
                </a:ln>
                <a:solidFill>
                  <a:srgbClr val="000000"/>
                </a:solidFill>
                <a:effectLst/>
                <a:uLnTx/>
                <a:uFillTx/>
                <a:latin typeface="Verdana"/>
                <a:cs typeface="Arial"/>
              </a:rPr>
              <a:t>Organizational system</a:t>
            </a:r>
          </a:p>
          <a:p>
            <a:pPr marL="450850" marR="0" lvl="1" indent="-271463"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r>
              <a:rPr kumimoji="0" lang="en-US" altLang="ar-EG" sz="2000" b="0" i="0" u="none" strike="noStrike" kern="0" cap="none" spc="0" normalizeH="0" baseline="0" noProof="0" dirty="0">
                <a:ln>
                  <a:noFill/>
                </a:ln>
                <a:solidFill>
                  <a:srgbClr val="000000"/>
                </a:solidFill>
                <a:effectLst/>
                <a:uLnTx/>
                <a:uFillTx/>
                <a:latin typeface="Verdana"/>
                <a:cs typeface="Arial"/>
              </a:rPr>
              <a:t>Group</a:t>
            </a:r>
          </a:p>
          <a:p>
            <a:pPr marL="450850" marR="0" lvl="1" indent="-271463"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endParaRPr kumimoji="0" lang="en-US" altLang="ar-EG" sz="1000" b="0" i="0" u="none" strike="noStrike" kern="0" cap="none" spc="0" normalizeH="0" baseline="0" noProof="0" dirty="0">
              <a:ln>
                <a:noFill/>
              </a:ln>
              <a:solidFill>
                <a:srgbClr val="000000"/>
              </a:solidFill>
              <a:effectLst/>
              <a:uLnTx/>
              <a:uFillTx/>
              <a:latin typeface="Verdana"/>
              <a:cs typeface="Arial"/>
            </a:endParaRPr>
          </a:p>
          <a:p>
            <a:pPr marL="0" marR="0" lvl="0" indent="0" algn="l" defTabSz="914400" rtl="0" eaLnBrk="1" fontAlgn="base" latinLnBrk="0" hangingPunct="1">
              <a:lnSpc>
                <a:spcPct val="100000"/>
              </a:lnSpc>
              <a:spcBef>
                <a:spcPct val="50000"/>
              </a:spcBef>
              <a:spcAft>
                <a:spcPct val="0"/>
              </a:spcAft>
              <a:buClrTx/>
              <a:buSzPct val="80000"/>
              <a:buFont typeface="Verdana" panose="020B0604030504040204" pitchFamily="34" charset="0"/>
              <a:buNone/>
              <a:tabLst/>
              <a:defRPr/>
            </a:pPr>
            <a:r>
              <a:rPr kumimoji="0" lang="en-US" altLang="ar-EG" sz="2000" b="1" i="0" u="none" strike="noStrike" kern="0" cap="none" spc="0" normalizeH="0" baseline="0" noProof="0" dirty="0">
                <a:ln>
                  <a:noFill/>
                </a:ln>
                <a:solidFill>
                  <a:srgbClr val="000000"/>
                </a:solidFill>
                <a:effectLst/>
                <a:uLnTx/>
                <a:uFillTx/>
                <a:latin typeface="Verdana"/>
                <a:ea typeface="+mn-ea"/>
                <a:cs typeface="Arial"/>
              </a:rPr>
              <a:t>Contributions to OB:</a:t>
            </a:r>
          </a:p>
          <a:p>
            <a:pPr marL="450850" marR="0" lvl="1" indent="-271463"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r>
              <a:rPr kumimoji="0" lang="en-US" altLang="ar-EG" sz="2000" b="0" i="0" u="none" strike="noStrike" kern="0" cap="none" spc="0" normalizeH="0" baseline="0" noProof="0" dirty="0">
                <a:ln>
                  <a:noFill/>
                </a:ln>
                <a:solidFill>
                  <a:srgbClr val="000000"/>
                </a:solidFill>
                <a:effectLst/>
                <a:uLnTx/>
                <a:uFillTx/>
                <a:latin typeface="Verdana"/>
                <a:cs typeface="Arial"/>
              </a:rPr>
              <a:t>Organizational culture</a:t>
            </a:r>
          </a:p>
          <a:p>
            <a:pPr marL="450850" marR="0" lvl="1" indent="-271463"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r>
              <a:rPr kumimoji="0" lang="en-US" altLang="ar-EG" sz="2000" b="0" i="0" u="none" strike="noStrike" kern="0" cap="none" spc="0" normalizeH="0" baseline="0" noProof="0" dirty="0">
                <a:ln>
                  <a:noFill/>
                </a:ln>
                <a:solidFill>
                  <a:srgbClr val="000000"/>
                </a:solidFill>
                <a:effectLst/>
                <a:uLnTx/>
                <a:uFillTx/>
                <a:latin typeface="Verdana"/>
                <a:cs typeface="Arial"/>
              </a:rPr>
              <a:t>Organizational environment</a:t>
            </a:r>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mc:AlternateContent xmlns:mc="http://schemas.openxmlformats.org/markup-compatibility/2006" xmlns:pslz="http://schemas.microsoft.com/office/powerpoint/2016/slidezoom">
        <mc:Choice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9"/>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xmlns="">
          <p:pic>
            <p:nvPicPr>
              <p:cNvPr id="11" name="Slide Zoom 10">
                <a:hlinkClick r:id="rId10" action="ppaction://hlinksldjump"/>
                <a:extLst>
                  <a:ext uri="{FF2B5EF4-FFF2-40B4-BE49-F238E27FC236}">
                    <a16:creationId xmlns:a16="http://schemas.microsoft.com/office/drawing/2014/main" id="{348E1BAD-568D-04E6-FFC1-07D82150E36E}"/>
                  </a:ext>
                </a:extLst>
              </p:cNvPr>
              <p:cNvPicPr>
                <a:picLocks noGrp="1" noRot="1" noChangeAspect="1" noMove="1" noResize="1" noEditPoints="1" noAdjustHandles="1" noChangeArrowheads="1" noChangeShapeType="1"/>
              </p:cNvPicPr>
              <p:nvPr/>
            </p:nvPicPr>
            <p:blipFill>
              <a:blip r:embed="rId11"/>
              <a:stretch>
                <a:fillRect/>
              </a:stretch>
            </p:blipFill>
            <p:spPr>
              <a:xfrm>
                <a:off x="-3558275" y="683414"/>
                <a:ext cx="3048000" cy="1714500"/>
              </a:xfrm>
              <a:prstGeom prst="rect">
                <a:avLst/>
              </a:prstGeom>
              <a:ln w="3175">
                <a:solidFill>
                  <a:prstClr val="ltGray"/>
                </a:solidFill>
              </a:ln>
            </p:spPr>
          </p:pic>
        </mc:Fallback>
      </mc:AlternateContent>
    </p:spTree>
    <p:extLst>
      <p:ext uri="{BB962C8B-B14F-4D97-AF65-F5344CB8AC3E}">
        <p14:creationId xmlns:p14="http://schemas.microsoft.com/office/powerpoint/2010/main" val="306989466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176109" cy="954107"/>
          </a:xfrm>
          <a:prstGeom prst="rect">
            <a:avLst/>
          </a:prstGeom>
          <a:noFill/>
        </p:spPr>
        <p:txBody>
          <a:bodyPr wrap="none" rtlCol="0">
            <a:spAutoFit/>
          </a:bodyPr>
          <a:lstStyle/>
          <a:p>
            <a:r>
              <a:rPr lang="en-US" altLang="ar-EG" sz="2800" dirty="0">
                <a:solidFill>
                  <a:schemeClr val="bg1"/>
                </a:solidFill>
                <a:cs typeface="Tajawal Medium" panose="00000600000000000000" pitchFamily="2" charset="-78"/>
              </a:rPr>
              <a:t>Anthropology</a:t>
            </a:r>
            <a:endParaRPr lang="en-US" sz="2800" dirty="0">
              <a:solidFill>
                <a:schemeClr val="bg1"/>
              </a:solidFill>
              <a:cs typeface="Tajawal Medium" panose="00000600000000000000" pitchFamily="2" charset="-78"/>
            </a:endParaRP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103312" y="1846381"/>
            <a:ext cx="4992688" cy="1323439"/>
          </a:xfrm>
          <a:prstGeom prst="rect">
            <a:avLst/>
          </a:prstGeom>
          <a:noFill/>
        </p:spPr>
        <p:txBody>
          <a:bodyPr wrap="square" rtlCol="0">
            <a:spAutoFit/>
          </a:bodyPr>
          <a:lstStyle/>
          <a:p>
            <a:pPr marL="450850" marR="0" lvl="1" indent="-271463"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r>
              <a:rPr kumimoji="0" lang="en-US" altLang="ar-EG" sz="2000" b="0" i="0" u="none" strike="noStrike" kern="0" cap="none" spc="0" normalizeH="0" baseline="0" noProof="0">
                <a:ln>
                  <a:noFill/>
                </a:ln>
                <a:solidFill>
                  <a:srgbClr val="000000"/>
                </a:solidFill>
                <a:effectLst/>
                <a:uLnTx/>
                <a:uFillTx/>
                <a:latin typeface="Verdana"/>
                <a:ea typeface="+mn-ea"/>
                <a:cs typeface="Arial"/>
              </a:rPr>
              <a:t>Comparative values</a:t>
            </a:r>
          </a:p>
          <a:p>
            <a:pPr marL="450850" marR="0" lvl="1" indent="-271463"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r>
              <a:rPr kumimoji="0" lang="en-US" altLang="ar-EG" sz="2000" b="0" i="0" u="none" strike="noStrike" kern="0" cap="none" spc="0" normalizeH="0" baseline="0" noProof="0">
                <a:ln>
                  <a:noFill/>
                </a:ln>
                <a:solidFill>
                  <a:srgbClr val="000000"/>
                </a:solidFill>
                <a:effectLst/>
                <a:uLnTx/>
                <a:uFillTx/>
                <a:latin typeface="Verdana"/>
                <a:ea typeface="+mn-ea"/>
                <a:cs typeface="Arial"/>
              </a:rPr>
              <a:t>Comparative attitudes</a:t>
            </a:r>
          </a:p>
          <a:p>
            <a:pPr marL="450850" marR="0" lvl="1" indent="-271463"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r>
              <a:rPr kumimoji="0" lang="en-US" altLang="ar-EG" sz="2000" b="0" i="0" u="none" strike="noStrike" kern="0" cap="none" spc="0" normalizeH="0" baseline="0" noProof="0">
                <a:ln>
                  <a:noFill/>
                </a:ln>
                <a:solidFill>
                  <a:srgbClr val="000000"/>
                </a:solidFill>
                <a:effectLst/>
                <a:uLnTx/>
                <a:uFillTx/>
                <a:latin typeface="Verdana"/>
                <a:ea typeface="+mn-ea"/>
                <a:cs typeface="Arial"/>
              </a:rPr>
              <a:t>Cross-cultural analysis</a:t>
            </a:r>
            <a:endParaRPr kumimoji="0" lang="en-US" altLang="ar-EG" sz="2000" b="0" i="0" u="none" strike="noStrike" kern="0" cap="none" spc="0" normalizeH="0" baseline="0" noProof="0" dirty="0">
              <a:ln>
                <a:noFill/>
              </a:ln>
              <a:solidFill>
                <a:srgbClr val="000000"/>
              </a:solidFill>
              <a:effectLst/>
              <a:uLnTx/>
              <a:uFillTx/>
              <a:latin typeface="Verdana"/>
              <a:ea typeface="+mn-ea"/>
              <a:cs typeface="Arial"/>
            </a:endParaRPr>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mc:AlternateContent xmlns:mc="http://schemas.openxmlformats.org/markup-compatibility/2006" xmlns:pslz="http://schemas.microsoft.com/office/powerpoint/2016/slidezoom">
        <mc:Choice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9"/>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xmlns="">
          <p:pic>
            <p:nvPicPr>
              <p:cNvPr id="11" name="Slide Zoom 10">
                <a:hlinkClick r:id="rId10" action="ppaction://hlinksldjump"/>
                <a:extLst>
                  <a:ext uri="{FF2B5EF4-FFF2-40B4-BE49-F238E27FC236}">
                    <a16:creationId xmlns:a16="http://schemas.microsoft.com/office/drawing/2014/main" id="{348E1BAD-568D-04E6-FFC1-07D82150E36E}"/>
                  </a:ext>
                </a:extLst>
              </p:cNvPr>
              <p:cNvPicPr>
                <a:picLocks noGrp="1" noRot="1" noChangeAspect="1" noMove="1" noResize="1" noEditPoints="1" noAdjustHandles="1" noChangeArrowheads="1" noChangeShapeType="1"/>
              </p:cNvPicPr>
              <p:nvPr/>
            </p:nvPicPr>
            <p:blipFill>
              <a:blip r:embed="rId11"/>
              <a:stretch>
                <a:fillRect/>
              </a:stretch>
            </p:blipFill>
            <p:spPr>
              <a:xfrm>
                <a:off x="-3558275" y="683414"/>
                <a:ext cx="3048000" cy="1714500"/>
              </a:xfrm>
              <a:prstGeom prst="rect">
                <a:avLst/>
              </a:prstGeom>
              <a:ln w="3175">
                <a:solidFill>
                  <a:prstClr val="ltGray"/>
                </a:solidFill>
              </a:ln>
            </p:spPr>
          </p:pic>
        </mc:Fallback>
      </mc:AlternateContent>
    </p:spTree>
    <p:extLst>
      <p:ext uri="{BB962C8B-B14F-4D97-AF65-F5344CB8AC3E}">
        <p14:creationId xmlns:p14="http://schemas.microsoft.com/office/powerpoint/2010/main" val="80407073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992311" cy="400110"/>
          </a:xfrm>
          <a:prstGeom prst="rect">
            <a:avLst/>
          </a:prstGeom>
          <a:noFill/>
        </p:spPr>
        <p:txBody>
          <a:bodyPr wrap="none" rtlCol="0">
            <a:spAutoFit/>
          </a:bodyPr>
          <a:lstStyle/>
          <a:p>
            <a:r>
              <a:rPr lang="en-US" altLang="ar-EG" sz="2000" dirty="0">
                <a:solidFill>
                  <a:schemeClr val="bg1"/>
                </a:solidFill>
                <a:cs typeface="Tajawal Medium" panose="00000600000000000000" pitchFamily="2" charset="-78"/>
              </a:rPr>
              <a:t>Challenges and Opportunities for OB</a:t>
            </a:r>
            <a:endParaRPr lang="en-US" sz="2000" dirty="0">
              <a:solidFill>
                <a:schemeClr val="bg1"/>
              </a:solidFill>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103312" y="1846381"/>
            <a:ext cx="4992688" cy="1631216"/>
          </a:xfrm>
          <a:prstGeom prst="rect">
            <a:avLst/>
          </a:prstGeom>
          <a:noFill/>
        </p:spPr>
        <p:txBody>
          <a:bodyPr wrap="square" rtlCol="0">
            <a:spAutoFit/>
          </a:bodyPr>
          <a:lstStyle/>
          <a:p>
            <a:pPr marL="0" marR="0" lvl="0" indent="0" algn="l" defTabSz="914400" rtl="0" eaLnBrk="1" fontAlgn="base" latinLnBrk="0" hangingPunct="1">
              <a:lnSpc>
                <a:spcPct val="100000"/>
              </a:lnSpc>
              <a:spcBef>
                <a:spcPct val="50000"/>
              </a:spcBef>
              <a:spcAft>
                <a:spcPct val="0"/>
              </a:spcAft>
              <a:buClrTx/>
              <a:buSzPct val="100000"/>
              <a:buFont typeface="Verdana" panose="020B0604030504040204" pitchFamily="34" charset="0"/>
              <a:buAutoNum type="arabicPeriod"/>
              <a:tabLst/>
              <a:defRPr/>
            </a:pPr>
            <a:r>
              <a:rPr kumimoji="0" lang="en-US" altLang="ar-EG" sz="2000" b="1" i="0" u="none" strike="noStrike" kern="0" cap="none" spc="0" normalizeH="0" baseline="0" noProof="0">
                <a:ln>
                  <a:noFill/>
                </a:ln>
                <a:solidFill>
                  <a:srgbClr val="000000"/>
                </a:solidFill>
                <a:effectLst/>
                <a:uLnTx/>
                <a:uFillTx/>
                <a:latin typeface="Verdana"/>
                <a:ea typeface="+mn-ea"/>
                <a:cs typeface="Arial"/>
              </a:rPr>
              <a:t>Responding to Globalization</a:t>
            </a:r>
          </a:p>
          <a:p>
            <a:pPr marL="450850" marR="0" lvl="1" indent="-271463"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r>
              <a:rPr kumimoji="0" lang="en-US" altLang="ar-EG" sz="2000" b="0" i="0" u="none" strike="noStrike" kern="0" cap="none" spc="0" normalizeH="0" baseline="0" noProof="0">
                <a:ln>
                  <a:noFill/>
                </a:ln>
                <a:solidFill>
                  <a:srgbClr val="000000"/>
                </a:solidFill>
                <a:effectLst/>
                <a:uLnTx/>
                <a:uFillTx/>
                <a:latin typeface="Verdana"/>
                <a:cs typeface="Arial"/>
              </a:rPr>
              <a:t>Increased foreign assignment.</a:t>
            </a:r>
          </a:p>
          <a:p>
            <a:pPr marL="450850" marR="0" lvl="1" indent="-271463"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r>
              <a:rPr kumimoji="0" lang="en-US" altLang="ar-EG" sz="2000" b="0" i="0" u="none" strike="noStrike" kern="0" cap="none" spc="0" normalizeH="0" baseline="0" noProof="0">
                <a:ln>
                  <a:noFill/>
                </a:ln>
                <a:solidFill>
                  <a:srgbClr val="000000"/>
                </a:solidFill>
                <a:effectLst/>
                <a:uLnTx/>
                <a:uFillTx/>
                <a:latin typeface="Verdana"/>
                <a:cs typeface="Arial"/>
              </a:rPr>
              <a:t>Working with people from different cultures.</a:t>
            </a:r>
            <a:endParaRPr kumimoji="0" lang="en-US" altLang="ar-EG" sz="2000" b="0" i="0" u="none" strike="noStrike" kern="0" cap="none" spc="0" normalizeH="0" baseline="0" noProof="0" dirty="0">
              <a:ln>
                <a:noFill/>
              </a:ln>
              <a:solidFill>
                <a:srgbClr val="000000"/>
              </a:solidFill>
              <a:effectLst/>
              <a:uLnTx/>
              <a:uFillTx/>
              <a:latin typeface="Verdana"/>
              <a:cs typeface="Arial"/>
            </a:endParaRPr>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mc:AlternateContent xmlns:mc="http://schemas.openxmlformats.org/markup-compatibility/2006" xmlns:pslz="http://schemas.microsoft.com/office/powerpoint/2016/slidezoom">
        <mc:Choice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9"/>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xmlns="">
          <p:pic>
            <p:nvPicPr>
              <p:cNvPr id="11" name="Slide Zoom 10">
                <a:hlinkClick r:id="rId10" action="ppaction://hlinksldjump"/>
                <a:extLst>
                  <a:ext uri="{FF2B5EF4-FFF2-40B4-BE49-F238E27FC236}">
                    <a16:creationId xmlns:a16="http://schemas.microsoft.com/office/drawing/2014/main" id="{348E1BAD-568D-04E6-FFC1-07D82150E36E}"/>
                  </a:ext>
                </a:extLst>
              </p:cNvPr>
              <p:cNvPicPr>
                <a:picLocks noGrp="1" noRot="1" noChangeAspect="1" noMove="1" noResize="1" noEditPoints="1" noAdjustHandles="1" noChangeArrowheads="1" noChangeShapeType="1"/>
              </p:cNvPicPr>
              <p:nvPr/>
            </p:nvPicPr>
            <p:blipFill>
              <a:blip r:embed="rId11"/>
              <a:stretch>
                <a:fillRect/>
              </a:stretch>
            </p:blipFill>
            <p:spPr>
              <a:xfrm>
                <a:off x="-3558275" y="683414"/>
                <a:ext cx="3048000" cy="1714500"/>
              </a:xfrm>
              <a:prstGeom prst="rect">
                <a:avLst/>
              </a:prstGeom>
              <a:ln w="3175">
                <a:solidFill>
                  <a:prstClr val="ltGray"/>
                </a:solidFill>
              </a:ln>
            </p:spPr>
          </p:pic>
        </mc:Fallback>
      </mc:AlternateContent>
    </p:spTree>
    <p:extLst>
      <p:ext uri="{BB962C8B-B14F-4D97-AF65-F5344CB8AC3E}">
        <p14:creationId xmlns:p14="http://schemas.microsoft.com/office/powerpoint/2010/main" val="132895516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992311" cy="830997"/>
          </a:xfrm>
          <a:prstGeom prst="rect">
            <a:avLst/>
          </a:prstGeom>
          <a:noFill/>
        </p:spPr>
        <p:txBody>
          <a:bodyPr wrap="none" rtlCol="0">
            <a:spAutoFit/>
          </a:bodyPr>
          <a:lstStyle/>
          <a:p>
            <a:r>
              <a:rPr lang="en-US" altLang="ar-EG" sz="2000" dirty="0">
                <a:solidFill>
                  <a:schemeClr val="bg1"/>
                </a:solidFill>
                <a:cs typeface="Tajawal Medium" panose="00000600000000000000" pitchFamily="2" charset="-78"/>
              </a:rPr>
              <a:t>Challenges and Opportunities for OB</a:t>
            </a:r>
            <a:endParaRPr lang="en-US" sz="2000" dirty="0">
              <a:solidFill>
                <a:schemeClr val="bg1"/>
              </a:solidFill>
              <a:cs typeface="Tajawal Medium" panose="00000600000000000000" pitchFamily="2" charset="-78"/>
            </a:endParaRP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103311" y="1846381"/>
            <a:ext cx="5241457" cy="400110"/>
          </a:xfrm>
          <a:prstGeom prst="rect">
            <a:avLst/>
          </a:prstGeom>
          <a:noFill/>
        </p:spPr>
        <p:txBody>
          <a:bodyPr wrap="square" rtlCol="0">
            <a:spAutoFit/>
          </a:bodyPr>
          <a:lstStyle/>
          <a:p>
            <a:pPr marL="457200" marR="0" lvl="0" indent="-457200" algn="l" defTabSz="914400" rtl="0" eaLnBrk="1" fontAlgn="base" latinLnBrk="0" hangingPunct="1">
              <a:lnSpc>
                <a:spcPct val="100000"/>
              </a:lnSpc>
              <a:spcBef>
                <a:spcPct val="50000"/>
              </a:spcBef>
              <a:spcAft>
                <a:spcPct val="0"/>
              </a:spcAft>
              <a:buClrTx/>
              <a:buSzPct val="100000"/>
              <a:buFont typeface="Verdana" panose="020B0604030504040204" pitchFamily="34" charset="0"/>
              <a:buAutoNum type="arabicPeriod" startAt="2"/>
              <a:tabLst/>
              <a:defRPr/>
            </a:pPr>
            <a:r>
              <a:rPr kumimoji="0" lang="en-US" altLang="ar-EG" sz="2000" b="1" i="0" u="none" strike="noStrike" kern="0" cap="none" spc="0" normalizeH="0" baseline="0" noProof="0">
                <a:ln>
                  <a:noFill/>
                </a:ln>
                <a:solidFill>
                  <a:srgbClr val="000000"/>
                </a:solidFill>
                <a:effectLst/>
                <a:uLnTx/>
                <a:uFillTx/>
                <a:latin typeface="Verdana"/>
                <a:ea typeface="+mn-ea"/>
                <a:cs typeface="Arial"/>
              </a:rPr>
              <a:t>Managing Workforce Diversity</a:t>
            </a:r>
            <a:endParaRPr kumimoji="0" lang="en-US" altLang="ar-EG" sz="2000" b="1" i="0" u="none" strike="noStrike" kern="0" cap="none" spc="0" normalizeH="0" baseline="0" noProof="0" dirty="0">
              <a:ln>
                <a:noFill/>
              </a:ln>
              <a:solidFill>
                <a:srgbClr val="000000"/>
              </a:solidFill>
              <a:effectLst/>
              <a:uLnTx/>
              <a:uFillTx/>
              <a:latin typeface="Verdana"/>
              <a:ea typeface="+mn-ea"/>
              <a:cs typeface="Arial"/>
            </a:endParaRPr>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mc:AlternateContent xmlns:mc="http://schemas.openxmlformats.org/markup-compatibility/2006" xmlns:pslz="http://schemas.microsoft.com/office/powerpoint/2016/slidezoom">
        <mc:Choice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9"/>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xmlns="">
          <p:pic>
            <p:nvPicPr>
              <p:cNvPr id="11" name="Slide Zoom 10">
                <a:hlinkClick r:id="rId10" action="ppaction://hlinksldjump"/>
                <a:extLst>
                  <a:ext uri="{FF2B5EF4-FFF2-40B4-BE49-F238E27FC236}">
                    <a16:creationId xmlns:a16="http://schemas.microsoft.com/office/drawing/2014/main" id="{348E1BAD-568D-04E6-FFC1-07D82150E36E}"/>
                  </a:ext>
                </a:extLst>
              </p:cNvPr>
              <p:cNvPicPr>
                <a:picLocks noGrp="1" noRot="1" noChangeAspect="1" noMove="1" noResize="1" noEditPoints="1" noAdjustHandles="1" noChangeArrowheads="1" noChangeShapeType="1"/>
              </p:cNvPicPr>
              <p:nvPr/>
            </p:nvPicPr>
            <p:blipFill>
              <a:blip r:embed="rId11"/>
              <a:stretch>
                <a:fillRect/>
              </a:stretch>
            </p:blipFill>
            <p:spPr>
              <a:xfrm>
                <a:off x="-3558275" y="683414"/>
                <a:ext cx="3048000" cy="1714500"/>
              </a:xfrm>
              <a:prstGeom prst="rect">
                <a:avLst/>
              </a:prstGeom>
              <a:ln w="3175">
                <a:solidFill>
                  <a:prstClr val="ltGray"/>
                </a:solidFill>
              </a:ln>
            </p:spPr>
          </p:pic>
        </mc:Fallback>
      </mc:AlternateContent>
      <p:sp>
        <p:nvSpPr>
          <p:cNvPr id="18" name="TextBox 17">
            <a:extLst>
              <a:ext uri="{FF2B5EF4-FFF2-40B4-BE49-F238E27FC236}">
                <a16:creationId xmlns:a16="http://schemas.microsoft.com/office/drawing/2014/main" id="{78E92B87-B37D-A541-5E8E-597829DECAEE}"/>
              </a:ext>
            </a:extLst>
          </p:cNvPr>
          <p:cNvSpPr txBox="1"/>
          <p:nvPr/>
        </p:nvSpPr>
        <p:spPr>
          <a:xfrm>
            <a:off x="402609" y="2847636"/>
            <a:ext cx="7956644" cy="1938992"/>
          </a:xfrm>
          <a:prstGeom prst="rect">
            <a:avLst/>
          </a:prstGeom>
          <a:noFill/>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 typeface="Verdana" panose="020B0604030504040204" pitchFamily="34" charset="0"/>
              <a:buNone/>
              <a:tabLst/>
              <a:defRPr/>
            </a:pPr>
            <a:r>
              <a:rPr kumimoji="0" lang="en-US" altLang="ar-EG" sz="2000" b="0" i="0" u="none" strike="noStrike" kern="1200" cap="none" spc="0" normalizeH="0" baseline="0" noProof="0" dirty="0">
                <a:ln>
                  <a:noFill/>
                </a:ln>
                <a:solidFill>
                  <a:srgbClr val="000000"/>
                </a:solidFill>
                <a:effectLst/>
                <a:uLnTx/>
                <a:uFillTx/>
                <a:latin typeface="Verdana" panose="020B0604030504040204" pitchFamily="34" charset="0"/>
                <a:ea typeface="+mn-ea"/>
                <a:cs typeface="Arial" panose="020B0604020202020204" pitchFamily="34" charset="0"/>
              </a:rPr>
              <a:t>The people in organizations are becoming more demographically heterogeneous</a:t>
            </a:r>
            <a:r>
              <a:rPr kumimoji="0" lang="en-US" altLang="ar-EG" sz="2000" b="1" i="0" u="none" strike="noStrike" kern="1200" cap="none" spc="0" normalizeH="0" baseline="0" noProof="0" dirty="0">
                <a:ln>
                  <a:noFill/>
                </a:ln>
                <a:solidFill>
                  <a:srgbClr val="000000"/>
                </a:solidFill>
                <a:effectLst/>
                <a:uLnTx/>
                <a:uFillTx/>
                <a:latin typeface="Verdana" panose="020B0604030504040204" pitchFamily="34" charset="0"/>
                <a:ea typeface="+mn-ea"/>
                <a:cs typeface="Arial" panose="020B0604020202020204" pitchFamily="34" charset="0"/>
              </a:rPr>
              <a:t> </a:t>
            </a:r>
            <a:r>
              <a:rPr kumimoji="0" lang="en-US" altLang="ar-EG" sz="2000" b="0" i="0" u="none" strike="noStrike" kern="1200" cap="none" spc="0" normalizeH="0" baseline="0" noProof="0" dirty="0">
                <a:ln>
                  <a:noFill/>
                </a:ln>
                <a:solidFill>
                  <a:srgbClr val="000000"/>
                </a:solidFill>
                <a:effectLst/>
                <a:uLnTx/>
                <a:uFillTx/>
                <a:latin typeface="Verdana" panose="020B0604030504040204" pitchFamily="34" charset="0"/>
                <a:ea typeface="+mn-ea"/>
                <a:cs typeface="Arial" panose="020B0604020202020204" pitchFamily="34" charset="0"/>
              </a:rPr>
              <a:t>:</a:t>
            </a:r>
          </a:p>
          <a:p>
            <a:pPr marL="0" marR="0" lvl="0" indent="0" algn="l" defTabSz="914400" rtl="0" eaLnBrk="0" fontAlgn="base" latinLnBrk="0" hangingPunct="0">
              <a:lnSpc>
                <a:spcPct val="100000"/>
              </a:lnSpc>
              <a:spcBef>
                <a:spcPct val="0"/>
              </a:spcBef>
              <a:spcAft>
                <a:spcPct val="0"/>
              </a:spcAft>
              <a:buClrTx/>
              <a:buSzTx/>
              <a:buFont typeface="Verdana" panose="020B0604030504040204" pitchFamily="34" charset="0"/>
              <a:buNone/>
              <a:tabLst/>
              <a:defRPr/>
            </a:pPr>
            <a:endParaRPr kumimoji="0" lang="en-US" altLang="ar-EG" sz="2000" b="0" i="0" u="none" strike="noStrike" kern="1200" cap="none" spc="0" normalizeH="0" baseline="0" noProof="0" dirty="0">
              <a:ln>
                <a:noFill/>
              </a:ln>
              <a:solidFill>
                <a:srgbClr val="000000"/>
              </a:solidFill>
              <a:effectLst/>
              <a:uLnTx/>
              <a:uFillTx/>
              <a:latin typeface="Verdana" panose="020B0604030504040204" pitchFamily="34" charset="0"/>
              <a:ea typeface="+mn-ea"/>
              <a:cs typeface="Arial" panose="020B0604020202020204" pitchFamily="34" charset="0"/>
            </a:endParaRPr>
          </a:p>
          <a:p>
            <a:pPr marL="457200" marR="0" lvl="1" indent="0" algn="l" defTabSz="914400" rtl="0" eaLnBrk="0" fontAlgn="base" latinLnBrk="0" hangingPunct="0">
              <a:lnSpc>
                <a:spcPct val="100000"/>
              </a:lnSpc>
              <a:spcBef>
                <a:spcPct val="0"/>
              </a:spcBef>
              <a:spcAft>
                <a:spcPct val="0"/>
              </a:spcAft>
              <a:buClrTx/>
              <a:buSzTx/>
              <a:buFontTx/>
              <a:buNone/>
              <a:tabLst/>
              <a:defRPr/>
            </a:pPr>
            <a:r>
              <a:rPr kumimoji="0" lang="en-US" altLang="ar-EG" sz="2000" b="0" i="0" u="none" strike="noStrike" kern="1200" cap="none" spc="0" normalizeH="0" baseline="0" noProof="0" dirty="0">
                <a:ln>
                  <a:noFill/>
                </a:ln>
                <a:solidFill>
                  <a:srgbClr val="000000"/>
                </a:solidFill>
                <a:effectLst/>
                <a:uLnTx/>
                <a:uFillTx/>
                <a:latin typeface="Verdana" panose="020B0604030504040204" pitchFamily="34" charset="0"/>
                <a:ea typeface="+mn-ea"/>
                <a:cs typeface="Arial" panose="020B0604020202020204" pitchFamily="34" charset="0"/>
              </a:rPr>
              <a:t>Embracing diversity.</a:t>
            </a:r>
          </a:p>
          <a:p>
            <a:pPr marL="457200" marR="0" lvl="1" indent="0" algn="l" defTabSz="914400" rtl="0" eaLnBrk="0" fontAlgn="base" latinLnBrk="0" hangingPunct="0">
              <a:lnSpc>
                <a:spcPct val="100000"/>
              </a:lnSpc>
              <a:spcBef>
                <a:spcPct val="0"/>
              </a:spcBef>
              <a:spcAft>
                <a:spcPct val="0"/>
              </a:spcAft>
              <a:buClrTx/>
              <a:buSzTx/>
              <a:buFontTx/>
              <a:buNone/>
              <a:tabLst/>
              <a:defRPr/>
            </a:pPr>
            <a:r>
              <a:rPr kumimoji="0" lang="en-US" altLang="ar-EG" sz="2000" b="0" i="0" u="none" strike="noStrike" kern="1200" cap="none" spc="0" normalizeH="0" baseline="0" noProof="0" dirty="0">
                <a:ln>
                  <a:noFill/>
                </a:ln>
                <a:solidFill>
                  <a:srgbClr val="000000"/>
                </a:solidFill>
                <a:effectLst/>
                <a:uLnTx/>
                <a:uFillTx/>
                <a:latin typeface="Verdana" panose="020B0604030504040204" pitchFamily="34" charset="0"/>
                <a:ea typeface="+mn-ea"/>
                <a:cs typeface="Arial" panose="020B0604020202020204" pitchFamily="34" charset="0"/>
              </a:rPr>
              <a:t>Changing demographics.</a:t>
            </a:r>
          </a:p>
          <a:p>
            <a:pPr marL="457200" marR="0" lvl="1" indent="0" algn="l" defTabSz="914400" rtl="0" eaLnBrk="0" fontAlgn="base" latinLnBrk="0" hangingPunct="0">
              <a:lnSpc>
                <a:spcPct val="100000"/>
              </a:lnSpc>
              <a:spcBef>
                <a:spcPct val="0"/>
              </a:spcBef>
              <a:spcAft>
                <a:spcPct val="0"/>
              </a:spcAft>
              <a:buClrTx/>
              <a:buSzTx/>
              <a:buFontTx/>
              <a:buNone/>
              <a:tabLst/>
              <a:defRPr/>
            </a:pPr>
            <a:r>
              <a:rPr kumimoji="0" lang="en-US" altLang="ar-EG" sz="2000" b="0" i="0" u="none" strike="noStrike" kern="1200" cap="none" spc="0" normalizeH="0" baseline="0" noProof="0" dirty="0">
                <a:ln>
                  <a:noFill/>
                </a:ln>
                <a:solidFill>
                  <a:srgbClr val="000000"/>
                </a:solidFill>
                <a:effectLst/>
                <a:uLnTx/>
                <a:uFillTx/>
                <a:latin typeface="Verdana" panose="020B0604030504040204" pitchFamily="34" charset="0"/>
                <a:ea typeface="+mn-ea"/>
                <a:cs typeface="Arial" panose="020B0604020202020204" pitchFamily="34" charset="0"/>
              </a:rPr>
              <a:t>Implications: stop treating everyone alike!</a:t>
            </a:r>
          </a:p>
        </p:txBody>
      </p:sp>
    </p:spTree>
    <p:extLst>
      <p:ext uri="{BB962C8B-B14F-4D97-AF65-F5344CB8AC3E}">
        <p14:creationId xmlns:p14="http://schemas.microsoft.com/office/powerpoint/2010/main" val="316110410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992311" cy="830997"/>
          </a:xfrm>
          <a:prstGeom prst="rect">
            <a:avLst/>
          </a:prstGeom>
          <a:noFill/>
        </p:spPr>
        <p:txBody>
          <a:bodyPr wrap="none" rtlCol="0">
            <a:spAutoFit/>
          </a:bodyPr>
          <a:lstStyle/>
          <a:p>
            <a:r>
              <a:rPr lang="en-US" altLang="ar-EG" sz="2000" dirty="0">
                <a:solidFill>
                  <a:schemeClr val="bg1"/>
                </a:solidFill>
                <a:cs typeface="Tajawal Medium" panose="00000600000000000000" pitchFamily="2" charset="-78"/>
              </a:rPr>
              <a:t>Challenges and Opportunities for OB</a:t>
            </a:r>
            <a:endParaRPr lang="en-US" sz="2000" dirty="0">
              <a:solidFill>
                <a:schemeClr val="bg1"/>
              </a:solidFill>
              <a:cs typeface="Tajawal Medium" panose="00000600000000000000" pitchFamily="2" charset="-78"/>
            </a:endParaRP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103312" y="1846381"/>
            <a:ext cx="6910742" cy="4401205"/>
          </a:xfrm>
          <a:prstGeom prst="rect">
            <a:avLst/>
          </a:prstGeom>
          <a:noFill/>
        </p:spPr>
        <p:txBody>
          <a:bodyPr wrap="square" rtlCol="0">
            <a:spAutoFit/>
          </a:bodyPr>
          <a:lstStyle/>
          <a:p>
            <a:pPr marL="457200" marR="0" lvl="0" indent="-457200" algn="l" defTabSz="914400" rtl="0" eaLnBrk="1" fontAlgn="base" latinLnBrk="0" hangingPunct="1">
              <a:lnSpc>
                <a:spcPct val="100000"/>
              </a:lnSpc>
              <a:spcBef>
                <a:spcPct val="50000"/>
              </a:spcBef>
              <a:spcAft>
                <a:spcPct val="50000"/>
              </a:spcAft>
              <a:buClrTx/>
              <a:buSzPct val="100000"/>
              <a:buFont typeface="Verdana" panose="020B0604030504040204" pitchFamily="34" charset="0"/>
              <a:buAutoNum type="arabicPeriod" startAt="3"/>
              <a:tabLst/>
              <a:defRPr/>
            </a:pPr>
            <a:r>
              <a:rPr kumimoji="0" lang="en-US" altLang="ar-EG" sz="2000" b="1" i="0" u="none" strike="noStrike" kern="0" cap="none" spc="0" normalizeH="0" baseline="0" noProof="0" dirty="0">
                <a:ln>
                  <a:noFill/>
                </a:ln>
                <a:solidFill>
                  <a:srgbClr val="000000"/>
                </a:solidFill>
                <a:effectLst/>
                <a:uLnTx/>
                <a:uFillTx/>
                <a:latin typeface="Verdana"/>
                <a:ea typeface="+mn-ea"/>
                <a:cs typeface="Arial"/>
              </a:rPr>
              <a:t>Improving Quality and Productivity</a:t>
            </a:r>
          </a:p>
          <a:p>
            <a:pPr marL="457200" marR="0" lvl="0" indent="-457200" algn="l" defTabSz="914400" rtl="0" eaLnBrk="1" fontAlgn="base" latinLnBrk="0" hangingPunct="1">
              <a:lnSpc>
                <a:spcPct val="100000"/>
              </a:lnSpc>
              <a:spcBef>
                <a:spcPct val="50000"/>
              </a:spcBef>
              <a:spcAft>
                <a:spcPct val="50000"/>
              </a:spcAft>
              <a:buClrTx/>
              <a:buSzPct val="100000"/>
              <a:buFont typeface="Verdana" panose="020B0604030504040204" pitchFamily="34" charset="0"/>
              <a:buAutoNum type="arabicPeriod" startAt="3"/>
              <a:tabLst/>
              <a:defRPr/>
            </a:pPr>
            <a:r>
              <a:rPr kumimoji="0" lang="en-US" altLang="ar-EG" sz="2000" b="1" i="0" u="none" strike="noStrike" kern="0" cap="none" spc="0" normalizeH="0" baseline="0" noProof="0" dirty="0">
                <a:ln>
                  <a:noFill/>
                </a:ln>
                <a:solidFill>
                  <a:srgbClr val="000000"/>
                </a:solidFill>
                <a:effectLst/>
                <a:uLnTx/>
                <a:uFillTx/>
                <a:latin typeface="Verdana"/>
                <a:ea typeface="+mn-ea"/>
                <a:cs typeface="Arial"/>
              </a:rPr>
              <a:t>Improving Customer Service</a:t>
            </a:r>
          </a:p>
          <a:p>
            <a:pPr marL="542925" marR="0" lvl="0" indent="-542925" algn="l" defTabSz="914400" rtl="0" eaLnBrk="1" fontAlgn="base" latinLnBrk="0" hangingPunct="1">
              <a:lnSpc>
                <a:spcPct val="100000"/>
              </a:lnSpc>
              <a:spcBef>
                <a:spcPct val="50000"/>
              </a:spcBef>
              <a:spcAft>
                <a:spcPct val="50000"/>
              </a:spcAft>
              <a:buClrTx/>
              <a:buSzPct val="100000"/>
              <a:buFont typeface="Verdana" panose="020B0604030504040204" pitchFamily="34" charset="0"/>
              <a:buAutoNum type="arabicPeriod" startAt="5"/>
              <a:tabLst/>
              <a:defRPr/>
            </a:pPr>
            <a:r>
              <a:rPr kumimoji="0" lang="en-US" altLang="ar-EG" sz="2000" b="1" i="0" u="none" strike="noStrike" kern="0" cap="none" spc="0" normalizeH="0" baseline="0" noProof="0" dirty="0">
                <a:ln>
                  <a:noFill/>
                </a:ln>
                <a:solidFill>
                  <a:srgbClr val="000000"/>
                </a:solidFill>
                <a:effectLst/>
                <a:uLnTx/>
                <a:uFillTx/>
                <a:latin typeface="Verdana"/>
                <a:ea typeface="+mn-ea"/>
                <a:cs typeface="Arial"/>
              </a:rPr>
              <a:t>Improving People Skills</a:t>
            </a:r>
          </a:p>
          <a:p>
            <a:pPr marL="542925" marR="0" lvl="0" indent="-542925" algn="l" defTabSz="914400" rtl="0" eaLnBrk="1" fontAlgn="base" latinLnBrk="0" hangingPunct="1">
              <a:lnSpc>
                <a:spcPct val="100000"/>
              </a:lnSpc>
              <a:spcBef>
                <a:spcPct val="50000"/>
              </a:spcBef>
              <a:spcAft>
                <a:spcPct val="50000"/>
              </a:spcAft>
              <a:buClrTx/>
              <a:buSzPct val="100000"/>
              <a:buFont typeface="Verdana" panose="020B0604030504040204" pitchFamily="34" charset="0"/>
              <a:buAutoNum type="arabicPeriod" startAt="6"/>
              <a:tabLst/>
              <a:defRPr/>
            </a:pPr>
            <a:r>
              <a:rPr kumimoji="0" lang="en-US" altLang="ar-EG" sz="2000" b="1" i="0" u="none" strike="noStrike" kern="0" cap="none" spc="0" normalizeH="0" baseline="0" noProof="0" dirty="0">
                <a:ln>
                  <a:noFill/>
                </a:ln>
                <a:solidFill>
                  <a:srgbClr val="000000"/>
                </a:solidFill>
                <a:effectLst/>
                <a:uLnTx/>
                <a:uFillTx/>
                <a:latin typeface="Verdana"/>
                <a:ea typeface="+mn-ea"/>
                <a:cs typeface="Arial"/>
              </a:rPr>
              <a:t>Stimulating Innovation and Change</a:t>
            </a:r>
          </a:p>
          <a:p>
            <a:pPr marL="542925" marR="0" lvl="0" indent="-542925" algn="l" defTabSz="914400" rtl="0" eaLnBrk="1" fontAlgn="base" latinLnBrk="0" hangingPunct="1">
              <a:lnSpc>
                <a:spcPct val="100000"/>
              </a:lnSpc>
              <a:spcBef>
                <a:spcPct val="50000"/>
              </a:spcBef>
              <a:spcAft>
                <a:spcPct val="50000"/>
              </a:spcAft>
              <a:buClrTx/>
              <a:buSzPct val="100000"/>
              <a:buFont typeface="Verdana" panose="020B0604030504040204" pitchFamily="34" charset="0"/>
              <a:buAutoNum type="arabicPeriod" startAt="6"/>
              <a:tabLst/>
              <a:defRPr/>
            </a:pPr>
            <a:r>
              <a:rPr kumimoji="0" lang="en-US" altLang="ar-EG" sz="2000" b="1" i="0" u="none" strike="noStrike" kern="0" cap="none" spc="0" normalizeH="0" baseline="0" noProof="0" dirty="0">
                <a:ln>
                  <a:noFill/>
                </a:ln>
                <a:solidFill>
                  <a:srgbClr val="000000"/>
                </a:solidFill>
                <a:effectLst/>
                <a:uLnTx/>
                <a:uFillTx/>
                <a:latin typeface="Verdana"/>
                <a:ea typeface="+mn-ea"/>
                <a:cs typeface="Arial"/>
              </a:rPr>
              <a:t>Working in Networked Organizations</a:t>
            </a:r>
          </a:p>
          <a:p>
            <a:pPr marL="542925" marR="0" lvl="0" indent="-542925" algn="l" defTabSz="914400" rtl="0" eaLnBrk="1" fontAlgn="base" latinLnBrk="0" hangingPunct="1">
              <a:lnSpc>
                <a:spcPct val="100000"/>
              </a:lnSpc>
              <a:spcBef>
                <a:spcPct val="50000"/>
              </a:spcBef>
              <a:spcAft>
                <a:spcPct val="50000"/>
              </a:spcAft>
              <a:buClrTx/>
              <a:buSzPct val="100000"/>
              <a:buFont typeface="Verdana" panose="020B0604030504040204" pitchFamily="34" charset="0"/>
              <a:buAutoNum type="arabicPeriod" startAt="6"/>
              <a:tabLst/>
              <a:defRPr/>
            </a:pPr>
            <a:r>
              <a:rPr kumimoji="0" lang="en-US" altLang="ar-EG" sz="2000" b="1" i="0" u="none" strike="noStrike" kern="0" cap="none" spc="0" normalizeH="0" baseline="0" noProof="0" dirty="0">
                <a:ln>
                  <a:noFill/>
                </a:ln>
                <a:solidFill>
                  <a:srgbClr val="000000"/>
                </a:solidFill>
                <a:effectLst/>
                <a:uLnTx/>
                <a:uFillTx/>
                <a:latin typeface="Verdana"/>
                <a:ea typeface="+mn-ea"/>
                <a:cs typeface="Arial"/>
              </a:rPr>
              <a:t>Helping Employees Balance Work-Life Conflicts</a:t>
            </a:r>
          </a:p>
          <a:p>
            <a:pPr marL="457200" marR="0" lvl="0" indent="-457200" algn="l" defTabSz="914400" rtl="0" eaLnBrk="1" fontAlgn="base" latinLnBrk="0" hangingPunct="1">
              <a:lnSpc>
                <a:spcPct val="100000"/>
              </a:lnSpc>
              <a:spcBef>
                <a:spcPct val="50000"/>
              </a:spcBef>
              <a:spcAft>
                <a:spcPct val="50000"/>
              </a:spcAft>
              <a:buClrTx/>
              <a:buSzPct val="100000"/>
              <a:buFont typeface="Verdana" panose="020B0604030504040204" pitchFamily="34" charset="0"/>
              <a:buAutoNum type="arabicPeriod" startAt="3"/>
              <a:tabLst/>
              <a:defRPr/>
            </a:pPr>
            <a:endParaRPr kumimoji="0" lang="en-US" altLang="ar-EG" sz="2000" b="1" i="0" u="none" strike="noStrike" kern="0" cap="none" spc="0" normalizeH="0" baseline="0" noProof="0" dirty="0">
              <a:ln>
                <a:noFill/>
              </a:ln>
              <a:solidFill>
                <a:srgbClr val="000000"/>
              </a:solidFill>
              <a:effectLst/>
              <a:uLnTx/>
              <a:uFillTx/>
              <a:latin typeface="Verdana"/>
              <a:ea typeface="+mn-ea"/>
              <a:cs typeface="Arial"/>
            </a:endParaRPr>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mc:AlternateContent xmlns:mc="http://schemas.openxmlformats.org/markup-compatibility/2006" xmlns:pslz="http://schemas.microsoft.com/office/powerpoint/2016/slidezoom">
        <mc:Choice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9"/>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xmlns="">
          <p:pic>
            <p:nvPicPr>
              <p:cNvPr id="11" name="Slide Zoom 10">
                <a:hlinkClick r:id="rId10" action="ppaction://hlinksldjump"/>
                <a:extLst>
                  <a:ext uri="{FF2B5EF4-FFF2-40B4-BE49-F238E27FC236}">
                    <a16:creationId xmlns:a16="http://schemas.microsoft.com/office/drawing/2014/main" id="{348E1BAD-568D-04E6-FFC1-07D82150E36E}"/>
                  </a:ext>
                </a:extLst>
              </p:cNvPr>
              <p:cNvPicPr>
                <a:picLocks noGrp="1" noRot="1" noChangeAspect="1" noMove="1" noResize="1" noEditPoints="1" noAdjustHandles="1" noChangeArrowheads="1" noChangeShapeType="1"/>
              </p:cNvPicPr>
              <p:nvPr/>
            </p:nvPicPr>
            <p:blipFill>
              <a:blip r:embed="rId11"/>
              <a:stretch>
                <a:fillRect/>
              </a:stretch>
            </p:blipFill>
            <p:spPr>
              <a:xfrm>
                <a:off x="-3558275" y="683414"/>
                <a:ext cx="3048000" cy="1714500"/>
              </a:xfrm>
              <a:prstGeom prst="rect">
                <a:avLst/>
              </a:prstGeom>
              <a:ln w="3175">
                <a:solidFill>
                  <a:prstClr val="ltGray"/>
                </a:solidFill>
              </a:ln>
            </p:spPr>
          </p:pic>
        </mc:Fallback>
      </mc:AlternateContent>
    </p:spTree>
    <p:extLst>
      <p:ext uri="{BB962C8B-B14F-4D97-AF65-F5344CB8AC3E}">
        <p14:creationId xmlns:p14="http://schemas.microsoft.com/office/powerpoint/2010/main" val="305535448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992311" cy="830997"/>
          </a:xfrm>
          <a:prstGeom prst="rect">
            <a:avLst/>
          </a:prstGeom>
          <a:noFill/>
        </p:spPr>
        <p:txBody>
          <a:bodyPr wrap="none" rtlCol="0">
            <a:spAutoFit/>
          </a:bodyPr>
          <a:lstStyle/>
          <a:p>
            <a:r>
              <a:rPr lang="en-US" altLang="ar-EG" sz="2000" dirty="0">
                <a:solidFill>
                  <a:schemeClr val="bg1"/>
                </a:solidFill>
                <a:cs typeface="Tajawal Medium" panose="00000600000000000000" pitchFamily="2" charset="-78"/>
              </a:rPr>
              <a:t>Challenges and Opportunities for OB</a:t>
            </a:r>
            <a:endParaRPr lang="en-US" sz="2000" dirty="0">
              <a:solidFill>
                <a:schemeClr val="bg1"/>
              </a:solidFill>
              <a:cs typeface="Tajawal Medium" panose="00000600000000000000" pitchFamily="2" charset="-78"/>
            </a:endParaRP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103312" y="1846381"/>
            <a:ext cx="6522884" cy="1015663"/>
          </a:xfrm>
          <a:prstGeom prst="rect">
            <a:avLst/>
          </a:prstGeom>
          <a:noFill/>
        </p:spPr>
        <p:txBody>
          <a:bodyPr wrap="square" rtlCol="0">
            <a:spAutoFit/>
          </a:bodyPr>
          <a:lstStyle/>
          <a:p>
            <a:pPr marL="542925" marR="0" lvl="0" indent="-542925" algn="l" defTabSz="914400" rtl="0" eaLnBrk="1" fontAlgn="base" latinLnBrk="0" hangingPunct="1">
              <a:lnSpc>
                <a:spcPct val="100000"/>
              </a:lnSpc>
              <a:spcBef>
                <a:spcPct val="50000"/>
              </a:spcBef>
              <a:spcAft>
                <a:spcPct val="50000"/>
              </a:spcAft>
              <a:buClrTx/>
              <a:buSzPct val="100000"/>
              <a:buFont typeface="Verdana" panose="020B0604030504040204" pitchFamily="34" charset="0"/>
              <a:buAutoNum type="arabicPeriod" startAt="6"/>
              <a:tabLst/>
              <a:defRPr/>
            </a:pPr>
            <a:r>
              <a:rPr kumimoji="0" lang="en-US" altLang="ar-EG" sz="2000" b="1" i="0" u="none" strike="noStrike" kern="0" cap="none" spc="0" normalizeH="0" baseline="0" noProof="0">
                <a:ln>
                  <a:noFill/>
                </a:ln>
                <a:solidFill>
                  <a:srgbClr val="000000"/>
                </a:solidFill>
                <a:effectLst/>
                <a:uLnTx/>
                <a:uFillTx/>
                <a:latin typeface="Verdana"/>
                <a:ea typeface="+mn-ea"/>
                <a:cs typeface="Arial"/>
              </a:rPr>
              <a:t>Creating a Positive Work Environment</a:t>
            </a:r>
          </a:p>
          <a:p>
            <a:pPr marL="542925" marR="0" lvl="0" indent="-542925" algn="l" defTabSz="914400" rtl="0" eaLnBrk="1" fontAlgn="base" latinLnBrk="0" hangingPunct="1">
              <a:lnSpc>
                <a:spcPct val="100000"/>
              </a:lnSpc>
              <a:spcBef>
                <a:spcPct val="50000"/>
              </a:spcBef>
              <a:spcAft>
                <a:spcPct val="50000"/>
              </a:spcAft>
              <a:buClrTx/>
              <a:buSzPct val="100000"/>
              <a:buFont typeface="Verdana" panose="020B0604030504040204" pitchFamily="34" charset="0"/>
              <a:buAutoNum type="arabicPeriod" startAt="6"/>
              <a:tabLst/>
              <a:defRPr/>
            </a:pPr>
            <a:r>
              <a:rPr kumimoji="0" lang="en-US" altLang="ar-EG" sz="2000" b="1" i="0" u="none" strike="noStrike" kern="0" cap="none" spc="0" normalizeH="0" baseline="0" noProof="0">
                <a:ln>
                  <a:noFill/>
                </a:ln>
                <a:solidFill>
                  <a:srgbClr val="000000"/>
                </a:solidFill>
                <a:effectLst/>
                <a:uLnTx/>
                <a:uFillTx/>
                <a:latin typeface="Verdana"/>
                <a:ea typeface="+mn-ea"/>
                <a:cs typeface="Arial"/>
              </a:rPr>
              <a:t>Improving Ethical Behavior</a:t>
            </a:r>
            <a:endParaRPr kumimoji="0" lang="en-US" altLang="ar-EG" sz="2000" b="1" i="0" u="none" strike="noStrike" kern="0" cap="none" spc="0" normalizeH="0" baseline="0" noProof="0" dirty="0">
              <a:ln>
                <a:noFill/>
              </a:ln>
              <a:solidFill>
                <a:srgbClr val="000000"/>
              </a:solidFill>
              <a:effectLst/>
              <a:uLnTx/>
              <a:uFillTx/>
              <a:latin typeface="Verdana"/>
              <a:ea typeface="+mn-ea"/>
              <a:cs typeface="Arial"/>
            </a:endParaRPr>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mc:AlternateContent xmlns:mc="http://schemas.openxmlformats.org/markup-compatibility/2006" xmlns:pslz="http://schemas.microsoft.com/office/powerpoint/2016/slidezoom">
        <mc:Choice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9"/>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xmlns="">
          <p:pic>
            <p:nvPicPr>
              <p:cNvPr id="11" name="Slide Zoom 10">
                <a:hlinkClick r:id="rId10" action="ppaction://hlinksldjump"/>
                <a:extLst>
                  <a:ext uri="{FF2B5EF4-FFF2-40B4-BE49-F238E27FC236}">
                    <a16:creationId xmlns:a16="http://schemas.microsoft.com/office/drawing/2014/main" id="{348E1BAD-568D-04E6-FFC1-07D82150E36E}"/>
                  </a:ext>
                </a:extLst>
              </p:cNvPr>
              <p:cNvPicPr>
                <a:picLocks noGrp="1" noRot="1" noChangeAspect="1" noMove="1" noResize="1" noEditPoints="1" noAdjustHandles="1" noChangeArrowheads="1" noChangeShapeType="1"/>
              </p:cNvPicPr>
              <p:nvPr/>
            </p:nvPicPr>
            <p:blipFill>
              <a:blip r:embed="rId11"/>
              <a:stretch>
                <a:fillRect/>
              </a:stretch>
            </p:blipFill>
            <p:spPr>
              <a:xfrm>
                <a:off x="-3558275" y="683414"/>
                <a:ext cx="3048000" cy="1714500"/>
              </a:xfrm>
              <a:prstGeom prst="rect">
                <a:avLst/>
              </a:prstGeom>
              <a:ln w="3175">
                <a:solidFill>
                  <a:prstClr val="ltGray"/>
                </a:solidFill>
              </a:ln>
            </p:spPr>
          </p:pic>
        </mc:Fallback>
      </mc:AlternateContent>
    </p:spTree>
    <p:extLst>
      <p:ext uri="{BB962C8B-B14F-4D97-AF65-F5344CB8AC3E}">
        <p14:creationId xmlns:p14="http://schemas.microsoft.com/office/powerpoint/2010/main" val="187477808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19325" y="2122829"/>
            <a:ext cx="238650" cy="2709534"/>
          </a:xfrm>
          <a:prstGeom prst="rect">
            <a:avLst/>
          </a:prstGeom>
        </p:spPr>
      </p:pic>
      <p:sp>
        <p:nvSpPr>
          <p:cNvPr id="7" name="TextBox 6"/>
          <p:cNvSpPr txBox="1"/>
          <p:nvPr/>
        </p:nvSpPr>
        <p:spPr>
          <a:xfrm>
            <a:off x="2692315" y="494396"/>
            <a:ext cx="2769733" cy="400110"/>
          </a:xfrm>
          <a:prstGeom prst="rect">
            <a:avLst/>
          </a:prstGeom>
          <a:noFill/>
        </p:spPr>
        <p:txBody>
          <a:bodyPr wrap="none" rtlCol="0">
            <a:spAutoFit/>
          </a:bodyPr>
          <a:lstStyle/>
          <a:p>
            <a:r>
              <a:rPr lang="en-US" altLang="ar-EG" sz="2000" dirty="0">
                <a:solidFill>
                  <a:schemeClr val="bg1"/>
                </a:solidFill>
                <a:cs typeface="Tajawal Medium" panose="00000600000000000000" pitchFamily="2" charset="-78"/>
              </a:rPr>
              <a:t>Developing an OB Model</a:t>
            </a:r>
            <a:endParaRPr lang="en-US" sz="2000" dirty="0">
              <a:solidFill>
                <a:schemeClr val="bg1"/>
              </a:solidFill>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103312" y="1846381"/>
            <a:ext cx="6987106" cy="1631216"/>
          </a:xfrm>
          <a:prstGeom prst="rect">
            <a:avLst/>
          </a:prstGeom>
          <a:noFill/>
        </p:spPr>
        <p:txBody>
          <a:bodyPr wrap="square" rtlCol="0">
            <a:spAutoFit/>
          </a:bodyPr>
          <a:lstStyle/>
          <a:p>
            <a:pPr marL="0" marR="0" lvl="0" indent="0" algn="l" defTabSz="914400" rtl="0" eaLnBrk="1" fontAlgn="base" latinLnBrk="0" hangingPunct="1">
              <a:lnSpc>
                <a:spcPct val="100000"/>
              </a:lnSpc>
              <a:spcBef>
                <a:spcPct val="50000"/>
              </a:spcBef>
              <a:spcAft>
                <a:spcPct val="0"/>
              </a:spcAft>
              <a:buClrTx/>
              <a:buSzPct val="80000"/>
              <a:buFont typeface="Verdana" panose="020B0604030504040204" pitchFamily="34" charset="0"/>
              <a:buNone/>
              <a:tabLst/>
              <a:defRPr/>
            </a:pPr>
            <a:r>
              <a:rPr kumimoji="0" lang="en-US" altLang="ar-EG" sz="2000" b="0" i="0" u="none" strike="noStrike" kern="0" cap="none" spc="0" normalizeH="0" baseline="0" noProof="0">
                <a:ln>
                  <a:noFill/>
                </a:ln>
                <a:solidFill>
                  <a:srgbClr val="000000"/>
                </a:solidFill>
                <a:effectLst/>
                <a:uLnTx/>
                <a:uFillTx/>
                <a:latin typeface="Verdana"/>
                <a:ea typeface="+mn-ea"/>
                <a:cs typeface="Arial"/>
              </a:rPr>
              <a:t>A </a:t>
            </a:r>
            <a:r>
              <a:rPr kumimoji="0" lang="en-US" altLang="ar-EG" sz="2000" b="0" i="0" u="none" strike="noStrike" kern="0" cap="none" spc="0" normalizeH="0" baseline="0" noProof="0">
                <a:ln>
                  <a:noFill/>
                </a:ln>
                <a:solidFill>
                  <a:srgbClr val="3FA85D"/>
                </a:solidFill>
                <a:effectLst/>
                <a:uLnTx/>
                <a:uFillTx/>
                <a:latin typeface="Verdana"/>
                <a:ea typeface="+mn-ea"/>
                <a:cs typeface="Arial"/>
              </a:rPr>
              <a:t>model</a:t>
            </a:r>
            <a:r>
              <a:rPr kumimoji="0" lang="en-US" altLang="ar-EG" sz="2000" b="0" i="0" u="none" strike="noStrike" kern="0" cap="none" spc="0" normalizeH="0" baseline="0" noProof="0">
                <a:ln>
                  <a:noFill/>
                </a:ln>
                <a:solidFill>
                  <a:srgbClr val="000000"/>
                </a:solidFill>
                <a:effectLst/>
                <a:uLnTx/>
                <a:uFillTx/>
                <a:latin typeface="Verdana"/>
                <a:ea typeface="+mn-ea"/>
                <a:cs typeface="Arial"/>
              </a:rPr>
              <a:t> is an abstraction of reality: a simplified representation of some real-world phenomenon.</a:t>
            </a:r>
          </a:p>
          <a:p>
            <a:pPr marL="450850" marR="0" lvl="1" indent="-271463" algn="l" defTabSz="914400" rtl="0" eaLnBrk="1" fontAlgn="base" latinLnBrk="0" hangingPunct="1">
              <a:lnSpc>
                <a:spcPct val="100000"/>
              </a:lnSpc>
              <a:spcBef>
                <a:spcPct val="50000"/>
              </a:spcBef>
              <a:spcAft>
                <a:spcPct val="0"/>
              </a:spcAft>
              <a:buClrTx/>
              <a:buSzPct val="80000"/>
              <a:buFontTx/>
              <a:buChar char="•"/>
              <a:tabLst/>
              <a:defRPr/>
            </a:pPr>
            <a:r>
              <a:rPr kumimoji="0" lang="en-US" altLang="ar-EG" sz="2000" b="0" i="0" u="none" strike="noStrike" kern="0" cap="none" spc="0" normalizeH="0" baseline="0" noProof="0">
                <a:ln>
                  <a:noFill/>
                </a:ln>
                <a:solidFill>
                  <a:srgbClr val="000000"/>
                </a:solidFill>
                <a:effectLst/>
                <a:uLnTx/>
                <a:uFillTx/>
                <a:latin typeface="Verdana"/>
                <a:cs typeface="Arial"/>
              </a:rPr>
              <a:t>Our OB model has three levels of analysis.</a:t>
            </a:r>
          </a:p>
          <a:p>
            <a:pPr marL="450850" marR="0" lvl="1" indent="-271463" algn="l" defTabSz="914400" rtl="0" eaLnBrk="1" fontAlgn="base" latinLnBrk="0" hangingPunct="1">
              <a:lnSpc>
                <a:spcPct val="100000"/>
              </a:lnSpc>
              <a:spcBef>
                <a:spcPct val="50000"/>
              </a:spcBef>
              <a:spcAft>
                <a:spcPct val="0"/>
              </a:spcAft>
              <a:buClrTx/>
              <a:buSzPct val="80000"/>
              <a:buFontTx/>
              <a:buChar char="•"/>
              <a:tabLst/>
              <a:defRPr/>
            </a:pPr>
            <a:r>
              <a:rPr kumimoji="0" lang="en-US" altLang="ar-EG" sz="2000" b="0" i="0" u="none" strike="noStrike" kern="0" cap="none" spc="0" normalizeH="0" baseline="0" noProof="0">
                <a:ln>
                  <a:noFill/>
                </a:ln>
                <a:solidFill>
                  <a:srgbClr val="000000"/>
                </a:solidFill>
                <a:effectLst/>
                <a:uLnTx/>
                <a:uFillTx/>
                <a:latin typeface="Verdana"/>
                <a:cs typeface="Arial"/>
              </a:rPr>
              <a:t>Each level is constructed on top of the prior level.</a:t>
            </a:r>
            <a:endParaRPr kumimoji="0" lang="en-US" altLang="ar-EG" sz="2000" b="0" i="0" u="none" strike="noStrike" kern="0" cap="none" spc="0" normalizeH="0" baseline="0" noProof="0" dirty="0">
              <a:ln>
                <a:noFill/>
              </a:ln>
              <a:solidFill>
                <a:srgbClr val="000000"/>
              </a:solidFill>
              <a:effectLst/>
              <a:uLnTx/>
              <a:uFillTx/>
              <a:latin typeface="Verdana"/>
              <a:cs typeface="Arial"/>
            </a:endParaRPr>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mc:AlternateContent xmlns:mc="http://schemas.openxmlformats.org/markup-compatibility/2006" xmlns:pslz="http://schemas.microsoft.com/office/powerpoint/2016/slidezoom">
        <mc:Choice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9"/>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xmlns="">
          <p:pic>
            <p:nvPicPr>
              <p:cNvPr id="11" name="Slide Zoom 10">
                <a:hlinkClick r:id="rId10" action="ppaction://hlinksldjump"/>
                <a:extLst>
                  <a:ext uri="{FF2B5EF4-FFF2-40B4-BE49-F238E27FC236}">
                    <a16:creationId xmlns:a16="http://schemas.microsoft.com/office/drawing/2014/main" id="{348E1BAD-568D-04E6-FFC1-07D82150E36E}"/>
                  </a:ext>
                </a:extLst>
              </p:cNvPr>
              <p:cNvPicPr>
                <a:picLocks noGrp="1" noRot="1" noChangeAspect="1" noMove="1" noResize="1" noEditPoints="1" noAdjustHandles="1" noChangeArrowheads="1" noChangeShapeType="1"/>
              </p:cNvPicPr>
              <p:nvPr/>
            </p:nvPicPr>
            <p:blipFill>
              <a:blip r:embed="rId11"/>
              <a:stretch>
                <a:fillRect/>
              </a:stretch>
            </p:blipFill>
            <p:spPr>
              <a:xfrm>
                <a:off x="-3558275" y="683414"/>
                <a:ext cx="3048000" cy="1714500"/>
              </a:xfrm>
              <a:prstGeom prst="rect">
                <a:avLst/>
              </a:prstGeom>
              <a:ln w="3175">
                <a:solidFill>
                  <a:prstClr val="ltGray"/>
                </a:solidFill>
              </a:ln>
            </p:spPr>
          </p:pic>
        </mc:Fallback>
      </mc:AlternateContent>
      <p:pic>
        <p:nvPicPr>
          <p:cNvPr id="18" name="Picture 9">
            <a:extLst>
              <a:ext uri="{FF2B5EF4-FFF2-40B4-BE49-F238E27FC236}">
                <a16:creationId xmlns:a16="http://schemas.microsoft.com/office/drawing/2014/main" id="{DAB183B8-6477-A277-6BC2-911B3A440F33}"/>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119188" y="3477596"/>
            <a:ext cx="6808787" cy="23072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97544982"/>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704266" cy="400110"/>
          </a:xfrm>
          <a:prstGeom prst="rect">
            <a:avLst/>
          </a:prstGeom>
          <a:noFill/>
        </p:spPr>
        <p:txBody>
          <a:bodyPr wrap="none" rtlCol="0">
            <a:spAutoFit/>
          </a:bodyPr>
          <a:lstStyle/>
          <a:p>
            <a:r>
              <a:rPr lang="en-US" altLang="ar-EG" sz="2000" dirty="0">
                <a:solidFill>
                  <a:schemeClr val="bg1"/>
                </a:solidFill>
                <a:cs typeface="Tajawal Medium" panose="00000600000000000000" pitchFamily="2" charset="-78"/>
              </a:rPr>
              <a:t>Types of Study Variables</a:t>
            </a:r>
            <a:endParaRPr lang="en-US" sz="2000" dirty="0">
              <a:solidFill>
                <a:schemeClr val="bg1"/>
              </a:solidFill>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103312" y="1846381"/>
            <a:ext cx="7290061" cy="4555093"/>
          </a:xfrm>
          <a:prstGeom prst="rect">
            <a:avLst/>
          </a:prstGeom>
          <a:noFill/>
        </p:spPr>
        <p:txBody>
          <a:bodyPr wrap="square" rtlCol="0">
            <a:spAutoFit/>
          </a:bodyPr>
          <a:lstStyle/>
          <a:p>
            <a:pPr marL="179388" marR="0" lvl="1" indent="-177800" algn="l" defTabSz="914400" rtl="0" eaLnBrk="1" fontAlgn="base" latinLnBrk="0" hangingPunct="1">
              <a:lnSpc>
                <a:spcPct val="100000"/>
              </a:lnSpc>
              <a:spcBef>
                <a:spcPct val="50000"/>
              </a:spcBef>
              <a:spcAft>
                <a:spcPct val="0"/>
              </a:spcAft>
              <a:buClrTx/>
              <a:buSzPct val="80000"/>
              <a:buFont typeface="Verdana" panose="020B0604030504040204" pitchFamily="34" charset="0"/>
              <a:buNone/>
              <a:tabLst/>
              <a:defRPr/>
            </a:pPr>
            <a:r>
              <a:rPr kumimoji="0" lang="en-US" altLang="ar-EG" sz="2000" b="1" i="0" u="none" strike="noStrike" kern="0" cap="none" spc="0" normalizeH="0" baseline="0" noProof="0" dirty="0">
                <a:ln>
                  <a:noFill/>
                </a:ln>
                <a:solidFill>
                  <a:srgbClr val="000000"/>
                </a:solidFill>
                <a:effectLst/>
                <a:uLnTx/>
                <a:uFillTx/>
                <a:latin typeface="Verdana"/>
                <a:cs typeface="Arial"/>
              </a:rPr>
              <a:t>Independent (X)</a:t>
            </a:r>
            <a:endParaRPr kumimoji="0" lang="en-US" altLang="ar-EG" sz="2000" b="0" i="0" u="none" strike="noStrike" kern="0" cap="none" spc="0" normalizeH="0" baseline="0" noProof="0" dirty="0">
              <a:ln>
                <a:noFill/>
              </a:ln>
              <a:solidFill>
                <a:srgbClr val="000000"/>
              </a:solidFill>
              <a:effectLst/>
              <a:uLnTx/>
              <a:uFillTx/>
              <a:latin typeface="Verdana"/>
              <a:cs typeface="Arial"/>
            </a:endParaRPr>
          </a:p>
          <a:p>
            <a:pPr marL="179388" marR="0" lvl="1" indent="-177800"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r>
              <a:rPr kumimoji="0" lang="en-US" altLang="ar-EG" sz="2000" b="0" i="0" u="none" strike="noStrike" kern="0" cap="none" spc="0" normalizeH="0" baseline="0" noProof="0" dirty="0">
                <a:ln>
                  <a:noFill/>
                </a:ln>
                <a:solidFill>
                  <a:srgbClr val="000000"/>
                </a:solidFill>
                <a:effectLst/>
                <a:uLnTx/>
                <a:uFillTx/>
                <a:latin typeface="Verdana"/>
                <a:cs typeface="Arial"/>
              </a:rPr>
              <a:t>The presumed cause of the change in the dependent variable (Y).</a:t>
            </a:r>
          </a:p>
          <a:p>
            <a:pPr marL="179388" marR="0" lvl="1" indent="-177800"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r>
              <a:rPr kumimoji="0" lang="en-US" altLang="ar-EG" sz="2000" b="0" i="0" u="none" strike="noStrike" kern="0" cap="none" spc="0" normalizeH="0" baseline="0" noProof="0" dirty="0">
                <a:ln>
                  <a:noFill/>
                </a:ln>
                <a:solidFill>
                  <a:srgbClr val="000000"/>
                </a:solidFill>
                <a:effectLst/>
                <a:uLnTx/>
                <a:uFillTx/>
                <a:latin typeface="Verdana"/>
                <a:cs typeface="Arial"/>
              </a:rPr>
              <a:t>This is the variable that OB researchers manipulate to observe the changes in Y.</a:t>
            </a:r>
          </a:p>
          <a:p>
            <a:pPr marL="342900" marR="0" lvl="0" indent="-342900" algn="l" defTabSz="914400" rtl="0" eaLnBrk="1" fontAlgn="base" latinLnBrk="0" hangingPunct="1">
              <a:lnSpc>
                <a:spcPct val="100000"/>
              </a:lnSpc>
              <a:spcBef>
                <a:spcPct val="50000"/>
              </a:spcBef>
              <a:spcAft>
                <a:spcPct val="0"/>
              </a:spcAft>
              <a:buClrTx/>
              <a:buSzPct val="80000"/>
              <a:buFont typeface="Verdana" panose="020B0604030504040204" pitchFamily="34" charset="0"/>
              <a:buNone/>
              <a:tabLst/>
              <a:defRPr/>
            </a:pPr>
            <a:r>
              <a:rPr kumimoji="0" lang="en-US" altLang="ar-EG" sz="2000" b="1" i="0" u="none" strike="noStrike" kern="0" cap="none" spc="0" normalizeH="0" baseline="0" noProof="0" dirty="0">
                <a:ln>
                  <a:noFill/>
                </a:ln>
                <a:solidFill>
                  <a:srgbClr val="000000"/>
                </a:solidFill>
                <a:effectLst/>
                <a:uLnTx/>
                <a:uFillTx/>
                <a:latin typeface="Verdana"/>
                <a:ea typeface="+mn-ea"/>
                <a:cs typeface="Arial"/>
              </a:rPr>
              <a:t>Dependent (Y)</a:t>
            </a:r>
          </a:p>
          <a:p>
            <a:pPr marL="179388" marR="0" lvl="1" indent="-177800"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r>
              <a:rPr kumimoji="0" lang="en-US" altLang="ar-EG" sz="2000" b="0" i="0" u="none" strike="noStrike" kern="0" cap="none" spc="0" normalizeH="0" baseline="0" noProof="0" dirty="0">
                <a:ln>
                  <a:noFill/>
                </a:ln>
                <a:solidFill>
                  <a:srgbClr val="000000"/>
                </a:solidFill>
                <a:effectLst/>
                <a:uLnTx/>
                <a:uFillTx/>
                <a:latin typeface="Verdana"/>
                <a:cs typeface="Arial"/>
              </a:rPr>
              <a:t>This is the response to X (the independent variable).</a:t>
            </a:r>
          </a:p>
          <a:p>
            <a:pPr marL="179388" marR="0" lvl="1" indent="-177800"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r>
              <a:rPr kumimoji="0" lang="en-US" altLang="ar-EG" sz="2000" b="0" i="0" u="none" strike="noStrike" kern="0" cap="none" spc="0" normalizeH="0" baseline="0" noProof="0" dirty="0">
                <a:ln>
                  <a:noFill/>
                </a:ln>
                <a:solidFill>
                  <a:srgbClr val="000000"/>
                </a:solidFill>
                <a:effectLst/>
                <a:uLnTx/>
                <a:uFillTx/>
                <a:latin typeface="Verdana"/>
                <a:cs typeface="Arial"/>
              </a:rPr>
              <a:t>It is what the OB researchers want to predict or explain. </a:t>
            </a:r>
          </a:p>
          <a:p>
            <a:pPr marL="179388" marR="0" lvl="1" indent="-177800"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r>
              <a:rPr kumimoji="0" lang="en-US" altLang="ar-EG" sz="2000" b="0" i="0" u="none" strike="noStrike" kern="0" cap="none" spc="0" normalizeH="0" baseline="0" noProof="0" dirty="0">
                <a:ln>
                  <a:noFill/>
                </a:ln>
                <a:solidFill>
                  <a:srgbClr val="000000"/>
                </a:solidFill>
                <a:effectLst/>
                <a:uLnTx/>
                <a:uFillTx/>
                <a:latin typeface="Verdana"/>
                <a:cs typeface="Arial"/>
              </a:rPr>
              <a:t>The </a:t>
            </a:r>
            <a:r>
              <a:rPr kumimoji="0" lang="en-US" altLang="ar-EG" sz="2000" b="0" i="1" u="none" strike="noStrike" kern="0" cap="none" spc="0" normalizeH="0" baseline="0" noProof="0" dirty="0">
                <a:ln>
                  <a:noFill/>
                </a:ln>
                <a:solidFill>
                  <a:srgbClr val="000000"/>
                </a:solidFill>
                <a:effectLst/>
                <a:uLnTx/>
                <a:uFillTx/>
                <a:latin typeface="Verdana"/>
                <a:cs typeface="Arial"/>
              </a:rPr>
              <a:t>interesting</a:t>
            </a:r>
            <a:r>
              <a:rPr kumimoji="0" lang="en-US" altLang="ar-EG" sz="2000" b="0" i="0" u="none" strike="noStrike" kern="0" cap="none" spc="0" normalizeH="0" baseline="0" noProof="0" dirty="0">
                <a:ln>
                  <a:noFill/>
                </a:ln>
                <a:solidFill>
                  <a:srgbClr val="000000"/>
                </a:solidFill>
                <a:effectLst/>
                <a:uLnTx/>
                <a:uFillTx/>
                <a:latin typeface="Verdana"/>
                <a:cs typeface="Arial"/>
              </a:rPr>
              <a:t> variable!</a:t>
            </a:r>
          </a:p>
          <a:p>
            <a:pPr marL="179388" marR="0" lvl="1" indent="-177800"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endParaRPr kumimoji="0" lang="en-US" altLang="ar-EG" sz="2000" b="0" i="0" u="none" strike="noStrike" kern="0" cap="none" spc="0" normalizeH="0" baseline="0" noProof="0" dirty="0">
              <a:ln>
                <a:noFill/>
              </a:ln>
              <a:solidFill>
                <a:srgbClr val="000000"/>
              </a:solidFill>
              <a:effectLst/>
              <a:uLnTx/>
              <a:uFillTx/>
              <a:latin typeface="Verdana"/>
              <a:cs typeface="Arial"/>
            </a:endParaRPr>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mc:AlternateContent xmlns:mc="http://schemas.openxmlformats.org/markup-compatibility/2006" xmlns:pslz="http://schemas.microsoft.com/office/powerpoint/2016/slidezoom">
        <mc:Choice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9"/>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xmlns="">
          <p:pic>
            <p:nvPicPr>
              <p:cNvPr id="11" name="Slide Zoom 10">
                <a:hlinkClick r:id="rId10" action="ppaction://hlinksldjump"/>
                <a:extLst>
                  <a:ext uri="{FF2B5EF4-FFF2-40B4-BE49-F238E27FC236}">
                    <a16:creationId xmlns:a16="http://schemas.microsoft.com/office/drawing/2014/main" id="{348E1BAD-568D-04E6-FFC1-07D82150E36E}"/>
                  </a:ext>
                </a:extLst>
              </p:cNvPr>
              <p:cNvPicPr>
                <a:picLocks noGrp="1" noRot="1" noChangeAspect="1" noMove="1" noResize="1" noEditPoints="1" noAdjustHandles="1" noChangeArrowheads="1" noChangeShapeType="1"/>
              </p:cNvPicPr>
              <p:nvPr/>
            </p:nvPicPr>
            <p:blipFill>
              <a:blip r:embed="rId11"/>
              <a:stretch>
                <a:fillRect/>
              </a:stretch>
            </p:blipFill>
            <p:spPr>
              <a:xfrm>
                <a:off x="-3558275" y="683414"/>
                <a:ext cx="3048000" cy="1714500"/>
              </a:xfrm>
              <a:prstGeom prst="rect">
                <a:avLst/>
              </a:prstGeom>
              <a:ln w="3175">
                <a:solidFill>
                  <a:prstClr val="ltGray"/>
                </a:solidFill>
              </a:ln>
            </p:spPr>
          </p:pic>
        </mc:Fallback>
      </mc:AlternateContent>
    </p:spTree>
    <p:extLst>
      <p:ext uri="{BB962C8B-B14F-4D97-AF65-F5344CB8AC3E}">
        <p14:creationId xmlns:p14="http://schemas.microsoft.com/office/powerpoint/2010/main" val="553327386"/>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904402" cy="400110"/>
          </a:xfrm>
          <a:prstGeom prst="rect">
            <a:avLst/>
          </a:prstGeom>
          <a:noFill/>
        </p:spPr>
        <p:txBody>
          <a:bodyPr wrap="none" rtlCol="0">
            <a:spAutoFit/>
          </a:bodyPr>
          <a:lstStyle/>
          <a:p>
            <a:r>
              <a:rPr lang="en-US" altLang="ar-EG" sz="2000" dirty="0">
                <a:solidFill>
                  <a:schemeClr val="bg1"/>
                </a:solidFill>
                <a:cs typeface="Tajawal Medium" panose="00000600000000000000" pitchFamily="2" charset="-78"/>
              </a:rPr>
              <a:t>Interesting OB Dependent Variables</a:t>
            </a:r>
            <a:endParaRPr lang="en-US" sz="2000" dirty="0">
              <a:solidFill>
                <a:schemeClr val="bg1"/>
              </a:solidFill>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103312" y="1846381"/>
            <a:ext cx="7517380" cy="4093428"/>
          </a:xfrm>
          <a:prstGeom prst="rect">
            <a:avLst/>
          </a:prstGeom>
          <a:noFill/>
        </p:spPr>
        <p:txBody>
          <a:bodyPr wrap="square" rtlCol="0">
            <a:spAutoFit/>
          </a:bodyPr>
          <a:lstStyle/>
          <a:p>
            <a:pPr marL="0" marR="0" lvl="0" indent="0" algn="l" defTabSz="914400" rtl="0" eaLnBrk="1" fontAlgn="base" latinLnBrk="0" hangingPunct="1">
              <a:lnSpc>
                <a:spcPct val="100000"/>
              </a:lnSpc>
              <a:spcBef>
                <a:spcPct val="50000"/>
              </a:spcBef>
              <a:spcAft>
                <a:spcPct val="0"/>
              </a:spcAft>
              <a:buClrTx/>
              <a:buSzPct val="80000"/>
              <a:buFont typeface="Verdana" panose="020B0604030504040204" pitchFamily="34" charset="0"/>
              <a:buNone/>
              <a:tabLst/>
              <a:defRPr/>
            </a:pPr>
            <a:r>
              <a:rPr kumimoji="0" lang="en-US" altLang="ar-EG" sz="2000" b="1" i="0" u="none" strike="noStrike" kern="0" cap="none" spc="0" normalizeH="0" baseline="0" noProof="0" dirty="0">
                <a:ln>
                  <a:noFill/>
                </a:ln>
                <a:solidFill>
                  <a:srgbClr val="000000"/>
                </a:solidFill>
                <a:effectLst/>
                <a:uLnTx/>
                <a:uFillTx/>
                <a:latin typeface="Verdana"/>
                <a:ea typeface="+mn-ea"/>
                <a:cs typeface="Arial"/>
              </a:rPr>
              <a:t>Productivity</a:t>
            </a:r>
          </a:p>
          <a:p>
            <a:pPr marL="450850" marR="0" lvl="1" indent="-271463"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r>
              <a:rPr kumimoji="0" lang="en-US" altLang="ar-EG" sz="2000" b="0" i="0" u="none" strike="noStrike" kern="0" cap="none" spc="0" normalizeH="0" baseline="0" noProof="0" dirty="0">
                <a:ln>
                  <a:noFill/>
                </a:ln>
                <a:solidFill>
                  <a:srgbClr val="000000"/>
                </a:solidFill>
                <a:effectLst/>
                <a:uLnTx/>
                <a:uFillTx/>
                <a:latin typeface="Verdana"/>
                <a:cs typeface="Arial"/>
              </a:rPr>
              <a:t>Transforming inputs to outputs at lowest cost. Includes the concepts of </a:t>
            </a:r>
            <a:r>
              <a:rPr kumimoji="0" lang="en-US" altLang="ar-EG" sz="2000" b="0" i="0" u="none" strike="noStrike" kern="0" cap="none" spc="0" normalizeH="0" baseline="0" noProof="0" dirty="0">
                <a:ln>
                  <a:noFill/>
                </a:ln>
                <a:solidFill>
                  <a:srgbClr val="00A160"/>
                </a:solidFill>
                <a:effectLst/>
                <a:uLnTx/>
                <a:uFillTx/>
                <a:latin typeface="Verdana"/>
                <a:cs typeface="Arial"/>
              </a:rPr>
              <a:t>effectiveness</a:t>
            </a:r>
            <a:r>
              <a:rPr kumimoji="0" lang="en-US" altLang="ar-EG" sz="2000" b="0" i="0" u="none" strike="noStrike" kern="0" cap="none" spc="0" normalizeH="0" baseline="0" noProof="0" dirty="0">
                <a:ln>
                  <a:noFill/>
                </a:ln>
                <a:solidFill>
                  <a:srgbClr val="000000"/>
                </a:solidFill>
                <a:effectLst/>
                <a:uLnTx/>
                <a:uFillTx/>
                <a:latin typeface="Verdana"/>
                <a:cs typeface="Arial"/>
              </a:rPr>
              <a:t> (achievement of goals) and </a:t>
            </a:r>
            <a:r>
              <a:rPr kumimoji="0" lang="en-US" altLang="ar-EG" sz="2000" b="0" i="0" u="none" strike="noStrike" kern="0" cap="none" spc="0" normalizeH="0" baseline="0" noProof="0" dirty="0">
                <a:ln>
                  <a:noFill/>
                </a:ln>
                <a:solidFill>
                  <a:srgbClr val="00A160"/>
                </a:solidFill>
                <a:effectLst/>
                <a:uLnTx/>
                <a:uFillTx/>
                <a:latin typeface="Verdana"/>
                <a:cs typeface="Arial"/>
              </a:rPr>
              <a:t>efficiency</a:t>
            </a:r>
            <a:r>
              <a:rPr kumimoji="0" lang="en-US" altLang="ar-EG" sz="2000" b="0" i="0" u="none" strike="noStrike" kern="0" cap="none" spc="0" normalizeH="0" baseline="0" noProof="0" dirty="0">
                <a:ln>
                  <a:noFill/>
                </a:ln>
                <a:solidFill>
                  <a:srgbClr val="000000"/>
                </a:solidFill>
                <a:effectLst/>
                <a:uLnTx/>
                <a:uFillTx/>
                <a:latin typeface="Verdana"/>
                <a:cs typeface="Arial"/>
              </a:rPr>
              <a:t> (meeting goals at a low cost).</a:t>
            </a:r>
          </a:p>
          <a:p>
            <a:pPr marL="450850" marR="0" lvl="1" indent="-271463"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endParaRPr kumimoji="0" lang="en-US" altLang="ar-EG" sz="1000" b="0" i="0" u="none" strike="noStrike" kern="0" cap="none" spc="0" normalizeH="0" baseline="0" noProof="0" dirty="0">
              <a:ln>
                <a:noFill/>
              </a:ln>
              <a:solidFill>
                <a:srgbClr val="000000"/>
              </a:solidFill>
              <a:effectLst/>
              <a:uLnTx/>
              <a:uFillTx/>
              <a:latin typeface="Verdana"/>
              <a:cs typeface="Arial"/>
            </a:endParaRPr>
          </a:p>
          <a:p>
            <a:pPr marL="0" marR="0" lvl="0" indent="0" algn="l" defTabSz="914400" rtl="0" eaLnBrk="1" fontAlgn="base" latinLnBrk="0" hangingPunct="1">
              <a:lnSpc>
                <a:spcPct val="100000"/>
              </a:lnSpc>
              <a:spcBef>
                <a:spcPct val="50000"/>
              </a:spcBef>
              <a:spcAft>
                <a:spcPct val="0"/>
              </a:spcAft>
              <a:buClrTx/>
              <a:buSzPct val="80000"/>
              <a:buFont typeface="Verdana" panose="020B0604030504040204" pitchFamily="34" charset="0"/>
              <a:buNone/>
              <a:tabLst/>
              <a:defRPr/>
            </a:pPr>
            <a:r>
              <a:rPr kumimoji="0" lang="en-US" altLang="ar-EG" sz="2000" b="1" i="0" u="none" strike="noStrike" kern="0" cap="none" spc="0" normalizeH="0" baseline="0" noProof="0" dirty="0">
                <a:ln>
                  <a:noFill/>
                </a:ln>
                <a:solidFill>
                  <a:srgbClr val="000000"/>
                </a:solidFill>
                <a:effectLst/>
                <a:uLnTx/>
                <a:uFillTx/>
                <a:latin typeface="Verdana"/>
                <a:ea typeface="+mn-ea"/>
                <a:cs typeface="Arial"/>
              </a:rPr>
              <a:t>Absenteeism</a:t>
            </a:r>
          </a:p>
          <a:p>
            <a:pPr marL="450850" marR="0" lvl="1" indent="-271463"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r>
              <a:rPr kumimoji="0" lang="en-US" altLang="ar-EG" sz="2000" b="0" i="0" u="none" strike="noStrike" kern="0" cap="none" spc="0" normalizeH="0" baseline="0" noProof="0" dirty="0">
                <a:ln>
                  <a:noFill/>
                </a:ln>
                <a:solidFill>
                  <a:srgbClr val="000000"/>
                </a:solidFill>
                <a:effectLst/>
                <a:uLnTx/>
                <a:uFillTx/>
                <a:latin typeface="Verdana"/>
                <a:cs typeface="Arial"/>
              </a:rPr>
              <a:t>Failure to report to work – a huge cost to employers.</a:t>
            </a:r>
          </a:p>
          <a:p>
            <a:pPr marL="450850" marR="0" lvl="1" indent="-271463"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endParaRPr kumimoji="0" lang="en-US" altLang="ar-EG" sz="1000" b="0" i="0" u="none" strike="noStrike" kern="0" cap="none" spc="0" normalizeH="0" baseline="0" noProof="0" dirty="0">
              <a:ln>
                <a:noFill/>
              </a:ln>
              <a:solidFill>
                <a:srgbClr val="000000"/>
              </a:solidFill>
              <a:effectLst/>
              <a:uLnTx/>
              <a:uFillTx/>
              <a:latin typeface="Verdana"/>
              <a:cs typeface="Arial"/>
            </a:endParaRPr>
          </a:p>
          <a:p>
            <a:pPr marL="0" marR="0" lvl="0" indent="0" algn="l" defTabSz="914400" rtl="0" eaLnBrk="1" fontAlgn="base" latinLnBrk="0" hangingPunct="1">
              <a:lnSpc>
                <a:spcPct val="100000"/>
              </a:lnSpc>
              <a:spcBef>
                <a:spcPct val="50000"/>
              </a:spcBef>
              <a:spcAft>
                <a:spcPct val="0"/>
              </a:spcAft>
              <a:buClrTx/>
              <a:buSzPct val="80000"/>
              <a:buFont typeface="Verdana" panose="020B0604030504040204" pitchFamily="34" charset="0"/>
              <a:buNone/>
              <a:tabLst/>
              <a:defRPr/>
            </a:pPr>
            <a:r>
              <a:rPr kumimoji="0" lang="en-US" altLang="ar-EG" sz="2000" b="1" i="0" u="none" strike="noStrike" kern="0" cap="none" spc="0" normalizeH="0" baseline="0" noProof="0" dirty="0">
                <a:ln>
                  <a:noFill/>
                </a:ln>
                <a:solidFill>
                  <a:srgbClr val="000000"/>
                </a:solidFill>
                <a:effectLst/>
                <a:uLnTx/>
                <a:uFillTx/>
                <a:latin typeface="Verdana"/>
                <a:ea typeface="+mn-ea"/>
                <a:cs typeface="Arial"/>
              </a:rPr>
              <a:t>Turnover</a:t>
            </a:r>
          </a:p>
          <a:p>
            <a:pPr marL="450850" marR="0" lvl="1" indent="-271463"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r>
              <a:rPr kumimoji="0" lang="en-US" altLang="ar-EG" sz="2000" b="0" i="0" u="none" strike="noStrike" kern="0" cap="none" spc="0" normalizeH="0" baseline="0" noProof="0" dirty="0">
                <a:ln>
                  <a:noFill/>
                </a:ln>
                <a:solidFill>
                  <a:srgbClr val="000000"/>
                </a:solidFill>
                <a:effectLst/>
                <a:uLnTx/>
                <a:uFillTx/>
                <a:latin typeface="Verdana"/>
                <a:cs typeface="Arial"/>
              </a:rPr>
              <a:t>Voluntary and involuntary permanent withdrawal from an organization.</a:t>
            </a:r>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mc:AlternateContent xmlns:mc="http://schemas.openxmlformats.org/markup-compatibility/2006" xmlns:pslz="http://schemas.microsoft.com/office/powerpoint/2016/slidezoom">
        <mc:Choice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9"/>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xmlns="">
          <p:pic>
            <p:nvPicPr>
              <p:cNvPr id="11" name="Slide Zoom 10">
                <a:hlinkClick r:id="rId10" action="ppaction://hlinksldjump"/>
                <a:extLst>
                  <a:ext uri="{FF2B5EF4-FFF2-40B4-BE49-F238E27FC236}">
                    <a16:creationId xmlns:a16="http://schemas.microsoft.com/office/drawing/2014/main" id="{348E1BAD-568D-04E6-FFC1-07D82150E36E}"/>
                  </a:ext>
                </a:extLst>
              </p:cNvPr>
              <p:cNvPicPr>
                <a:picLocks noGrp="1" noRot="1" noChangeAspect="1" noMove="1" noResize="1" noEditPoints="1" noAdjustHandles="1" noChangeArrowheads="1" noChangeShapeType="1"/>
              </p:cNvPicPr>
              <p:nvPr/>
            </p:nvPicPr>
            <p:blipFill>
              <a:blip r:embed="rId11"/>
              <a:stretch>
                <a:fillRect/>
              </a:stretch>
            </p:blipFill>
            <p:spPr>
              <a:xfrm>
                <a:off x="-3558275" y="683414"/>
                <a:ext cx="3048000" cy="1714500"/>
              </a:xfrm>
              <a:prstGeom prst="rect">
                <a:avLst/>
              </a:prstGeom>
              <a:ln w="3175">
                <a:solidFill>
                  <a:prstClr val="ltGray"/>
                </a:solidFill>
              </a:ln>
            </p:spPr>
          </p:pic>
        </mc:Fallback>
      </mc:AlternateContent>
    </p:spTree>
    <p:extLst>
      <p:ext uri="{BB962C8B-B14F-4D97-AF65-F5344CB8AC3E}">
        <p14:creationId xmlns:p14="http://schemas.microsoft.com/office/powerpoint/2010/main" val="366354161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904402" cy="830997"/>
          </a:xfrm>
          <a:prstGeom prst="rect">
            <a:avLst/>
          </a:prstGeom>
          <a:noFill/>
        </p:spPr>
        <p:txBody>
          <a:bodyPr wrap="none" rtlCol="0">
            <a:spAutoFit/>
          </a:bodyPr>
          <a:lstStyle/>
          <a:p>
            <a:r>
              <a:rPr lang="en-US" altLang="ar-EG" sz="2000" dirty="0">
                <a:solidFill>
                  <a:schemeClr val="bg1"/>
                </a:solidFill>
                <a:cs typeface="Tajawal Medium" panose="00000600000000000000" pitchFamily="2" charset="-78"/>
              </a:rPr>
              <a:t>Interesting OB Dependent Variables</a:t>
            </a:r>
            <a:endParaRPr lang="en-US" sz="2000" dirty="0">
              <a:solidFill>
                <a:schemeClr val="bg1"/>
              </a:solidFill>
              <a:cs typeface="Tajawal Medium" panose="00000600000000000000" pitchFamily="2" charset="-78"/>
            </a:endParaRP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103311" y="1846381"/>
            <a:ext cx="7317357" cy="4093428"/>
          </a:xfrm>
          <a:prstGeom prst="rect">
            <a:avLst/>
          </a:prstGeom>
          <a:noFill/>
        </p:spPr>
        <p:txBody>
          <a:bodyPr wrap="square" rtlCol="0">
            <a:spAutoFit/>
          </a:bodyPr>
          <a:lstStyle/>
          <a:p>
            <a:pPr marL="0" marR="0" lvl="0" indent="0" algn="l" defTabSz="914400" rtl="0" eaLnBrk="1" fontAlgn="base" latinLnBrk="0" hangingPunct="1">
              <a:lnSpc>
                <a:spcPct val="100000"/>
              </a:lnSpc>
              <a:spcBef>
                <a:spcPct val="50000"/>
              </a:spcBef>
              <a:spcAft>
                <a:spcPct val="0"/>
              </a:spcAft>
              <a:buClrTx/>
              <a:buSzPct val="80000"/>
              <a:buFont typeface="Verdana" panose="020B0604030504040204" pitchFamily="34" charset="0"/>
              <a:buNone/>
              <a:tabLst/>
              <a:defRPr/>
            </a:pPr>
            <a:r>
              <a:rPr kumimoji="0" lang="en-US" altLang="ar-EG" sz="2000" b="1" i="0" u="none" strike="noStrike" kern="0" cap="none" spc="0" normalizeH="0" baseline="0" noProof="0" dirty="0">
                <a:ln>
                  <a:noFill/>
                </a:ln>
                <a:solidFill>
                  <a:srgbClr val="000000"/>
                </a:solidFill>
                <a:effectLst/>
                <a:uLnTx/>
                <a:uFillTx/>
                <a:latin typeface="Verdana"/>
                <a:ea typeface="+mn-ea"/>
                <a:cs typeface="Arial"/>
              </a:rPr>
              <a:t>Deviant Workplace Behavior</a:t>
            </a:r>
          </a:p>
          <a:p>
            <a:pPr marL="450850" marR="0" lvl="1" indent="-271463"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r>
              <a:rPr kumimoji="0" lang="en-US" altLang="ar-EG" sz="2000" b="0" i="0" u="none" strike="noStrike" kern="0" cap="none" spc="0" normalizeH="0" baseline="0" noProof="0" dirty="0">
                <a:ln>
                  <a:noFill/>
                </a:ln>
                <a:solidFill>
                  <a:srgbClr val="000000"/>
                </a:solidFill>
                <a:effectLst/>
                <a:uLnTx/>
                <a:uFillTx/>
                <a:latin typeface="Verdana"/>
                <a:cs typeface="Arial"/>
              </a:rPr>
              <a:t>Voluntary behavior that violates significant organizational norms and thereby threatens the well-being of the organization and/or any of its members.</a:t>
            </a:r>
          </a:p>
          <a:p>
            <a:pPr marL="450850" marR="0" lvl="1" indent="-271463"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endParaRPr kumimoji="0" lang="en-US" altLang="ar-EG" sz="1000" b="0" i="0" u="none" strike="noStrike" kern="0" cap="none" spc="0" normalizeH="0" baseline="0" noProof="0" dirty="0">
              <a:ln>
                <a:noFill/>
              </a:ln>
              <a:solidFill>
                <a:srgbClr val="000000"/>
              </a:solidFill>
              <a:effectLst/>
              <a:uLnTx/>
              <a:uFillTx/>
              <a:latin typeface="Verdana"/>
              <a:cs typeface="Arial"/>
            </a:endParaRPr>
          </a:p>
          <a:p>
            <a:pPr marL="0" marR="0" lvl="0" indent="0" algn="l" defTabSz="914400" rtl="0" eaLnBrk="1" fontAlgn="base" latinLnBrk="0" hangingPunct="1">
              <a:lnSpc>
                <a:spcPct val="100000"/>
              </a:lnSpc>
              <a:spcBef>
                <a:spcPct val="50000"/>
              </a:spcBef>
              <a:spcAft>
                <a:spcPct val="0"/>
              </a:spcAft>
              <a:buClrTx/>
              <a:buSzPct val="80000"/>
              <a:buFont typeface="Verdana" panose="020B0604030504040204" pitchFamily="34" charset="0"/>
              <a:buNone/>
              <a:tabLst/>
              <a:defRPr/>
            </a:pPr>
            <a:r>
              <a:rPr kumimoji="0" lang="en-US" altLang="ar-EG" sz="2000" b="1" i="0" u="none" strike="noStrike" kern="0" cap="none" spc="0" normalizeH="0" baseline="0" noProof="0" dirty="0">
                <a:ln>
                  <a:noFill/>
                </a:ln>
                <a:solidFill>
                  <a:srgbClr val="000000"/>
                </a:solidFill>
                <a:effectLst/>
                <a:uLnTx/>
                <a:uFillTx/>
                <a:latin typeface="Verdana"/>
                <a:ea typeface="+mn-ea"/>
                <a:cs typeface="Arial"/>
              </a:rPr>
              <a:t>Organizational Citizenship Behavior (OCB)</a:t>
            </a:r>
          </a:p>
          <a:p>
            <a:pPr marL="450850" marR="0" lvl="1" indent="-271463"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r>
              <a:rPr kumimoji="0" lang="en-US" altLang="ar-EG" sz="2000" b="0" i="0" u="none" strike="noStrike" kern="0" cap="none" spc="0" normalizeH="0" baseline="0" noProof="0" dirty="0">
                <a:ln>
                  <a:noFill/>
                </a:ln>
                <a:solidFill>
                  <a:srgbClr val="000000"/>
                </a:solidFill>
                <a:effectLst/>
                <a:uLnTx/>
                <a:uFillTx/>
                <a:latin typeface="Verdana"/>
                <a:cs typeface="Arial"/>
              </a:rPr>
              <a:t>Discretionary behavior that is not part of an employee’s formal job requirements, but that nevertheless promotes the effective functioning of the organization.</a:t>
            </a:r>
          </a:p>
          <a:p>
            <a:pPr marL="450850" marR="0" lvl="1" indent="-271463"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endParaRPr kumimoji="0" lang="en-US" altLang="ar-EG" sz="1000" b="0" i="0" u="none" strike="noStrike" kern="0" cap="none" spc="0" normalizeH="0" baseline="0" noProof="0" dirty="0">
              <a:ln>
                <a:noFill/>
              </a:ln>
              <a:solidFill>
                <a:srgbClr val="000000"/>
              </a:solidFill>
              <a:effectLst/>
              <a:uLnTx/>
              <a:uFillTx/>
              <a:latin typeface="Verdana"/>
              <a:cs typeface="Arial"/>
            </a:endParaRPr>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mc:AlternateContent xmlns:mc="http://schemas.openxmlformats.org/markup-compatibility/2006" xmlns:pslz="http://schemas.microsoft.com/office/powerpoint/2016/slidezoom">
        <mc:Choice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9"/>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xmlns="">
          <p:pic>
            <p:nvPicPr>
              <p:cNvPr id="11" name="Slide Zoom 10">
                <a:hlinkClick r:id="rId10" action="ppaction://hlinksldjump"/>
                <a:extLst>
                  <a:ext uri="{FF2B5EF4-FFF2-40B4-BE49-F238E27FC236}">
                    <a16:creationId xmlns:a16="http://schemas.microsoft.com/office/drawing/2014/main" id="{348E1BAD-568D-04E6-FFC1-07D82150E36E}"/>
                  </a:ext>
                </a:extLst>
              </p:cNvPr>
              <p:cNvPicPr>
                <a:picLocks noGrp="1" noRot="1" noChangeAspect="1" noMove="1" noResize="1" noEditPoints="1" noAdjustHandles="1" noChangeArrowheads="1" noChangeShapeType="1"/>
              </p:cNvPicPr>
              <p:nvPr/>
            </p:nvPicPr>
            <p:blipFill>
              <a:blip r:embed="rId11"/>
              <a:stretch>
                <a:fillRect/>
              </a:stretch>
            </p:blipFill>
            <p:spPr>
              <a:xfrm>
                <a:off x="-3558275" y="683414"/>
                <a:ext cx="3048000" cy="1714500"/>
              </a:xfrm>
              <a:prstGeom prst="rect">
                <a:avLst/>
              </a:prstGeom>
              <a:ln w="3175">
                <a:solidFill>
                  <a:prstClr val="ltGray"/>
                </a:solidFill>
              </a:ln>
            </p:spPr>
          </p:pic>
        </mc:Fallback>
      </mc:AlternateContent>
    </p:spTree>
    <p:extLst>
      <p:ext uri="{BB962C8B-B14F-4D97-AF65-F5344CB8AC3E}">
        <p14:creationId xmlns:p14="http://schemas.microsoft.com/office/powerpoint/2010/main" val="2346227013"/>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904402" cy="830997"/>
          </a:xfrm>
          <a:prstGeom prst="rect">
            <a:avLst/>
          </a:prstGeom>
          <a:noFill/>
        </p:spPr>
        <p:txBody>
          <a:bodyPr wrap="none" rtlCol="0">
            <a:spAutoFit/>
          </a:bodyPr>
          <a:lstStyle/>
          <a:p>
            <a:r>
              <a:rPr lang="en-US" altLang="ar-EG" sz="2000" dirty="0">
                <a:solidFill>
                  <a:schemeClr val="bg1"/>
                </a:solidFill>
                <a:cs typeface="Tajawal Medium" panose="00000600000000000000" pitchFamily="2" charset="-78"/>
              </a:rPr>
              <a:t>Interesting OB Dependent Variables</a:t>
            </a:r>
            <a:endParaRPr lang="en-US" sz="2000" dirty="0">
              <a:solidFill>
                <a:schemeClr val="bg1"/>
              </a:solidFill>
              <a:cs typeface="Tajawal Medium" panose="00000600000000000000" pitchFamily="2" charset="-78"/>
            </a:endParaRP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103312" y="1846381"/>
            <a:ext cx="6987106" cy="1477328"/>
          </a:xfrm>
          <a:prstGeom prst="rect">
            <a:avLst/>
          </a:prstGeom>
          <a:noFill/>
        </p:spPr>
        <p:txBody>
          <a:bodyPr wrap="square" rtlCol="0">
            <a:spAutoFit/>
          </a:bodyPr>
          <a:lstStyle/>
          <a:p>
            <a:pPr marL="0" marR="0" lvl="0" indent="0" algn="l" defTabSz="914400" rtl="0" eaLnBrk="1" fontAlgn="base" latinLnBrk="0" hangingPunct="1">
              <a:lnSpc>
                <a:spcPct val="100000"/>
              </a:lnSpc>
              <a:spcBef>
                <a:spcPct val="50000"/>
              </a:spcBef>
              <a:spcAft>
                <a:spcPct val="0"/>
              </a:spcAft>
              <a:buClrTx/>
              <a:buSzPct val="80000"/>
              <a:buFont typeface="Verdana" panose="020B0604030504040204" pitchFamily="34" charset="0"/>
              <a:buNone/>
              <a:tabLst/>
              <a:defRPr/>
            </a:pPr>
            <a:r>
              <a:rPr kumimoji="0" lang="en-US" altLang="ar-EG" sz="2000" b="1" i="0" u="none" strike="noStrike" kern="0" cap="none" spc="0" normalizeH="0" baseline="0" noProof="0">
                <a:ln>
                  <a:noFill/>
                </a:ln>
                <a:solidFill>
                  <a:srgbClr val="000000"/>
                </a:solidFill>
                <a:effectLst/>
                <a:uLnTx/>
                <a:uFillTx/>
                <a:latin typeface="Verdana"/>
                <a:ea typeface="+mn-ea"/>
                <a:cs typeface="Arial"/>
              </a:rPr>
              <a:t>Job Satisfaction</a:t>
            </a:r>
          </a:p>
          <a:p>
            <a:pPr marL="450850" marR="0" lvl="1" indent="-271463"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r>
              <a:rPr kumimoji="0" lang="en-US" altLang="ar-EG" sz="2000" b="0" i="0" u="none" strike="noStrike" kern="0" cap="none" spc="0" normalizeH="0" baseline="0" noProof="0">
                <a:ln>
                  <a:noFill/>
                </a:ln>
                <a:solidFill>
                  <a:srgbClr val="000000"/>
                </a:solidFill>
                <a:effectLst/>
                <a:uLnTx/>
                <a:uFillTx/>
                <a:latin typeface="Verdana"/>
                <a:ea typeface="+mn-ea"/>
                <a:cs typeface="Arial"/>
              </a:rPr>
              <a:t>A general attitude (not a behavior) toward one’s job; a positive feeling of one's job resulting from an evaluation of its characteristics.</a:t>
            </a:r>
            <a:endParaRPr kumimoji="0" lang="en-US" altLang="ar-EG" sz="2000" b="0" i="0" u="none" strike="noStrike" kern="0" cap="none" spc="0" normalizeH="0" baseline="0" noProof="0" dirty="0">
              <a:ln>
                <a:noFill/>
              </a:ln>
              <a:solidFill>
                <a:srgbClr val="000000"/>
              </a:solidFill>
              <a:effectLst/>
              <a:uLnTx/>
              <a:uFillTx/>
              <a:latin typeface="Verdana"/>
              <a:ea typeface="+mn-ea"/>
              <a:cs typeface="Arial"/>
            </a:endParaRPr>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mc:AlternateContent xmlns:mc="http://schemas.openxmlformats.org/markup-compatibility/2006" xmlns:pslz="http://schemas.microsoft.com/office/powerpoint/2016/slidezoom">
        <mc:Choice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9"/>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xmlns="">
          <p:pic>
            <p:nvPicPr>
              <p:cNvPr id="11" name="Slide Zoom 10">
                <a:hlinkClick r:id="rId10" action="ppaction://hlinksldjump"/>
                <a:extLst>
                  <a:ext uri="{FF2B5EF4-FFF2-40B4-BE49-F238E27FC236}">
                    <a16:creationId xmlns:a16="http://schemas.microsoft.com/office/drawing/2014/main" id="{348E1BAD-568D-04E6-FFC1-07D82150E36E}"/>
                  </a:ext>
                </a:extLst>
              </p:cNvPr>
              <p:cNvPicPr>
                <a:picLocks noGrp="1" noRot="1" noChangeAspect="1" noMove="1" noResize="1" noEditPoints="1" noAdjustHandles="1" noChangeArrowheads="1" noChangeShapeType="1"/>
              </p:cNvPicPr>
              <p:nvPr/>
            </p:nvPicPr>
            <p:blipFill>
              <a:blip r:embed="rId11"/>
              <a:stretch>
                <a:fillRect/>
              </a:stretch>
            </p:blipFill>
            <p:spPr>
              <a:xfrm>
                <a:off x="-3558275" y="683414"/>
                <a:ext cx="3048000" cy="1714500"/>
              </a:xfrm>
              <a:prstGeom prst="rect">
                <a:avLst/>
              </a:prstGeom>
              <a:ln w="3175">
                <a:solidFill>
                  <a:prstClr val="ltGray"/>
                </a:solidFill>
              </a:ln>
            </p:spPr>
          </p:pic>
        </mc:Fallback>
      </mc:AlternateContent>
    </p:spTree>
    <p:extLst>
      <p:ext uri="{BB962C8B-B14F-4D97-AF65-F5344CB8AC3E}">
        <p14:creationId xmlns:p14="http://schemas.microsoft.com/office/powerpoint/2010/main" val="2203803342"/>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85256" y="554566"/>
            <a:ext cx="2979662" cy="830997"/>
          </a:xfrm>
          <a:prstGeom prst="rect">
            <a:avLst/>
          </a:prstGeom>
          <a:noFill/>
        </p:spPr>
        <p:txBody>
          <a:bodyPr wrap="none" rtlCol="0">
            <a:spAutoFit/>
          </a:bodyPr>
          <a:lstStyle/>
          <a:p>
            <a:r>
              <a:rPr lang="en-US" altLang="ar-EG" sz="2000" dirty="0">
                <a:solidFill>
                  <a:schemeClr val="bg1"/>
                </a:solidFill>
                <a:cs typeface="Tajawal Medium" panose="00000600000000000000" pitchFamily="2" charset="-78"/>
              </a:rPr>
              <a:t>The Independent Variables</a:t>
            </a:r>
            <a:endParaRPr lang="en-US" sz="2000" dirty="0">
              <a:solidFill>
                <a:schemeClr val="bg1"/>
              </a:solidFill>
              <a:cs typeface="Tajawal Medium" panose="00000600000000000000" pitchFamily="2" charset="-78"/>
            </a:endParaRP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103312" y="1846381"/>
            <a:ext cx="6987106" cy="4093428"/>
          </a:xfrm>
          <a:prstGeom prst="rect">
            <a:avLst/>
          </a:prstGeom>
          <a:noFill/>
        </p:spPr>
        <p:txBody>
          <a:bodyPr wrap="square" rtlCol="0">
            <a:spAutoFit/>
          </a:bodyPr>
          <a:lstStyle/>
          <a:p>
            <a:pPr marL="4763" marR="0" lvl="0" indent="-4763" algn="l" defTabSz="914400" rtl="0" eaLnBrk="1" fontAlgn="base" latinLnBrk="0" hangingPunct="1">
              <a:lnSpc>
                <a:spcPct val="100000"/>
              </a:lnSpc>
              <a:spcBef>
                <a:spcPct val="50000"/>
              </a:spcBef>
              <a:spcAft>
                <a:spcPct val="0"/>
              </a:spcAft>
              <a:buClrTx/>
              <a:buSzPct val="80000"/>
              <a:buFont typeface="Wingdings" panose="05000000000000000000" pitchFamily="2" charset="2"/>
              <a:buNone/>
              <a:tabLst/>
              <a:defRPr/>
            </a:pPr>
            <a:r>
              <a:rPr kumimoji="0" lang="en-US" altLang="ar-EG" sz="2000" b="0" i="0" u="none" strike="noStrike" kern="0" cap="none" spc="0" normalizeH="0" baseline="0" noProof="0" dirty="0">
                <a:ln>
                  <a:noFill/>
                </a:ln>
                <a:solidFill>
                  <a:srgbClr val="000000"/>
                </a:solidFill>
                <a:effectLst/>
                <a:uLnTx/>
                <a:uFillTx/>
                <a:latin typeface="Verdana"/>
                <a:ea typeface="+mn-ea"/>
                <a:cs typeface="Arial"/>
              </a:rPr>
              <a:t>The independent variable (X) can be at any of these three levels in this model:</a:t>
            </a:r>
          </a:p>
          <a:p>
            <a:pPr marL="4763" marR="0" lvl="0" indent="-4763" algn="l" defTabSz="914400" rtl="0" eaLnBrk="1" fontAlgn="base" latinLnBrk="0" hangingPunct="1">
              <a:lnSpc>
                <a:spcPct val="100000"/>
              </a:lnSpc>
              <a:spcBef>
                <a:spcPct val="50000"/>
              </a:spcBef>
              <a:spcAft>
                <a:spcPct val="0"/>
              </a:spcAft>
              <a:buClrTx/>
              <a:buSzPct val="80000"/>
              <a:buFont typeface="Wingdings" panose="05000000000000000000" pitchFamily="2" charset="2"/>
              <a:buNone/>
              <a:tabLst/>
              <a:defRPr/>
            </a:pPr>
            <a:r>
              <a:rPr kumimoji="0" lang="en-US" altLang="ar-EG" sz="2000" b="1" i="0" u="none" strike="noStrike" kern="0" cap="none" spc="0" normalizeH="0" baseline="0" noProof="0" dirty="0">
                <a:ln>
                  <a:noFill/>
                </a:ln>
                <a:solidFill>
                  <a:srgbClr val="000000"/>
                </a:solidFill>
                <a:effectLst/>
                <a:uLnTx/>
                <a:uFillTx/>
                <a:latin typeface="Verdana"/>
                <a:ea typeface="+mn-ea"/>
                <a:cs typeface="Arial"/>
              </a:rPr>
              <a:t>Individual</a:t>
            </a:r>
          </a:p>
          <a:p>
            <a:pPr marL="450850" marR="0" lvl="1" indent="-266700"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r>
              <a:rPr kumimoji="0" lang="en-US" altLang="ar-EG" sz="2000" b="0" i="0" u="none" strike="noStrike" kern="0" cap="none" spc="0" normalizeH="0" baseline="0" noProof="0" dirty="0">
                <a:ln>
                  <a:noFill/>
                </a:ln>
                <a:solidFill>
                  <a:srgbClr val="000000"/>
                </a:solidFill>
                <a:effectLst/>
                <a:uLnTx/>
                <a:uFillTx/>
                <a:latin typeface="Verdana"/>
                <a:cs typeface="Arial"/>
              </a:rPr>
              <a:t>Biographical characteristics, personality and emotions,  values and attitudes, ability, perception, motivation, individual learning, and individual decision making.</a:t>
            </a:r>
          </a:p>
          <a:p>
            <a:pPr marL="450850" marR="0" lvl="1" indent="-266700" algn="l" defTabSz="914400" rtl="0" eaLnBrk="1" fontAlgn="base" latinLnBrk="0" hangingPunct="1">
              <a:lnSpc>
                <a:spcPct val="100000"/>
              </a:lnSpc>
              <a:spcBef>
                <a:spcPct val="50000"/>
              </a:spcBef>
              <a:spcAft>
                <a:spcPct val="0"/>
              </a:spcAft>
              <a:buClrTx/>
              <a:buSzPct val="80000"/>
              <a:buFont typeface="Verdana" panose="020B0604030504040204" pitchFamily="34" charset="0"/>
              <a:buNone/>
              <a:tabLst/>
              <a:defRPr/>
            </a:pPr>
            <a:r>
              <a:rPr kumimoji="0" lang="en-US" altLang="ar-EG" sz="2000" b="1" i="0" u="none" strike="noStrike" kern="0" cap="none" spc="0" normalizeH="0" baseline="0" noProof="0" dirty="0">
                <a:ln>
                  <a:noFill/>
                </a:ln>
                <a:solidFill>
                  <a:srgbClr val="000000"/>
                </a:solidFill>
                <a:effectLst/>
                <a:uLnTx/>
                <a:uFillTx/>
                <a:latin typeface="Verdana"/>
                <a:cs typeface="Arial"/>
              </a:rPr>
              <a:t>Group</a:t>
            </a:r>
          </a:p>
          <a:p>
            <a:pPr marL="450850" marR="0" lvl="1" indent="-266700"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r>
              <a:rPr kumimoji="0" lang="en-US" altLang="ar-EG" sz="2000" b="0" i="0" u="none" strike="noStrike" kern="0" cap="none" spc="0" normalizeH="0" baseline="0" noProof="0" dirty="0">
                <a:ln>
                  <a:noFill/>
                </a:ln>
                <a:solidFill>
                  <a:srgbClr val="000000"/>
                </a:solidFill>
                <a:effectLst/>
                <a:uLnTx/>
                <a:uFillTx/>
                <a:latin typeface="Verdana"/>
                <a:cs typeface="Arial"/>
              </a:rPr>
              <a:t>Communication, group decision making, leadership and trust, group structure, conflict, power and politics, and work teams.</a:t>
            </a:r>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mc:AlternateContent xmlns:mc="http://schemas.openxmlformats.org/markup-compatibility/2006" xmlns:pslz="http://schemas.microsoft.com/office/powerpoint/2016/slidezoom">
        <mc:Choice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9"/>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xmlns="">
          <p:pic>
            <p:nvPicPr>
              <p:cNvPr id="11" name="Slide Zoom 10">
                <a:hlinkClick r:id="rId10" action="ppaction://hlinksldjump"/>
                <a:extLst>
                  <a:ext uri="{FF2B5EF4-FFF2-40B4-BE49-F238E27FC236}">
                    <a16:creationId xmlns:a16="http://schemas.microsoft.com/office/drawing/2014/main" id="{348E1BAD-568D-04E6-FFC1-07D82150E36E}"/>
                  </a:ext>
                </a:extLst>
              </p:cNvPr>
              <p:cNvPicPr>
                <a:picLocks noGrp="1" noRot="1" noChangeAspect="1" noMove="1" noResize="1" noEditPoints="1" noAdjustHandles="1" noChangeArrowheads="1" noChangeShapeType="1"/>
              </p:cNvPicPr>
              <p:nvPr/>
            </p:nvPicPr>
            <p:blipFill>
              <a:blip r:embed="rId11"/>
              <a:stretch>
                <a:fillRect/>
              </a:stretch>
            </p:blipFill>
            <p:spPr>
              <a:xfrm>
                <a:off x="-3558275" y="683414"/>
                <a:ext cx="3048000" cy="1714500"/>
              </a:xfrm>
              <a:prstGeom prst="rect">
                <a:avLst/>
              </a:prstGeom>
              <a:ln w="3175">
                <a:solidFill>
                  <a:prstClr val="ltGray"/>
                </a:solidFill>
              </a:ln>
            </p:spPr>
          </p:pic>
        </mc:Fallback>
      </mc:AlternateContent>
    </p:spTree>
    <p:extLst>
      <p:ext uri="{BB962C8B-B14F-4D97-AF65-F5344CB8AC3E}">
        <p14:creationId xmlns:p14="http://schemas.microsoft.com/office/powerpoint/2010/main" val="3980867691"/>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979662" cy="400110"/>
          </a:xfrm>
          <a:prstGeom prst="rect">
            <a:avLst/>
          </a:prstGeom>
          <a:noFill/>
        </p:spPr>
        <p:txBody>
          <a:bodyPr wrap="none" rtlCol="0">
            <a:spAutoFit/>
          </a:bodyPr>
          <a:lstStyle/>
          <a:p>
            <a:r>
              <a:rPr lang="en-US" altLang="ar-EG" sz="2000">
                <a:solidFill>
                  <a:schemeClr val="bg1"/>
                </a:solidFill>
                <a:cs typeface="Tajawal Medium" panose="00000600000000000000" pitchFamily="2" charset="-78"/>
              </a:rPr>
              <a:t>The Independent Variables</a:t>
            </a:r>
            <a:endParaRPr lang="en-US" sz="2000" dirty="0">
              <a:solidFill>
                <a:schemeClr val="bg1"/>
              </a:solidFill>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103312" y="1846381"/>
            <a:ext cx="6987106" cy="1477328"/>
          </a:xfrm>
          <a:prstGeom prst="rect">
            <a:avLst/>
          </a:prstGeom>
          <a:noFill/>
        </p:spPr>
        <p:txBody>
          <a:bodyPr wrap="square" rtlCol="0">
            <a:spAutoFit/>
          </a:bodyPr>
          <a:lstStyle/>
          <a:p>
            <a:pPr marL="450850" marR="0" lvl="1" indent="-266700" algn="l" defTabSz="914400" rtl="0" eaLnBrk="1" fontAlgn="base" latinLnBrk="0" hangingPunct="1">
              <a:lnSpc>
                <a:spcPct val="100000"/>
              </a:lnSpc>
              <a:spcBef>
                <a:spcPct val="50000"/>
              </a:spcBef>
              <a:spcAft>
                <a:spcPct val="0"/>
              </a:spcAft>
              <a:buClrTx/>
              <a:buSzPct val="80000"/>
              <a:buFont typeface="Verdana" panose="020B0604030504040204" pitchFamily="34" charset="0"/>
              <a:buNone/>
              <a:tabLst/>
              <a:defRPr/>
            </a:pPr>
            <a:r>
              <a:rPr kumimoji="0" lang="en-US" altLang="ar-EG" sz="2000" b="1" i="0" u="none" strike="noStrike" kern="0" cap="none" spc="0" normalizeH="0" baseline="0" noProof="0">
                <a:ln>
                  <a:noFill/>
                </a:ln>
                <a:solidFill>
                  <a:srgbClr val="000000"/>
                </a:solidFill>
                <a:effectLst/>
                <a:uLnTx/>
                <a:uFillTx/>
                <a:latin typeface="Verdana"/>
                <a:ea typeface="+mn-ea"/>
                <a:cs typeface="Arial"/>
              </a:rPr>
              <a:t>Organization System</a:t>
            </a:r>
          </a:p>
          <a:p>
            <a:pPr marL="450850" marR="0" lvl="1" indent="-266700"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r>
              <a:rPr kumimoji="0" lang="en-US" altLang="ar-EG" sz="2000" b="0" i="0" u="none" strike="noStrike" kern="0" cap="none" spc="0" normalizeH="0" baseline="0" noProof="0">
                <a:ln>
                  <a:noFill/>
                </a:ln>
                <a:solidFill>
                  <a:srgbClr val="000000"/>
                </a:solidFill>
                <a:effectLst/>
                <a:uLnTx/>
                <a:uFillTx/>
                <a:latin typeface="Verdana"/>
                <a:ea typeface="+mn-ea"/>
                <a:cs typeface="Arial"/>
              </a:rPr>
              <a:t>Organizational culture, human resource policies and practices, and organizational structure and design.</a:t>
            </a:r>
            <a:endParaRPr kumimoji="0" lang="en-US" altLang="ar-EG" sz="2000" b="0" i="0" u="none" strike="noStrike" kern="0" cap="none" spc="0" normalizeH="0" baseline="0" noProof="0" dirty="0">
              <a:ln>
                <a:noFill/>
              </a:ln>
              <a:solidFill>
                <a:srgbClr val="000000"/>
              </a:solidFill>
              <a:effectLst/>
              <a:uLnTx/>
              <a:uFillTx/>
              <a:latin typeface="Verdana"/>
              <a:ea typeface="+mn-ea"/>
              <a:cs typeface="Arial"/>
            </a:endParaRPr>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mc:AlternateContent xmlns:mc="http://schemas.openxmlformats.org/markup-compatibility/2006" xmlns:pslz="http://schemas.microsoft.com/office/powerpoint/2016/slidezoom">
        <mc:Choice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9"/>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xmlns="">
          <p:pic>
            <p:nvPicPr>
              <p:cNvPr id="11" name="Slide Zoom 10">
                <a:hlinkClick r:id="rId10" action="ppaction://hlinksldjump"/>
                <a:extLst>
                  <a:ext uri="{FF2B5EF4-FFF2-40B4-BE49-F238E27FC236}">
                    <a16:creationId xmlns:a16="http://schemas.microsoft.com/office/drawing/2014/main" id="{348E1BAD-568D-04E6-FFC1-07D82150E36E}"/>
                  </a:ext>
                </a:extLst>
              </p:cNvPr>
              <p:cNvPicPr>
                <a:picLocks noGrp="1" noRot="1" noChangeAspect="1" noMove="1" noResize="1" noEditPoints="1" noAdjustHandles="1" noChangeArrowheads="1" noChangeShapeType="1"/>
              </p:cNvPicPr>
              <p:nvPr/>
            </p:nvPicPr>
            <p:blipFill>
              <a:blip r:embed="rId11"/>
              <a:stretch>
                <a:fillRect/>
              </a:stretch>
            </p:blipFill>
            <p:spPr>
              <a:xfrm>
                <a:off x="-3558275" y="683414"/>
                <a:ext cx="3048000" cy="1714500"/>
              </a:xfrm>
              <a:prstGeom prst="rect">
                <a:avLst/>
              </a:prstGeom>
              <a:ln w="3175">
                <a:solidFill>
                  <a:prstClr val="ltGray"/>
                </a:solidFill>
              </a:ln>
            </p:spPr>
          </p:pic>
        </mc:Fallback>
      </mc:AlternateContent>
    </p:spTree>
    <p:extLst>
      <p:ext uri="{BB962C8B-B14F-4D97-AF65-F5344CB8AC3E}">
        <p14:creationId xmlns:p14="http://schemas.microsoft.com/office/powerpoint/2010/main" val="1953598551"/>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1330814" cy="830997"/>
          </a:xfrm>
          <a:prstGeom prst="rect">
            <a:avLst/>
          </a:prstGeom>
          <a:noFill/>
        </p:spPr>
        <p:txBody>
          <a:bodyPr wrap="none" rtlCol="0">
            <a:spAutoFit/>
          </a:bodyPr>
          <a:lstStyle/>
          <a:p>
            <a:r>
              <a:rPr lang="en-US" sz="2000" dirty="0">
                <a:solidFill>
                  <a:schemeClr val="bg1"/>
                </a:solidFill>
                <a:cs typeface="Tajawal Medium" panose="00000600000000000000" pitchFamily="2" charset="-78"/>
              </a:rPr>
              <a:t>OB MODEL</a:t>
            </a: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mc:AlternateContent xmlns:mc="http://schemas.openxmlformats.org/markup-compatibility/2006" xmlns:pslz="http://schemas.microsoft.com/office/powerpoint/2016/slidezoom">
        <mc:Choice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9"/>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xmlns="">
          <p:pic>
            <p:nvPicPr>
              <p:cNvPr id="11" name="Slide Zoom 10">
                <a:hlinkClick r:id="rId10" action="ppaction://hlinksldjump"/>
                <a:extLst>
                  <a:ext uri="{FF2B5EF4-FFF2-40B4-BE49-F238E27FC236}">
                    <a16:creationId xmlns:a16="http://schemas.microsoft.com/office/drawing/2014/main" id="{348E1BAD-568D-04E6-FFC1-07D82150E36E}"/>
                  </a:ext>
                </a:extLst>
              </p:cNvPr>
              <p:cNvPicPr>
                <a:picLocks noGrp="1" noRot="1" noChangeAspect="1" noMove="1" noResize="1" noEditPoints="1" noAdjustHandles="1" noChangeArrowheads="1" noChangeShapeType="1"/>
              </p:cNvPicPr>
              <p:nvPr/>
            </p:nvPicPr>
            <p:blipFill>
              <a:blip r:embed="rId11"/>
              <a:stretch>
                <a:fillRect/>
              </a:stretch>
            </p:blipFill>
            <p:spPr>
              <a:xfrm>
                <a:off x="-3558275" y="683414"/>
                <a:ext cx="3048000" cy="1714500"/>
              </a:xfrm>
              <a:prstGeom prst="rect">
                <a:avLst/>
              </a:prstGeom>
              <a:ln w="3175">
                <a:solidFill>
                  <a:prstClr val="ltGray"/>
                </a:solidFill>
              </a:ln>
            </p:spPr>
          </p:pic>
        </mc:Fallback>
      </mc:AlternateContent>
      <p:grpSp>
        <p:nvGrpSpPr>
          <p:cNvPr id="18" name="Group 16">
            <a:extLst>
              <a:ext uri="{FF2B5EF4-FFF2-40B4-BE49-F238E27FC236}">
                <a16:creationId xmlns:a16="http://schemas.microsoft.com/office/drawing/2014/main" id="{F0D51309-F489-9E9C-62CF-7B2E64BC636E}"/>
              </a:ext>
            </a:extLst>
          </p:cNvPr>
          <p:cNvGrpSpPr>
            <a:grpSpLocks/>
          </p:cNvGrpSpPr>
          <p:nvPr/>
        </p:nvGrpSpPr>
        <p:grpSpPr bwMode="auto">
          <a:xfrm>
            <a:off x="523664" y="1237897"/>
            <a:ext cx="7937603" cy="4561996"/>
            <a:chOff x="1048512" y="1295400"/>
            <a:chExt cx="8095488" cy="4519613"/>
          </a:xfrm>
        </p:grpSpPr>
        <p:pic>
          <p:nvPicPr>
            <p:cNvPr id="20" name="Picture 6">
              <a:extLst>
                <a:ext uri="{FF2B5EF4-FFF2-40B4-BE49-F238E27FC236}">
                  <a16:creationId xmlns:a16="http://schemas.microsoft.com/office/drawing/2014/main" id="{2993F061-AB07-EE7B-789B-C301275BEDBE}"/>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2286000" y="1295400"/>
              <a:ext cx="3967163" cy="4519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Right Brace 5">
              <a:extLst>
                <a:ext uri="{FF2B5EF4-FFF2-40B4-BE49-F238E27FC236}">
                  <a16:creationId xmlns:a16="http://schemas.microsoft.com/office/drawing/2014/main" id="{FB318E13-2E10-764F-06C6-A5A5EBBD0782}"/>
                </a:ext>
              </a:extLst>
            </p:cNvPr>
            <p:cNvSpPr>
              <a:spLocks/>
            </p:cNvSpPr>
            <p:nvPr/>
          </p:nvSpPr>
          <p:spPr bwMode="auto">
            <a:xfrm>
              <a:off x="6172200" y="2438400"/>
              <a:ext cx="457200" cy="3124200"/>
            </a:xfrm>
            <a:prstGeom prst="rightBrace">
              <a:avLst>
                <a:gd name="adj1" fmla="val 15786"/>
                <a:gd name="adj2" fmla="val 50000"/>
              </a:avLst>
            </a:prstGeom>
            <a:noFill/>
            <a:ln w="38100" algn="ctr">
              <a:solidFill>
                <a:srgbClr val="00A160"/>
              </a:solidFill>
              <a:round/>
              <a:headEnd/>
              <a:tailEnd/>
            </a:ln>
            <a:extLst>
              <a:ext uri="{909E8E84-426E-40DD-AFC4-6F175D3DCCD1}">
                <a14:hiddenFill xmlns:a14="http://schemas.microsoft.com/office/drawing/2010/main">
                  <a:solidFill>
                    <a:srgbClr val="FFFFFF"/>
                  </a:solidFill>
                </a14:hiddenFill>
              </a:ext>
            </a:extLst>
          </p:spPr>
          <p:txBody>
            <a:bodyPr/>
            <a:lstStyle>
              <a:lvl1pPr>
                <a:spcBef>
                  <a:spcPct val="50000"/>
                </a:spcBef>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1pPr>
              <a:lvl2pPr marL="742950" indent="-285750">
                <a:spcBef>
                  <a:spcPct val="50000"/>
                </a:spcBef>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2pPr>
              <a:lvl3pPr marL="1143000" indent="-228600">
                <a:spcBef>
                  <a:spcPct val="20000"/>
                </a:spcBef>
                <a:buSzPct val="80000"/>
                <a:buFont typeface="Arial" panose="020B0604020202020204" pitchFamily="34" charset="0"/>
                <a:buChar char="–"/>
                <a:defRPr sz="2000">
                  <a:solidFill>
                    <a:schemeClr val="tx1"/>
                  </a:solidFill>
                  <a:latin typeface="Verdana" panose="020B0604030504040204" pitchFamily="34" charset="0"/>
                  <a:cs typeface="Arial" panose="020B0604020202020204" pitchFamily="34" charset="0"/>
                </a:defRPr>
              </a:lvl3pPr>
              <a:lvl4pPr marL="1600200" indent="-228600">
                <a:spcBef>
                  <a:spcPct val="20000"/>
                </a:spcBef>
                <a:buSzPct val="80000"/>
                <a:buFont typeface="Arial" panose="020B0604020202020204" pitchFamily="34" charset="0"/>
                <a:buChar char="○"/>
                <a:defRPr sz="2000">
                  <a:solidFill>
                    <a:schemeClr val="tx1"/>
                  </a:solidFill>
                  <a:latin typeface="Verdana" panose="020B0604030504040204" pitchFamily="34" charset="0"/>
                  <a:cs typeface="Arial" panose="020B0604020202020204" pitchFamily="34" charset="0"/>
                </a:defRPr>
              </a:lvl4pPr>
              <a:lvl5pPr marL="2057400" indent="-228600">
                <a:lnSpc>
                  <a:spcPct val="120000"/>
                </a:lnSpc>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5pPr>
              <a:lvl6pPr marL="2514600" indent="-228600" eaLnBrk="0" fontAlgn="base" hangingPunct="0">
                <a:lnSpc>
                  <a:spcPct val="120000"/>
                </a:lnSpc>
                <a:spcBef>
                  <a:spcPct val="0"/>
                </a:spcBef>
                <a:spcAft>
                  <a:spcPct val="0"/>
                </a:spcAft>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6pPr>
              <a:lvl7pPr marL="2971800" indent="-228600" eaLnBrk="0" fontAlgn="base" hangingPunct="0">
                <a:lnSpc>
                  <a:spcPct val="120000"/>
                </a:lnSpc>
                <a:spcBef>
                  <a:spcPct val="0"/>
                </a:spcBef>
                <a:spcAft>
                  <a:spcPct val="0"/>
                </a:spcAft>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7pPr>
              <a:lvl8pPr marL="3429000" indent="-228600" eaLnBrk="0" fontAlgn="base" hangingPunct="0">
                <a:lnSpc>
                  <a:spcPct val="120000"/>
                </a:lnSpc>
                <a:spcBef>
                  <a:spcPct val="0"/>
                </a:spcBef>
                <a:spcAft>
                  <a:spcPct val="0"/>
                </a:spcAft>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8pPr>
              <a:lvl9pPr marL="3886200" indent="-228600" eaLnBrk="0" fontAlgn="base" hangingPunct="0">
                <a:lnSpc>
                  <a:spcPct val="120000"/>
                </a:lnSpc>
                <a:spcBef>
                  <a:spcPct val="0"/>
                </a:spcBef>
                <a:spcAft>
                  <a:spcPct val="0"/>
                </a:spcAft>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9pPr>
            </a:lstStyle>
            <a:p>
              <a:pPr eaLnBrk="1" hangingPunct="1">
                <a:buSzTx/>
                <a:buFontTx/>
                <a:buNone/>
              </a:pPr>
              <a:endParaRPr lang="en-US" altLang="ar-EG" sz="1400" b="0"/>
            </a:p>
          </p:txBody>
        </p:sp>
        <p:sp>
          <p:nvSpPr>
            <p:cNvPr id="22" name="Right Brace 6">
              <a:extLst>
                <a:ext uri="{FF2B5EF4-FFF2-40B4-BE49-F238E27FC236}">
                  <a16:creationId xmlns:a16="http://schemas.microsoft.com/office/drawing/2014/main" id="{91B90D74-A7F9-35BD-D199-071CE2B15770}"/>
                </a:ext>
              </a:extLst>
            </p:cNvPr>
            <p:cNvSpPr>
              <a:spLocks/>
            </p:cNvSpPr>
            <p:nvPr/>
          </p:nvSpPr>
          <p:spPr bwMode="auto">
            <a:xfrm>
              <a:off x="6172200" y="1295400"/>
              <a:ext cx="533400" cy="1066800"/>
            </a:xfrm>
            <a:prstGeom prst="rightBrace">
              <a:avLst>
                <a:gd name="adj1" fmla="val 15787"/>
                <a:gd name="adj2" fmla="val 50000"/>
              </a:avLst>
            </a:prstGeom>
            <a:noFill/>
            <a:ln w="38100" algn="ctr">
              <a:solidFill>
                <a:srgbClr val="00A160"/>
              </a:solidFill>
              <a:round/>
              <a:headEnd/>
              <a:tailEnd/>
            </a:ln>
            <a:extLst>
              <a:ext uri="{909E8E84-426E-40DD-AFC4-6F175D3DCCD1}">
                <a14:hiddenFill xmlns:a14="http://schemas.microsoft.com/office/drawing/2010/main">
                  <a:solidFill>
                    <a:srgbClr val="FFFFFF"/>
                  </a:solidFill>
                </a14:hiddenFill>
              </a:ext>
            </a:extLst>
          </p:spPr>
          <p:txBody>
            <a:bodyPr/>
            <a:lstStyle>
              <a:lvl1pPr>
                <a:spcBef>
                  <a:spcPct val="50000"/>
                </a:spcBef>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1pPr>
              <a:lvl2pPr marL="742950" indent="-285750">
                <a:spcBef>
                  <a:spcPct val="50000"/>
                </a:spcBef>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2pPr>
              <a:lvl3pPr marL="1143000" indent="-228600">
                <a:spcBef>
                  <a:spcPct val="20000"/>
                </a:spcBef>
                <a:buSzPct val="80000"/>
                <a:buFont typeface="Arial" panose="020B0604020202020204" pitchFamily="34" charset="0"/>
                <a:buChar char="–"/>
                <a:defRPr sz="2000">
                  <a:solidFill>
                    <a:schemeClr val="tx1"/>
                  </a:solidFill>
                  <a:latin typeface="Verdana" panose="020B0604030504040204" pitchFamily="34" charset="0"/>
                  <a:cs typeface="Arial" panose="020B0604020202020204" pitchFamily="34" charset="0"/>
                </a:defRPr>
              </a:lvl3pPr>
              <a:lvl4pPr marL="1600200" indent="-228600">
                <a:spcBef>
                  <a:spcPct val="20000"/>
                </a:spcBef>
                <a:buSzPct val="80000"/>
                <a:buFont typeface="Arial" panose="020B0604020202020204" pitchFamily="34" charset="0"/>
                <a:buChar char="○"/>
                <a:defRPr sz="2000">
                  <a:solidFill>
                    <a:schemeClr val="tx1"/>
                  </a:solidFill>
                  <a:latin typeface="Verdana" panose="020B0604030504040204" pitchFamily="34" charset="0"/>
                  <a:cs typeface="Arial" panose="020B0604020202020204" pitchFamily="34" charset="0"/>
                </a:defRPr>
              </a:lvl4pPr>
              <a:lvl5pPr marL="2057400" indent="-228600">
                <a:lnSpc>
                  <a:spcPct val="120000"/>
                </a:lnSpc>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5pPr>
              <a:lvl6pPr marL="2514600" indent="-228600" eaLnBrk="0" fontAlgn="base" hangingPunct="0">
                <a:lnSpc>
                  <a:spcPct val="120000"/>
                </a:lnSpc>
                <a:spcBef>
                  <a:spcPct val="0"/>
                </a:spcBef>
                <a:spcAft>
                  <a:spcPct val="0"/>
                </a:spcAft>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6pPr>
              <a:lvl7pPr marL="2971800" indent="-228600" eaLnBrk="0" fontAlgn="base" hangingPunct="0">
                <a:lnSpc>
                  <a:spcPct val="120000"/>
                </a:lnSpc>
                <a:spcBef>
                  <a:spcPct val="0"/>
                </a:spcBef>
                <a:spcAft>
                  <a:spcPct val="0"/>
                </a:spcAft>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7pPr>
              <a:lvl8pPr marL="3429000" indent="-228600" eaLnBrk="0" fontAlgn="base" hangingPunct="0">
                <a:lnSpc>
                  <a:spcPct val="120000"/>
                </a:lnSpc>
                <a:spcBef>
                  <a:spcPct val="0"/>
                </a:spcBef>
                <a:spcAft>
                  <a:spcPct val="0"/>
                </a:spcAft>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8pPr>
              <a:lvl9pPr marL="3886200" indent="-228600" eaLnBrk="0" fontAlgn="base" hangingPunct="0">
                <a:lnSpc>
                  <a:spcPct val="120000"/>
                </a:lnSpc>
                <a:spcBef>
                  <a:spcPct val="0"/>
                </a:spcBef>
                <a:spcAft>
                  <a:spcPct val="0"/>
                </a:spcAft>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9pPr>
            </a:lstStyle>
            <a:p>
              <a:pPr eaLnBrk="1" hangingPunct="1">
                <a:buSzTx/>
                <a:buFontTx/>
                <a:buNone/>
              </a:pPr>
              <a:endParaRPr lang="en-US" altLang="ar-EG" sz="1400" b="0"/>
            </a:p>
          </p:txBody>
        </p:sp>
        <p:sp>
          <p:nvSpPr>
            <p:cNvPr id="23" name="TextBox 7">
              <a:extLst>
                <a:ext uri="{FF2B5EF4-FFF2-40B4-BE49-F238E27FC236}">
                  <a16:creationId xmlns:a16="http://schemas.microsoft.com/office/drawing/2014/main" id="{4905EB91-D7E2-9642-7F37-8BDEFBFA854B}"/>
                </a:ext>
              </a:extLst>
            </p:cNvPr>
            <p:cNvSpPr txBox="1">
              <a:spLocks noChangeArrowheads="1"/>
            </p:cNvSpPr>
            <p:nvPr/>
          </p:nvSpPr>
          <p:spPr bwMode="auto">
            <a:xfrm>
              <a:off x="6782022" y="3581400"/>
              <a:ext cx="2361978"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50000"/>
                </a:spcBef>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1pPr>
              <a:lvl2pPr marL="742950" indent="-285750">
                <a:spcBef>
                  <a:spcPct val="50000"/>
                </a:spcBef>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2pPr>
              <a:lvl3pPr marL="1143000" indent="-228600">
                <a:spcBef>
                  <a:spcPct val="20000"/>
                </a:spcBef>
                <a:buSzPct val="80000"/>
                <a:buFont typeface="Arial" panose="020B0604020202020204" pitchFamily="34" charset="0"/>
                <a:buChar char="–"/>
                <a:defRPr sz="2000">
                  <a:solidFill>
                    <a:schemeClr val="tx1"/>
                  </a:solidFill>
                  <a:latin typeface="Verdana" panose="020B0604030504040204" pitchFamily="34" charset="0"/>
                  <a:cs typeface="Arial" panose="020B0604020202020204" pitchFamily="34" charset="0"/>
                </a:defRPr>
              </a:lvl3pPr>
              <a:lvl4pPr marL="1600200" indent="-228600">
                <a:spcBef>
                  <a:spcPct val="20000"/>
                </a:spcBef>
                <a:buSzPct val="80000"/>
                <a:buFont typeface="Arial" panose="020B0604020202020204" pitchFamily="34" charset="0"/>
                <a:buChar char="○"/>
                <a:defRPr sz="2000">
                  <a:solidFill>
                    <a:schemeClr val="tx1"/>
                  </a:solidFill>
                  <a:latin typeface="Verdana" panose="020B0604030504040204" pitchFamily="34" charset="0"/>
                  <a:cs typeface="Arial" panose="020B0604020202020204" pitchFamily="34" charset="0"/>
                </a:defRPr>
              </a:lvl4pPr>
              <a:lvl5pPr marL="2057400" indent="-228600">
                <a:lnSpc>
                  <a:spcPct val="120000"/>
                </a:lnSpc>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5pPr>
              <a:lvl6pPr marL="2514600" indent="-228600" eaLnBrk="0" fontAlgn="base" hangingPunct="0">
                <a:lnSpc>
                  <a:spcPct val="120000"/>
                </a:lnSpc>
                <a:spcBef>
                  <a:spcPct val="0"/>
                </a:spcBef>
                <a:spcAft>
                  <a:spcPct val="0"/>
                </a:spcAft>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6pPr>
              <a:lvl7pPr marL="2971800" indent="-228600" eaLnBrk="0" fontAlgn="base" hangingPunct="0">
                <a:lnSpc>
                  <a:spcPct val="120000"/>
                </a:lnSpc>
                <a:spcBef>
                  <a:spcPct val="0"/>
                </a:spcBef>
                <a:spcAft>
                  <a:spcPct val="0"/>
                </a:spcAft>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7pPr>
              <a:lvl8pPr marL="3429000" indent="-228600" eaLnBrk="0" fontAlgn="base" hangingPunct="0">
                <a:lnSpc>
                  <a:spcPct val="120000"/>
                </a:lnSpc>
                <a:spcBef>
                  <a:spcPct val="0"/>
                </a:spcBef>
                <a:spcAft>
                  <a:spcPct val="0"/>
                </a:spcAft>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8pPr>
              <a:lvl9pPr marL="3886200" indent="-228600" eaLnBrk="0" fontAlgn="base" hangingPunct="0">
                <a:lnSpc>
                  <a:spcPct val="120000"/>
                </a:lnSpc>
                <a:spcBef>
                  <a:spcPct val="0"/>
                </a:spcBef>
                <a:spcAft>
                  <a:spcPct val="0"/>
                </a:spcAft>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9pPr>
            </a:lstStyle>
            <a:p>
              <a:pPr eaLnBrk="1" hangingPunct="1">
                <a:buSzTx/>
                <a:buFontTx/>
                <a:buNone/>
              </a:pPr>
              <a:r>
                <a:rPr lang="en-US" altLang="ar-EG" sz="1800" b="0">
                  <a:solidFill>
                    <a:srgbClr val="00A160"/>
                  </a:solidFill>
                  <a:latin typeface="Times New Roman" panose="02020603050405020304" pitchFamily="18" charset="0"/>
                </a:rPr>
                <a:t>Independent Variables (X)</a:t>
              </a:r>
            </a:p>
          </p:txBody>
        </p:sp>
        <p:sp>
          <p:nvSpPr>
            <p:cNvPr id="24" name="TextBox 8">
              <a:extLst>
                <a:ext uri="{FF2B5EF4-FFF2-40B4-BE49-F238E27FC236}">
                  <a16:creationId xmlns:a16="http://schemas.microsoft.com/office/drawing/2014/main" id="{CB82B0C3-7D08-CD6F-2ADF-31376DBF592A}"/>
                </a:ext>
              </a:extLst>
            </p:cNvPr>
            <p:cNvSpPr txBox="1">
              <a:spLocks noChangeArrowheads="1"/>
            </p:cNvSpPr>
            <p:nvPr/>
          </p:nvSpPr>
          <p:spPr bwMode="auto">
            <a:xfrm>
              <a:off x="6782022" y="1447800"/>
              <a:ext cx="2361978"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50000"/>
                </a:spcBef>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1pPr>
              <a:lvl2pPr marL="742950" indent="-285750">
                <a:spcBef>
                  <a:spcPct val="50000"/>
                </a:spcBef>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2pPr>
              <a:lvl3pPr marL="1143000" indent="-228600">
                <a:spcBef>
                  <a:spcPct val="20000"/>
                </a:spcBef>
                <a:buSzPct val="80000"/>
                <a:buFont typeface="Arial" panose="020B0604020202020204" pitchFamily="34" charset="0"/>
                <a:buChar char="–"/>
                <a:defRPr sz="2000">
                  <a:solidFill>
                    <a:schemeClr val="tx1"/>
                  </a:solidFill>
                  <a:latin typeface="Verdana" panose="020B0604030504040204" pitchFamily="34" charset="0"/>
                  <a:cs typeface="Arial" panose="020B0604020202020204" pitchFamily="34" charset="0"/>
                </a:defRPr>
              </a:lvl3pPr>
              <a:lvl4pPr marL="1600200" indent="-228600">
                <a:spcBef>
                  <a:spcPct val="20000"/>
                </a:spcBef>
                <a:buSzPct val="80000"/>
                <a:buFont typeface="Arial" panose="020B0604020202020204" pitchFamily="34" charset="0"/>
                <a:buChar char="○"/>
                <a:defRPr sz="2000">
                  <a:solidFill>
                    <a:schemeClr val="tx1"/>
                  </a:solidFill>
                  <a:latin typeface="Verdana" panose="020B0604030504040204" pitchFamily="34" charset="0"/>
                  <a:cs typeface="Arial" panose="020B0604020202020204" pitchFamily="34" charset="0"/>
                </a:defRPr>
              </a:lvl4pPr>
              <a:lvl5pPr marL="2057400" indent="-228600">
                <a:lnSpc>
                  <a:spcPct val="120000"/>
                </a:lnSpc>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5pPr>
              <a:lvl6pPr marL="2514600" indent="-228600" eaLnBrk="0" fontAlgn="base" hangingPunct="0">
                <a:lnSpc>
                  <a:spcPct val="120000"/>
                </a:lnSpc>
                <a:spcBef>
                  <a:spcPct val="0"/>
                </a:spcBef>
                <a:spcAft>
                  <a:spcPct val="0"/>
                </a:spcAft>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6pPr>
              <a:lvl7pPr marL="2971800" indent="-228600" eaLnBrk="0" fontAlgn="base" hangingPunct="0">
                <a:lnSpc>
                  <a:spcPct val="120000"/>
                </a:lnSpc>
                <a:spcBef>
                  <a:spcPct val="0"/>
                </a:spcBef>
                <a:spcAft>
                  <a:spcPct val="0"/>
                </a:spcAft>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7pPr>
              <a:lvl8pPr marL="3429000" indent="-228600" eaLnBrk="0" fontAlgn="base" hangingPunct="0">
                <a:lnSpc>
                  <a:spcPct val="120000"/>
                </a:lnSpc>
                <a:spcBef>
                  <a:spcPct val="0"/>
                </a:spcBef>
                <a:spcAft>
                  <a:spcPct val="0"/>
                </a:spcAft>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8pPr>
              <a:lvl9pPr marL="3886200" indent="-228600" eaLnBrk="0" fontAlgn="base" hangingPunct="0">
                <a:lnSpc>
                  <a:spcPct val="120000"/>
                </a:lnSpc>
                <a:spcBef>
                  <a:spcPct val="0"/>
                </a:spcBef>
                <a:spcAft>
                  <a:spcPct val="0"/>
                </a:spcAft>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9pPr>
            </a:lstStyle>
            <a:p>
              <a:pPr eaLnBrk="1" hangingPunct="1">
                <a:buSzTx/>
                <a:buFontTx/>
                <a:buNone/>
              </a:pPr>
              <a:r>
                <a:rPr lang="en-US" altLang="ar-EG" sz="1800" b="0">
                  <a:solidFill>
                    <a:srgbClr val="00A160"/>
                  </a:solidFill>
                  <a:latin typeface="Times New Roman" panose="02020603050405020304" pitchFamily="18" charset="0"/>
                </a:rPr>
                <a:t>Dependent Variables (Y)</a:t>
              </a:r>
            </a:p>
          </p:txBody>
        </p:sp>
        <p:sp>
          <p:nvSpPr>
            <p:cNvPr id="25" name="Up Arrow 9">
              <a:extLst>
                <a:ext uri="{FF2B5EF4-FFF2-40B4-BE49-F238E27FC236}">
                  <a16:creationId xmlns:a16="http://schemas.microsoft.com/office/drawing/2014/main" id="{1EBCA6CD-FF98-308D-AF63-E6DCD106B529}"/>
                </a:ext>
              </a:extLst>
            </p:cNvPr>
            <p:cNvSpPr/>
            <p:nvPr/>
          </p:nvSpPr>
          <p:spPr bwMode="auto">
            <a:xfrm>
              <a:off x="1066800" y="2514600"/>
              <a:ext cx="1066800" cy="3048000"/>
            </a:xfrm>
            <a:prstGeom prst="upArrow">
              <a:avLst/>
            </a:prstGeom>
            <a:solidFill>
              <a:srgbClr val="D3E307"/>
            </a:solidFill>
            <a:ln w="9525" cap="flat" cmpd="sng" algn="ctr">
              <a:solidFill>
                <a:schemeClr val="tx1"/>
              </a:solidFill>
              <a:prstDash val="solid"/>
              <a:round/>
              <a:headEnd type="none" w="med" len="med"/>
              <a:tailEnd type="none" w="med" len="med"/>
            </a:ln>
            <a:effectLst/>
          </p:spPr>
          <p:txBody>
            <a:bodyPr vert="vert270" anchor="ctr" anchorCtr="1"/>
            <a:lstStyle/>
            <a:p>
              <a:pPr eaLnBrk="1" hangingPunct="1">
                <a:spcBef>
                  <a:spcPct val="50000"/>
                </a:spcBef>
                <a:defRPr/>
              </a:pPr>
              <a:r>
                <a:rPr lang="en-US" sz="2400" b="0" dirty="0">
                  <a:solidFill>
                    <a:srgbClr val="CC6600"/>
                  </a:solidFill>
                  <a:latin typeface="+mn-lt"/>
                  <a:cs typeface="Arial" charset="0"/>
                </a:rPr>
                <a:t>Three Levels</a:t>
              </a:r>
            </a:p>
          </p:txBody>
        </p:sp>
      </p:grpSp>
    </p:spTree>
    <p:extLst>
      <p:ext uri="{BB962C8B-B14F-4D97-AF65-F5344CB8AC3E}">
        <p14:creationId xmlns:p14="http://schemas.microsoft.com/office/powerpoint/2010/main" val="4103029381"/>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77436" y="543490"/>
            <a:ext cx="4362999" cy="830997"/>
          </a:xfrm>
          <a:prstGeom prst="rect">
            <a:avLst/>
          </a:prstGeom>
          <a:noFill/>
        </p:spPr>
        <p:txBody>
          <a:bodyPr wrap="square" rtlCol="0">
            <a:spAutoFit/>
          </a:bodyPr>
          <a:lstStyle/>
          <a:p>
            <a:r>
              <a:rPr lang="en-US" altLang="ar-EG" sz="2000" dirty="0">
                <a:solidFill>
                  <a:schemeClr val="bg1"/>
                </a:solidFill>
                <a:cs typeface="Tajawal Medium" panose="00000600000000000000" pitchFamily="2" charset="-78"/>
              </a:rPr>
              <a:t>Summary and Managerial Implications</a:t>
            </a:r>
            <a:endParaRPr lang="en-US" sz="2000" dirty="0">
              <a:solidFill>
                <a:schemeClr val="bg1"/>
              </a:solidFill>
              <a:cs typeface="Tajawal Medium" panose="00000600000000000000" pitchFamily="2" charset="-78"/>
            </a:endParaRP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mc:AlternateContent xmlns:mc="http://schemas.openxmlformats.org/markup-compatibility/2006" xmlns:pslz="http://schemas.microsoft.com/office/powerpoint/2016/slidezoom">
        <mc:Choice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9"/>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xmlns="">
          <p:pic>
            <p:nvPicPr>
              <p:cNvPr id="11" name="Slide Zoom 10">
                <a:hlinkClick r:id="rId10" action="ppaction://hlinksldjump"/>
                <a:extLst>
                  <a:ext uri="{FF2B5EF4-FFF2-40B4-BE49-F238E27FC236}">
                    <a16:creationId xmlns:a16="http://schemas.microsoft.com/office/drawing/2014/main" id="{348E1BAD-568D-04E6-FFC1-07D82150E36E}"/>
                  </a:ext>
                </a:extLst>
              </p:cNvPr>
              <p:cNvPicPr>
                <a:picLocks noGrp="1" noRot="1" noChangeAspect="1" noMove="1" noResize="1" noEditPoints="1" noAdjustHandles="1" noChangeArrowheads="1" noChangeShapeType="1"/>
              </p:cNvPicPr>
              <p:nvPr/>
            </p:nvPicPr>
            <p:blipFill>
              <a:blip r:embed="rId11"/>
              <a:stretch>
                <a:fillRect/>
              </a:stretch>
            </p:blipFill>
            <p:spPr>
              <a:xfrm>
                <a:off x="-3558275" y="683414"/>
                <a:ext cx="3048000" cy="1714500"/>
              </a:xfrm>
              <a:prstGeom prst="rect">
                <a:avLst/>
              </a:prstGeom>
              <a:ln w="3175">
                <a:solidFill>
                  <a:prstClr val="ltGray"/>
                </a:solidFill>
              </a:ln>
            </p:spPr>
          </p:pic>
        </mc:Fallback>
      </mc:AlternateContent>
      <p:sp>
        <p:nvSpPr>
          <p:cNvPr id="26" name="TextBox 25">
            <a:extLst>
              <a:ext uri="{FF2B5EF4-FFF2-40B4-BE49-F238E27FC236}">
                <a16:creationId xmlns:a16="http://schemas.microsoft.com/office/drawing/2014/main" id="{5615E72E-F71E-981D-0A10-7BE904BC93B7}"/>
              </a:ext>
            </a:extLst>
          </p:cNvPr>
          <p:cNvSpPr txBox="1"/>
          <p:nvPr/>
        </p:nvSpPr>
        <p:spPr>
          <a:xfrm>
            <a:off x="402609" y="2029179"/>
            <a:ext cx="8018060" cy="3477875"/>
          </a:xfrm>
          <a:prstGeom prst="rect">
            <a:avLst/>
          </a:prstGeom>
          <a:noFill/>
        </p:spPr>
        <p:txBody>
          <a:bodyPr wrap="square">
            <a:spAutoFit/>
          </a:bodyPr>
          <a:lstStyle/>
          <a:p>
            <a:pPr marL="450850" marR="0" lvl="1" indent="-271463" algn="l" defTabSz="914400" rtl="0" eaLnBrk="1" fontAlgn="base" latinLnBrk="0" hangingPunct="1">
              <a:lnSpc>
                <a:spcPct val="100000"/>
              </a:lnSpc>
              <a:spcBef>
                <a:spcPct val="50000"/>
              </a:spcBef>
              <a:spcAft>
                <a:spcPct val="50000"/>
              </a:spcAft>
              <a:buClr>
                <a:srgbClr val="000000"/>
              </a:buClr>
              <a:buSzPct val="80000"/>
              <a:buFontTx/>
              <a:buChar char="•"/>
              <a:tabLst/>
              <a:defRPr/>
            </a:pPr>
            <a:r>
              <a:rPr kumimoji="0" lang="en-US" altLang="ar-EG" sz="2000" b="0" i="0" u="none" strike="noStrike" kern="0" cap="none" spc="0" normalizeH="0" baseline="0" noProof="0" dirty="0">
                <a:ln>
                  <a:noFill/>
                </a:ln>
                <a:solidFill>
                  <a:srgbClr val="000000"/>
                </a:solidFill>
                <a:effectLst/>
                <a:uLnTx/>
                <a:uFillTx/>
                <a:latin typeface="Verdana"/>
                <a:cs typeface="Arial"/>
              </a:rPr>
              <a:t>Managers need to develop their interpersonal skills to be effective.</a:t>
            </a:r>
          </a:p>
          <a:p>
            <a:pPr marL="450850" marR="0" lvl="1" indent="-271463" algn="l" defTabSz="914400" rtl="0" eaLnBrk="1" fontAlgn="base" latinLnBrk="0" hangingPunct="1">
              <a:lnSpc>
                <a:spcPct val="100000"/>
              </a:lnSpc>
              <a:spcBef>
                <a:spcPct val="50000"/>
              </a:spcBef>
              <a:spcAft>
                <a:spcPct val="50000"/>
              </a:spcAft>
              <a:buClr>
                <a:srgbClr val="000000"/>
              </a:buClr>
              <a:buSzPct val="80000"/>
              <a:buFontTx/>
              <a:buChar char="•"/>
              <a:tabLst/>
              <a:defRPr/>
            </a:pPr>
            <a:r>
              <a:rPr kumimoji="0" lang="en-US" altLang="ar-EG" sz="2000" b="0" i="0" u="none" strike="noStrike" kern="0" cap="none" spc="0" normalizeH="0" baseline="0" noProof="0" dirty="0">
                <a:ln>
                  <a:noFill/>
                </a:ln>
                <a:solidFill>
                  <a:srgbClr val="000000"/>
                </a:solidFill>
                <a:effectLst/>
                <a:uLnTx/>
                <a:uFillTx/>
                <a:latin typeface="Verdana"/>
                <a:cs typeface="Arial"/>
              </a:rPr>
              <a:t>OB focuses on how to improve factors that make organizations more effective.</a:t>
            </a:r>
          </a:p>
          <a:p>
            <a:pPr marL="450850" marR="0" lvl="1" indent="-271463" algn="l" defTabSz="914400" rtl="0" eaLnBrk="1" fontAlgn="base" latinLnBrk="0" hangingPunct="1">
              <a:lnSpc>
                <a:spcPct val="100000"/>
              </a:lnSpc>
              <a:spcBef>
                <a:spcPct val="50000"/>
              </a:spcBef>
              <a:spcAft>
                <a:spcPct val="50000"/>
              </a:spcAft>
              <a:buClr>
                <a:srgbClr val="000000"/>
              </a:buClr>
              <a:buSzPct val="80000"/>
              <a:buFontTx/>
              <a:buChar char="•"/>
              <a:tabLst/>
              <a:defRPr/>
            </a:pPr>
            <a:r>
              <a:rPr kumimoji="0" lang="en-US" altLang="ar-EG" sz="2000" b="0" i="0" u="none" strike="noStrike" kern="0" cap="none" spc="0" normalizeH="0" baseline="0" noProof="0" dirty="0">
                <a:ln>
                  <a:noFill/>
                </a:ln>
                <a:solidFill>
                  <a:srgbClr val="000000"/>
                </a:solidFill>
                <a:effectLst/>
                <a:uLnTx/>
                <a:uFillTx/>
                <a:latin typeface="Verdana"/>
                <a:cs typeface="Arial"/>
              </a:rPr>
              <a:t>The best predictions of behavior are made from a combination of systematic study and intuition.</a:t>
            </a:r>
          </a:p>
          <a:p>
            <a:pPr marL="450850" marR="0" lvl="1" indent="-271463" algn="l" defTabSz="914400" rtl="0" eaLnBrk="1" fontAlgn="base" latinLnBrk="0" hangingPunct="1">
              <a:lnSpc>
                <a:spcPct val="100000"/>
              </a:lnSpc>
              <a:spcBef>
                <a:spcPct val="50000"/>
              </a:spcBef>
              <a:spcAft>
                <a:spcPct val="50000"/>
              </a:spcAft>
              <a:buClr>
                <a:srgbClr val="000000"/>
              </a:buClr>
              <a:buSzPct val="80000"/>
              <a:buFontTx/>
              <a:buChar char="•"/>
              <a:tabLst/>
              <a:defRPr/>
            </a:pPr>
            <a:r>
              <a:rPr kumimoji="0" lang="en-US" altLang="ar-EG" sz="2000" b="0" i="0" u="none" strike="noStrike" kern="0" cap="none" spc="0" normalizeH="0" baseline="0" noProof="0" dirty="0">
                <a:ln>
                  <a:noFill/>
                </a:ln>
                <a:solidFill>
                  <a:srgbClr val="000000"/>
                </a:solidFill>
                <a:effectLst/>
                <a:uLnTx/>
                <a:uFillTx/>
                <a:latin typeface="Verdana"/>
                <a:cs typeface="Arial"/>
              </a:rPr>
              <a:t>Situational variables moderate cause-and-effect relationships—which is why OB theories are contingent.</a:t>
            </a:r>
          </a:p>
        </p:txBody>
      </p:sp>
    </p:spTree>
    <p:extLst>
      <p:ext uri="{BB962C8B-B14F-4D97-AF65-F5344CB8AC3E}">
        <p14:creationId xmlns:p14="http://schemas.microsoft.com/office/powerpoint/2010/main" val="2715453044"/>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77436" y="543490"/>
            <a:ext cx="4362999" cy="1138773"/>
          </a:xfrm>
          <a:prstGeom prst="rect">
            <a:avLst/>
          </a:prstGeom>
          <a:noFill/>
        </p:spPr>
        <p:txBody>
          <a:bodyPr wrap="square" rtlCol="0">
            <a:spAutoFit/>
          </a:bodyPr>
          <a:lstStyle/>
          <a:p>
            <a:r>
              <a:rPr lang="en-US" altLang="ar-EG" sz="2000" dirty="0">
                <a:solidFill>
                  <a:schemeClr val="bg1"/>
                </a:solidFill>
                <a:cs typeface="Tajawal Medium" panose="00000600000000000000" pitchFamily="2" charset="-78"/>
              </a:rPr>
              <a:t>Summary and Managerial Implications</a:t>
            </a:r>
            <a:endParaRPr lang="en-US" sz="2000" dirty="0">
              <a:solidFill>
                <a:schemeClr val="bg1"/>
              </a:solidFill>
              <a:cs typeface="Tajawal Medium" panose="00000600000000000000" pitchFamily="2" charset="-78"/>
            </a:endParaRPr>
          </a:p>
          <a:p>
            <a:endParaRPr lang="en-US" sz="2000" dirty="0">
              <a:solidFill>
                <a:schemeClr val="bg1"/>
              </a:solidFill>
              <a:cs typeface="Tajawal Medium" panose="00000600000000000000" pitchFamily="2" charset="-78"/>
            </a:endParaRP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mc:AlternateContent xmlns:mc="http://schemas.openxmlformats.org/markup-compatibility/2006" xmlns:pslz="http://schemas.microsoft.com/office/powerpoint/2016/slidezoom">
        <mc:Choice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9"/>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xmlns="">
          <p:pic>
            <p:nvPicPr>
              <p:cNvPr id="11" name="Slide Zoom 10">
                <a:hlinkClick r:id="rId10" action="ppaction://hlinksldjump"/>
                <a:extLst>
                  <a:ext uri="{FF2B5EF4-FFF2-40B4-BE49-F238E27FC236}">
                    <a16:creationId xmlns:a16="http://schemas.microsoft.com/office/drawing/2014/main" id="{348E1BAD-568D-04E6-FFC1-07D82150E36E}"/>
                  </a:ext>
                </a:extLst>
              </p:cNvPr>
              <p:cNvPicPr>
                <a:picLocks noGrp="1" noRot="1" noChangeAspect="1" noMove="1" noResize="1" noEditPoints="1" noAdjustHandles="1" noChangeArrowheads="1" noChangeShapeType="1"/>
              </p:cNvPicPr>
              <p:nvPr/>
            </p:nvPicPr>
            <p:blipFill>
              <a:blip r:embed="rId11"/>
              <a:stretch>
                <a:fillRect/>
              </a:stretch>
            </p:blipFill>
            <p:spPr>
              <a:xfrm>
                <a:off x="-3558275" y="683414"/>
                <a:ext cx="3048000" cy="1714500"/>
              </a:xfrm>
              <a:prstGeom prst="rect">
                <a:avLst/>
              </a:prstGeom>
              <a:ln w="3175">
                <a:solidFill>
                  <a:prstClr val="ltGray"/>
                </a:solidFill>
              </a:ln>
            </p:spPr>
          </p:pic>
        </mc:Fallback>
      </mc:AlternateContent>
      <p:sp>
        <p:nvSpPr>
          <p:cNvPr id="26" name="TextBox 25">
            <a:extLst>
              <a:ext uri="{FF2B5EF4-FFF2-40B4-BE49-F238E27FC236}">
                <a16:creationId xmlns:a16="http://schemas.microsoft.com/office/drawing/2014/main" id="{016A68B9-33F5-BD0E-E0CC-E7B8F70A8499}"/>
              </a:ext>
            </a:extLst>
          </p:cNvPr>
          <p:cNvSpPr txBox="1"/>
          <p:nvPr/>
        </p:nvSpPr>
        <p:spPr>
          <a:xfrm>
            <a:off x="402609" y="2770692"/>
            <a:ext cx="7956644" cy="1323439"/>
          </a:xfrm>
          <a:prstGeom prst="rect">
            <a:avLst/>
          </a:prstGeom>
          <a:noFill/>
        </p:spPr>
        <p:txBody>
          <a:bodyPr wrap="square">
            <a:spAutoFit/>
          </a:bodyPr>
          <a:lstStyle/>
          <a:p>
            <a:pPr marL="450850" marR="0" lvl="1" indent="-271463" algn="l" defTabSz="914400" rtl="0" eaLnBrk="1" fontAlgn="base" latinLnBrk="0" hangingPunct="1">
              <a:lnSpc>
                <a:spcPct val="100000"/>
              </a:lnSpc>
              <a:spcBef>
                <a:spcPct val="50000"/>
              </a:spcBef>
              <a:spcAft>
                <a:spcPct val="50000"/>
              </a:spcAft>
              <a:buClr>
                <a:srgbClr val="000000"/>
              </a:buClr>
              <a:buSzPct val="80000"/>
              <a:buFontTx/>
              <a:buChar char="•"/>
              <a:tabLst/>
              <a:defRPr/>
            </a:pPr>
            <a:r>
              <a:rPr kumimoji="0" lang="en-US" altLang="ar-EG" sz="2000" b="0" i="0" u="none" strike="noStrike" kern="0" cap="none" spc="0" normalizeH="0" baseline="0" noProof="0" dirty="0">
                <a:ln>
                  <a:noFill/>
                </a:ln>
                <a:solidFill>
                  <a:srgbClr val="000000"/>
                </a:solidFill>
                <a:effectLst/>
                <a:uLnTx/>
                <a:uFillTx/>
                <a:latin typeface="Verdana"/>
                <a:ea typeface="+mn-ea"/>
                <a:cs typeface="Arial"/>
              </a:rPr>
              <a:t>There are many OB challenges and opportunities for managers today.</a:t>
            </a:r>
          </a:p>
          <a:p>
            <a:pPr marL="450850" marR="0" lvl="1" indent="-271463" algn="l" defTabSz="914400" rtl="0" eaLnBrk="1" fontAlgn="base" latinLnBrk="0" hangingPunct="1">
              <a:lnSpc>
                <a:spcPct val="100000"/>
              </a:lnSpc>
              <a:spcBef>
                <a:spcPct val="50000"/>
              </a:spcBef>
              <a:spcAft>
                <a:spcPct val="50000"/>
              </a:spcAft>
              <a:buClr>
                <a:srgbClr val="000000"/>
              </a:buClr>
              <a:buSzPct val="80000"/>
              <a:buFontTx/>
              <a:buChar char="•"/>
              <a:tabLst/>
              <a:defRPr/>
            </a:pPr>
            <a:r>
              <a:rPr kumimoji="0" lang="en-US" altLang="ar-EG" sz="2000" b="0" i="0" u="none" strike="noStrike" kern="0" cap="none" spc="0" normalizeH="0" baseline="0" noProof="0" dirty="0">
                <a:ln>
                  <a:noFill/>
                </a:ln>
                <a:solidFill>
                  <a:srgbClr val="000000"/>
                </a:solidFill>
                <a:effectLst/>
                <a:uLnTx/>
                <a:uFillTx/>
                <a:latin typeface="Verdana"/>
                <a:ea typeface="+mn-ea"/>
                <a:cs typeface="Arial"/>
              </a:rPr>
              <a:t>The textbook is based on the contingent OB model.</a:t>
            </a:r>
          </a:p>
        </p:txBody>
      </p:sp>
    </p:spTree>
    <p:extLst>
      <p:ext uri="{BB962C8B-B14F-4D97-AF65-F5344CB8AC3E}">
        <p14:creationId xmlns:p14="http://schemas.microsoft.com/office/powerpoint/2010/main" val="679576200"/>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77436" y="543490"/>
            <a:ext cx="4362999" cy="1138773"/>
          </a:xfrm>
          <a:prstGeom prst="rect">
            <a:avLst/>
          </a:prstGeom>
          <a:noFill/>
        </p:spPr>
        <p:txBody>
          <a:bodyPr wrap="square" rtlCol="0">
            <a:spAutoFit/>
          </a:bodyPr>
          <a:lstStyle/>
          <a:p>
            <a:endParaRPr lang="en-US" sz="2000" dirty="0">
              <a:solidFill>
                <a:schemeClr val="bg1"/>
              </a:solidFill>
              <a:cs typeface="Tajawal Medium" panose="00000600000000000000" pitchFamily="2" charset="-78"/>
            </a:endParaRPr>
          </a:p>
          <a:p>
            <a:endParaRPr lang="en-US" sz="2000" dirty="0">
              <a:solidFill>
                <a:schemeClr val="bg1"/>
              </a:solidFill>
              <a:cs typeface="Tajawal Medium" panose="00000600000000000000" pitchFamily="2" charset="-78"/>
            </a:endParaRP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mc:AlternateContent xmlns:mc="http://schemas.openxmlformats.org/markup-compatibility/2006" xmlns:pslz="http://schemas.microsoft.com/office/powerpoint/2016/slidezoom">
        <mc:Choice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9"/>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xmlns="">
          <p:pic>
            <p:nvPicPr>
              <p:cNvPr id="11" name="Slide Zoom 10">
                <a:hlinkClick r:id="rId10" action="ppaction://hlinksldjump"/>
                <a:extLst>
                  <a:ext uri="{FF2B5EF4-FFF2-40B4-BE49-F238E27FC236}">
                    <a16:creationId xmlns:a16="http://schemas.microsoft.com/office/drawing/2014/main" id="{348E1BAD-568D-04E6-FFC1-07D82150E36E}"/>
                  </a:ext>
                </a:extLst>
              </p:cNvPr>
              <p:cNvPicPr>
                <a:picLocks noGrp="1" noRot="1" noChangeAspect="1" noMove="1" noResize="1" noEditPoints="1" noAdjustHandles="1" noChangeArrowheads="1" noChangeShapeType="1"/>
              </p:cNvPicPr>
              <p:nvPr/>
            </p:nvPicPr>
            <p:blipFill>
              <a:blip r:embed="rId11"/>
              <a:stretch>
                <a:fillRect/>
              </a:stretch>
            </p:blipFill>
            <p:spPr>
              <a:xfrm>
                <a:off x="-3558275" y="683414"/>
                <a:ext cx="3048000" cy="1714500"/>
              </a:xfrm>
              <a:prstGeom prst="rect">
                <a:avLst/>
              </a:prstGeom>
              <a:ln w="3175">
                <a:solidFill>
                  <a:prstClr val="ltGray"/>
                </a:solidFill>
              </a:ln>
            </p:spPr>
          </p:pic>
        </mc:Fallback>
      </mc:AlternateContent>
      <p:sp>
        <p:nvSpPr>
          <p:cNvPr id="26" name="TextBox 25">
            <a:extLst>
              <a:ext uri="{FF2B5EF4-FFF2-40B4-BE49-F238E27FC236}">
                <a16:creationId xmlns:a16="http://schemas.microsoft.com/office/drawing/2014/main" id="{016A68B9-33F5-BD0E-E0CC-E7B8F70A8499}"/>
              </a:ext>
            </a:extLst>
          </p:cNvPr>
          <p:cNvSpPr txBox="1"/>
          <p:nvPr/>
        </p:nvSpPr>
        <p:spPr>
          <a:xfrm>
            <a:off x="402609" y="2770692"/>
            <a:ext cx="7956644" cy="400110"/>
          </a:xfrm>
          <a:prstGeom prst="rect">
            <a:avLst/>
          </a:prstGeom>
          <a:noFill/>
        </p:spPr>
        <p:txBody>
          <a:bodyPr wrap="square">
            <a:spAutoFit/>
          </a:bodyPr>
          <a:lstStyle/>
          <a:p>
            <a:pPr marL="179387" marR="0" lvl="1" algn="l" defTabSz="914400" rtl="0" eaLnBrk="1" fontAlgn="base" latinLnBrk="0" hangingPunct="1">
              <a:lnSpc>
                <a:spcPct val="100000"/>
              </a:lnSpc>
              <a:spcBef>
                <a:spcPct val="50000"/>
              </a:spcBef>
              <a:spcAft>
                <a:spcPct val="50000"/>
              </a:spcAft>
              <a:buClr>
                <a:srgbClr val="000000"/>
              </a:buClr>
              <a:buSzPct val="80000"/>
              <a:tabLst/>
              <a:defRPr/>
            </a:pPr>
            <a:r>
              <a:rPr lang="en-US" altLang="ar-EG" sz="2000" kern="0" dirty="0">
                <a:solidFill>
                  <a:srgbClr val="000000"/>
                </a:solidFill>
                <a:latin typeface="Verdana"/>
                <a:cs typeface="Arial"/>
              </a:rPr>
              <a:t>Thank you</a:t>
            </a:r>
            <a:endParaRPr kumimoji="0" lang="en-US" altLang="ar-EG" sz="2000" b="0" i="0" u="none" strike="noStrike" kern="0" cap="none" spc="0" normalizeH="0" baseline="0" noProof="0" dirty="0">
              <a:ln>
                <a:noFill/>
              </a:ln>
              <a:solidFill>
                <a:srgbClr val="000000"/>
              </a:solidFill>
              <a:effectLst/>
              <a:uLnTx/>
              <a:uFillTx/>
              <a:latin typeface="Verdana"/>
              <a:ea typeface="+mn-ea"/>
              <a:cs typeface="Arial"/>
            </a:endParaRPr>
          </a:p>
        </p:txBody>
      </p:sp>
    </p:spTree>
    <p:extLst>
      <p:ext uri="{BB962C8B-B14F-4D97-AF65-F5344CB8AC3E}">
        <p14:creationId xmlns:p14="http://schemas.microsoft.com/office/powerpoint/2010/main" val="285522483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170</TotalTime>
  <Words>2191</Words>
  <Application>Microsoft Office PowerPoint</Application>
  <PresentationFormat>Widescreen</PresentationFormat>
  <Paragraphs>400</Paragraphs>
  <Slides>56</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56</vt:i4>
      </vt:variant>
    </vt:vector>
  </HeadingPairs>
  <TitlesOfParts>
    <vt:vector size="65" baseType="lpstr">
      <vt:lpstr>Arial</vt:lpstr>
      <vt:lpstr>Calibri</vt:lpstr>
      <vt:lpstr>Calibri Light</vt:lpstr>
      <vt:lpstr>Tajawal ExtraBold</vt:lpstr>
      <vt:lpstr>Tajawal Medium</vt:lpstr>
      <vt:lpstr>Times New Roman</vt:lpstr>
      <vt:lpstr>Verdana</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Walid  El Leithy</cp:lastModifiedBy>
  <cp:revision>57</cp:revision>
  <dcterms:created xsi:type="dcterms:W3CDTF">2021-08-03T13:03:26Z</dcterms:created>
  <dcterms:modified xsi:type="dcterms:W3CDTF">2022-09-10T14:01:39Z</dcterms:modified>
</cp:coreProperties>
</file>