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purl.oclc.org/ooxml/officeDocument/relationships/metadata/thumbnail" Target="docProps/thumbnail.jpeg"/><Relationship Id="rId1" Type="http://purl.oclc.org/ooxml/officeDocument/relationships/officeDocument" Target="ppt/presentation.xml"/><Relationship Id="rId5" Type="http://purl.oclc.org/ooxml/officeDocument/relationships/customProperties" Target="docProps/custom.xml"/><Relationship Id="rId4" Type="http://purl.oclc.org/ooxml/officeDocument/relationships/extendedProperties" Target="docProps/app.xml"/></Relationships>
</file>

<file path=ppt/presentation.xml><?xml version="1.0" encoding="utf-8"?>
<p:presentation xmlns:a="http://purl.oclc.org/ooxml/drawingml/main" xmlns:r="http://purl.oclc.org/ooxml/officeDocument/relationships" xmlns:p="http://purl.oclc.org/ooxml/presentationml/main" conformance="strict">
  <p:sldMasterIdLst>
    <p:sldMasterId id="2147483648" r:id="rId4"/>
  </p:sldMasterIdLst>
  <p:notesMasterIdLst>
    <p:notesMasterId r:id="rId39"/>
  </p:notesMasterIdLst>
  <p:sldIdLst>
    <p:sldId id="480" r:id="rId5"/>
    <p:sldId id="453" r:id="rId6"/>
    <p:sldId id="465" r:id="rId7"/>
    <p:sldId id="455" r:id="rId8"/>
    <p:sldId id="456" r:id="rId9"/>
    <p:sldId id="338" r:id="rId10"/>
    <p:sldId id="463" r:id="rId11"/>
    <p:sldId id="464" r:id="rId12"/>
    <p:sldId id="458" r:id="rId13"/>
    <p:sldId id="459" r:id="rId14"/>
    <p:sldId id="468" r:id="rId15"/>
    <p:sldId id="460" r:id="rId16"/>
    <p:sldId id="461" r:id="rId17"/>
    <p:sldId id="302" r:id="rId18"/>
    <p:sldId id="466" r:id="rId19"/>
    <p:sldId id="259" r:id="rId20"/>
    <p:sldId id="299" r:id="rId21"/>
    <p:sldId id="300" r:id="rId22"/>
    <p:sldId id="467" r:id="rId23"/>
    <p:sldId id="281" r:id="rId24"/>
    <p:sldId id="261" r:id="rId25"/>
    <p:sldId id="308" r:id="rId26"/>
    <p:sldId id="282" r:id="rId27"/>
    <p:sldId id="262" r:id="rId28"/>
    <p:sldId id="263" r:id="rId29"/>
    <p:sldId id="264" r:id="rId30"/>
    <p:sldId id="268" r:id="rId31"/>
    <p:sldId id="469" r:id="rId32"/>
    <p:sldId id="274" r:id="rId33"/>
    <p:sldId id="481" r:id="rId34"/>
    <p:sldId id="277" r:id="rId35"/>
    <p:sldId id="278" r:id="rId36"/>
    <p:sldId id="416" r:id="rId37"/>
    <p:sldId id="349" r:id="rId3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53"/>
            <p14:sldId id="465"/>
            <p14:sldId id="455"/>
            <p14:sldId id="456"/>
            <p14:sldId id="338"/>
            <p14:sldId id="463"/>
            <p14:sldId id="464"/>
            <p14:sldId id="458"/>
            <p14:sldId id="459"/>
            <p14:sldId id="468"/>
            <p14:sldId id="460"/>
            <p14:sldId id="461"/>
            <p14:sldId id="302"/>
            <p14:sldId id="466"/>
            <p14:sldId id="259"/>
            <p14:sldId id="299"/>
            <p14:sldId id="300"/>
            <p14:sldId id="467"/>
            <p14:sldId id="281"/>
            <p14:sldId id="261"/>
            <p14:sldId id="308"/>
            <p14:sldId id="282"/>
            <p14:sldId id="262"/>
            <p14:sldId id="263"/>
            <p14:sldId id="264"/>
            <p14:sldId id="268"/>
            <p14:sldId id="469"/>
            <p14:sldId id="274"/>
            <p14:sldId id="481"/>
            <p14:sldId id="277"/>
            <p14:sldId id="278"/>
            <p14:sldId id="41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purl.oclc.org/ooxml/drawingml/main" xmlns:r="http://purl.oclc.org/ooxml/officeDocument/relationships" xmlns:p="http://purl.oclc.org/ooxml/presentationml/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purl.oclc.org/ooxml/drawingml/main" xmlns:r="http://purl.oclc.org/ooxml/officeDocument/relationships" xmlns:p1510="http://schemas.microsoft.com/office/powerpoint/2015/10/main">
  <p1510:revLst>
    <p1510:client id="{D046393C-DCF5-7DB5-959F-0AD9FDA3980F}" v="4" dt="2025-04-30T14:47:08.055"/>
  </p1510:revLst>
</p1510:revInfo>
</file>

<file path=ppt/tableStyles.xml><?xml version="1.0" encoding="utf-8"?>
<a:tblStyleLst xmlns:a="http://purl.oclc.org/ooxml/drawingml/main" def="{5C22544A-7EE6-4342-B048-85BDC9FD1C3A}"/>
</file>

<file path=ppt/viewProps.xml><?xml version="1.0" encoding="utf-8"?>
<p:viewPr xmlns:a="http://purl.oclc.org/ooxml/drawingml/main" xmlns:r="http://purl.oclc.org/ooxml/officeDocument/relationships" xmlns:p="http://purl.oclc.org/ooxml/presentationml/main">
  <p:normalViewPr>
    <p:restoredLeft sz="15.62%"/>
    <p:restoredTop sz="94.66%"/>
  </p:normalViewPr>
  <p:slideViewPr>
    <p:cSldViewPr snapToGrid="0">
      <p:cViewPr varScale="1">
        <p:scale>
          <a:sx n="83" d="100"/>
          <a:sy n="83" d="100"/>
        </p:scale>
        <p:origin x="396"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purl.oclc.org/ooxml/officeDocument/relationships/slide" Target="slides/slide9.xml"/><Relationship Id="rId18" Type="http://purl.oclc.org/ooxml/officeDocument/relationships/slide" Target="slides/slide14.xml"/><Relationship Id="rId26" Type="http://purl.oclc.org/ooxml/officeDocument/relationships/slide" Target="slides/slide22.xml"/><Relationship Id="rId39" Type="http://purl.oclc.org/ooxml/officeDocument/relationships/notesMaster" Target="notesMasters/notesMaster1.xml"/><Relationship Id="rId21" Type="http://purl.oclc.org/ooxml/officeDocument/relationships/slide" Target="slides/slide17.xml"/><Relationship Id="rId34" Type="http://purl.oclc.org/ooxml/officeDocument/relationships/slide" Target="slides/slide30.xml"/><Relationship Id="rId42" Type="http://purl.oclc.org/ooxml/officeDocument/relationships/theme" Target="theme/theme1.xml"/><Relationship Id="rId7" Type="http://purl.oclc.org/ooxml/officeDocument/relationships/slide" Target="slides/slide3.xml"/><Relationship Id="rId2" Type="http://purl.oclc.org/ooxml/officeDocument/relationships/customXml" Target="../customXml/item2.xml"/><Relationship Id="rId16" Type="http://purl.oclc.org/ooxml/officeDocument/relationships/slide" Target="slides/slide12.xml"/><Relationship Id="rId20" Type="http://purl.oclc.org/ooxml/officeDocument/relationships/slide" Target="slides/slide16.xml"/><Relationship Id="rId29" Type="http://purl.oclc.org/ooxml/officeDocument/relationships/slide" Target="slides/slide25.xml"/><Relationship Id="rId41" Type="http://purl.oclc.org/ooxml/officeDocument/relationships/viewProps" Target="viewProps.xml"/><Relationship Id="rId1" Type="http://purl.oclc.org/ooxml/officeDocument/relationships/customXml" Target="../customXml/item1.xml"/><Relationship Id="rId6" Type="http://purl.oclc.org/ooxml/officeDocument/relationships/slide" Target="slides/slide2.xml"/><Relationship Id="rId11" Type="http://purl.oclc.org/ooxml/officeDocument/relationships/slide" Target="slides/slide7.xml"/><Relationship Id="rId24" Type="http://purl.oclc.org/ooxml/officeDocument/relationships/slide" Target="slides/slide20.xml"/><Relationship Id="rId32" Type="http://purl.oclc.org/ooxml/officeDocument/relationships/slide" Target="slides/slide28.xml"/><Relationship Id="rId37" Type="http://purl.oclc.org/ooxml/officeDocument/relationships/slide" Target="slides/slide33.xml"/><Relationship Id="rId40" Type="http://purl.oclc.org/ooxml/officeDocument/relationships/presProps" Target="presProps.xml"/><Relationship Id="rId5" Type="http://purl.oclc.org/ooxml/officeDocument/relationships/slide" Target="slides/slide1.xml"/><Relationship Id="rId15" Type="http://purl.oclc.org/ooxml/officeDocument/relationships/slide" Target="slides/slide11.xml"/><Relationship Id="rId23" Type="http://purl.oclc.org/ooxml/officeDocument/relationships/slide" Target="slides/slide19.xml"/><Relationship Id="rId28" Type="http://purl.oclc.org/ooxml/officeDocument/relationships/slide" Target="slides/slide24.xml"/><Relationship Id="rId36" Type="http://purl.oclc.org/ooxml/officeDocument/relationships/slide" Target="slides/slide32.xml"/><Relationship Id="rId10" Type="http://purl.oclc.org/ooxml/officeDocument/relationships/slide" Target="slides/slide6.xml"/><Relationship Id="rId19" Type="http://purl.oclc.org/ooxml/officeDocument/relationships/slide" Target="slides/slide15.xml"/><Relationship Id="rId31" Type="http://purl.oclc.org/ooxml/officeDocument/relationships/slide" Target="slides/slide27.xml"/><Relationship Id="rId44" Type="http://schemas.microsoft.com/office/2015/10/relationships/revisionInfo" Target="revisionInfo.xml"/><Relationship Id="rId4" Type="http://purl.oclc.org/ooxml/officeDocument/relationships/slideMaster" Target="slideMasters/slideMaster1.xml"/><Relationship Id="rId9" Type="http://purl.oclc.org/ooxml/officeDocument/relationships/slide" Target="slides/slide5.xml"/><Relationship Id="rId14" Type="http://purl.oclc.org/ooxml/officeDocument/relationships/slide" Target="slides/slide10.xml"/><Relationship Id="rId22" Type="http://purl.oclc.org/ooxml/officeDocument/relationships/slide" Target="slides/slide18.xml"/><Relationship Id="rId27" Type="http://purl.oclc.org/ooxml/officeDocument/relationships/slide" Target="slides/slide23.xml"/><Relationship Id="rId30" Type="http://purl.oclc.org/ooxml/officeDocument/relationships/slide" Target="slides/slide26.xml"/><Relationship Id="rId35" Type="http://purl.oclc.org/ooxml/officeDocument/relationships/slide" Target="slides/slide31.xml"/><Relationship Id="rId43" Type="http://purl.oclc.org/ooxml/officeDocument/relationships/tableStyles" Target="tableStyles.xml"/><Relationship Id="rId8" Type="http://purl.oclc.org/ooxml/officeDocument/relationships/slide" Target="slides/slide4.xml"/><Relationship Id="rId3" Type="http://purl.oclc.org/ooxml/officeDocument/relationships/customXml" Target="../customXml/item3.xml"/><Relationship Id="rId12" Type="http://purl.oclc.org/ooxml/officeDocument/relationships/slide" Target="slides/slide8.xml"/><Relationship Id="rId17" Type="http://purl.oclc.org/ooxml/officeDocument/relationships/slide" Target="slides/slide13.xml"/><Relationship Id="rId25" Type="http://purl.oclc.org/ooxml/officeDocument/relationships/slide" Target="slides/slide21.xml"/><Relationship Id="rId33" Type="http://purl.oclc.org/ooxml/officeDocument/relationships/slide" Target="slides/slide29.xml"/><Relationship Id="rId38" Type="http://purl.oclc.org/ooxml/officeDocument/relationships/slide" Target="slides/slide34.xml"/></Relationships>
</file>

<file path=ppt/notesMasters/_rels/notesMaster1.xml.rels><?xml version="1.0" encoding="UTF-8" standalone="yes"?>
<Relationships xmlns="http://schemas.openxmlformats.org/package/2006/relationships"><Relationship Id="rId1" Type="http://purl.oclc.org/ooxml/officeDocument/relationships/theme" Target="../theme/theme2.xml"/></Relationships>
</file>

<file path=ppt/notesMasters/notesMaster1.xml><?xml version="1.0" encoding="utf-8"?>
<p:notesMaster xmlns:a="http://purl.oclc.org/ooxml/drawingml/main" xmlns:r="http://purl.oclc.org/ooxml/officeDocument/relationships" xmlns:p="http://purl.oclc.org/ooxml/presentationml/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purl.oclc.org/ooxml/officeDocument/relationships/slide" Target="../slides/slide1.xml"/><Relationship Id="rId1" Type="http://purl.oclc.org/ooxml/officeDocument/relationships/notesMaster" Target="../notesMasters/notesMaster1.xml"/></Relationships>
</file>

<file path=ppt/notesSlides/_rels/notesSlide2.xml.rels><?xml version="1.0" encoding="UTF-8" standalone="yes"?>
<Relationships xmlns="http://schemas.openxmlformats.org/package/2006/relationships"><Relationship Id="rId2" Type="http://purl.oclc.org/ooxml/officeDocument/relationships/slide" Target="../slides/slide4.xml"/><Relationship Id="rId1" Type="http://purl.oclc.org/ooxml/officeDocument/relationships/notesMaster" Target="../notesMasters/notesMaster1.xml"/></Relationships>
</file>

<file path=ppt/notesSlides/_rels/notesSlide3.xml.rels><?xml version="1.0" encoding="UTF-8" standalone="yes"?>
<Relationships xmlns="http://schemas.openxmlformats.org/package/2006/relationships"><Relationship Id="rId2" Type="http://purl.oclc.org/ooxml/officeDocument/relationships/slide" Target="../slides/slide5.xml"/><Relationship Id="rId1" Type="http://purl.oclc.org/ooxml/officeDocument/relationships/notesMaster" Target="../notesMasters/notesMaster1.xml"/></Relationships>
</file>

<file path=ppt/notesSlides/_rels/notesSlide4.xml.rels><?xml version="1.0" encoding="UTF-8" standalone="yes"?>
<Relationships xmlns="http://schemas.openxmlformats.org/package/2006/relationships"><Relationship Id="rId2" Type="http://purl.oclc.org/ooxml/officeDocument/relationships/slide" Target="../slides/slide6.xml"/><Relationship Id="rId1" Type="http://purl.oclc.org/ooxml/officeDocument/relationships/notesMaster" Target="../notesMasters/notesMaster1.xml"/></Relationships>
</file>

<file path=ppt/notesSlides/_rels/notesSlide5.xml.rels><?xml version="1.0" encoding="UTF-8" standalone="yes"?>
<Relationships xmlns="http://schemas.openxmlformats.org/package/2006/relationships"><Relationship Id="rId2" Type="http://purl.oclc.org/ooxml/officeDocument/relationships/slide" Target="../slides/slide7.xml"/><Relationship Id="rId1" Type="http://purl.oclc.org/ooxml/officeDocument/relationships/notesMaster" Target="../notesMasters/notesMaster1.xml"/></Relationships>
</file>

<file path=ppt/notesSlides/_rels/notesSlide6.xml.rels><?xml version="1.0" encoding="UTF-8" standalone="yes"?>
<Relationships xmlns="http://schemas.openxmlformats.org/package/2006/relationships"><Relationship Id="rId2" Type="http://purl.oclc.org/ooxml/officeDocument/relationships/slide" Target="../slides/slide8.xml"/><Relationship Id="rId1" Type="http://purl.oclc.org/ooxml/officeDocument/relationships/notesMaster" Target="../notesMasters/notesMaster1.xml"/></Relationships>
</file>

<file path=ppt/notesSlides/_rels/notesSlide7.xml.rels><?xml version="1.0" encoding="UTF-8" standalone="yes"?>
<Relationships xmlns="http://schemas.openxmlformats.org/package/2006/relationships"><Relationship Id="rId2" Type="http://purl.oclc.org/ooxml/officeDocument/relationships/slide" Target="../slides/slide9.xml"/><Relationship Id="rId1" Type="http://purl.oclc.org/ooxml/officeDocument/relationships/notesMaster" Target="../notesMasters/notesMaster1.xml"/></Relationships>
</file>

<file path=ppt/notesSlides/_rels/notesSlide8.xml.rels><?xml version="1.0" encoding="UTF-8" standalone="yes"?>
<Relationships xmlns="http://schemas.openxmlformats.org/package/2006/relationships"><Relationship Id="rId2" Type="http://purl.oclc.org/ooxml/officeDocument/relationships/slide" Target="../slides/slide10.xml"/><Relationship Id="rId1" Type="http://purl.oclc.org/ooxml/officeDocument/relationships/notesMaster" Target="../notesMasters/notesMaster1.xml"/></Relationships>
</file>

<file path=ppt/notesSlides/_rels/notesSlide9.xml.rels><?xml version="1.0" encoding="UTF-8" standalone="yes"?>
<Relationships xmlns="http://schemas.openxmlformats.org/package/2006/relationships"><Relationship Id="rId2" Type="http://purl.oclc.org/ooxml/officeDocument/relationships/slide" Target="../slides/slide14.xml"/><Relationship Id="rId1" Type="http://purl.oclc.org/ooxml/officeDocument/relationships/notesMaster" Target="../notesMasters/notesMaster1.xml"/></Relationships>
</file>

<file path=ppt/notesSlides/_rels/notesSlide10.xml.rels><?xml version="1.0" encoding="UTF-8" standalone="yes"?>
<Relationships xmlns="http://schemas.openxmlformats.org/package/2006/relationships"><Relationship Id="rId2" Type="http://purl.oclc.org/ooxml/officeDocument/relationships/slide" Target="../slides/slide16.xml"/><Relationship Id="rId1" Type="http://purl.oclc.org/ooxml/officeDocument/relationships/notesMaster" Target="../notesMasters/notesMaster1.xml"/></Relationships>
</file>

<file path=ppt/notesSlides/_rels/notesSlide11.xml.rels><?xml version="1.0" encoding="UTF-8" standalone="yes"?>
<Relationships xmlns="http://schemas.openxmlformats.org/package/2006/relationships"><Relationship Id="rId2" Type="http://purl.oclc.org/ooxml/officeDocument/relationships/slide" Target="../slides/slide17.xml"/><Relationship Id="rId1" Type="http://purl.oclc.org/ooxml/officeDocument/relationships/notesMaster" Target="../notesMasters/notesMaster1.xml"/></Relationships>
</file>

<file path=ppt/notesSlides/_rels/notesSlide12.xml.rels><?xml version="1.0" encoding="UTF-8" standalone="yes"?>
<Relationships xmlns="http://schemas.openxmlformats.org/package/2006/relationships"><Relationship Id="rId2" Type="http://purl.oclc.org/ooxml/officeDocument/relationships/slide" Target="../slides/slide18.xml"/><Relationship Id="rId1" Type="http://purl.oclc.org/ooxml/officeDocument/relationships/notesMaster" Target="../notesMasters/notesMaster1.xml"/></Relationships>
</file>

<file path=ppt/notesSlides/_rels/notesSlide13.xml.rels><?xml version="1.0" encoding="UTF-8" standalone="yes"?>
<Relationships xmlns="http://schemas.openxmlformats.org/package/2006/relationships"><Relationship Id="rId2" Type="http://purl.oclc.org/ooxml/officeDocument/relationships/slide" Target="../slides/slide20.xml"/><Relationship Id="rId1" Type="http://purl.oclc.org/ooxml/officeDocument/relationships/notesMaster" Target="../notesMasters/notesMaster1.xml"/></Relationships>
</file>

<file path=ppt/notesSlides/_rels/notesSlide14.xml.rels><?xml version="1.0" encoding="UTF-8" standalone="yes"?>
<Relationships xmlns="http://schemas.openxmlformats.org/package/2006/relationships"><Relationship Id="rId2" Type="http://purl.oclc.org/ooxml/officeDocument/relationships/slide" Target="../slides/slide21.xml"/><Relationship Id="rId1" Type="http://purl.oclc.org/ooxml/officeDocument/relationships/notesMaster" Target="../notesMasters/notesMaster1.xml"/></Relationships>
</file>

<file path=ppt/notesSlides/_rels/notesSlide15.xml.rels><?xml version="1.0" encoding="UTF-8" standalone="yes"?>
<Relationships xmlns="http://schemas.openxmlformats.org/package/2006/relationships"><Relationship Id="rId2" Type="http://purl.oclc.org/ooxml/officeDocument/relationships/slide" Target="../slides/slide22.xml"/><Relationship Id="rId1" Type="http://purl.oclc.org/ooxml/officeDocument/relationships/notesMaster" Target="../notesMasters/notesMaster1.xml"/></Relationships>
</file>

<file path=ppt/notesSlides/_rels/notesSlide16.xml.rels><?xml version="1.0" encoding="UTF-8" standalone="yes"?>
<Relationships xmlns="http://schemas.openxmlformats.org/package/2006/relationships"><Relationship Id="rId2" Type="http://purl.oclc.org/ooxml/officeDocument/relationships/slide" Target="../slides/slide23.xml"/><Relationship Id="rId1" Type="http://purl.oclc.org/ooxml/officeDocument/relationships/notesMaster" Target="../notesMasters/notesMaster1.xml"/></Relationships>
</file>

<file path=ppt/notesSlides/_rels/notesSlide17.xml.rels><?xml version="1.0" encoding="UTF-8" standalone="yes"?>
<Relationships xmlns="http://schemas.openxmlformats.org/package/2006/relationships"><Relationship Id="rId2" Type="http://purl.oclc.org/ooxml/officeDocument/relationships/slide" Target="../slides/slide24.xml"/><Relationship Id="rId1" Type="http://purl.oclc.org/ooxml/officeDocument/relationships/notesMaster" Target="../notesMasters/notesMaster1.xml"/></Relationships>
</file>

<file path=ppt/notesSlides/_rels/notesSlide18.xml.rels><?xml version="1.0" encoding="UTF-8" standalone="yes"?>
<Relationships xmlns="http://schemas.openxmlformats.org/package/2006/relationships"><Relationship Id="rId2" Type="http://purl.oclc.org/ooxml/officeDocument/relationships/slide" Target="../slides/slide25.xml"/><Relationship Id="rId1" Type="http://purl.oclc.org/ooxml/officeDocument/relationships/notesMaster" Target="../notesMasters/notesMaster1.xml"/></Relationships>
</file>

<file path=ppt/notesSlides/_rels/notesSlide19.xml.rels><?xml version="1.0" encoding="UTF-8" standalone="yes"?>
<Relationships xmlns="http://schemas.openxmlformats.org/package/2006/relationships"><Relationship Id="rId2" Type="http://purl.oclc.org/ooxml/officeDocument/relationships/slide" Target="../slides/slide26.xml"/><Relationship Id="rId1" Type="http://purl.oclc.org/ooxml/officeDocument/relationships/notesMaster" Target="../notesMasters/notesMaster1.xml"/></Relationships>
</file>

<file path=ppt/notesSlides/_rels/notesSlide20.xml.rels><?xml version="1.0" encoding="UTF-8" standalone="yes"?>
<Relationships xmlns="http://schemas.openxmlformats.org/package/2006/relationships"><Relationship Id="rId2" Type="http://purl.oclc.org/ooxml/officeDocument/relationships/slide" Target="../slides/slide27.xml"/><Relationship Id="rId1" Type="http://purl.oclc.org/ooxml/officeDocument/relationships/notesMaster" Target="../notesMasters/notesMaster1.xml"/></Relationships>
</file>

<file path=ppt/notesSlides/notesSlide1.xml><?xml version="1.0" encoding="utf-8"?>
<p:notes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115714" name="Slide Image Placeholder 1">
            <a:extLst>
              <a:ext uri="{FF2B5EF4-FFF2-40B4-BE49-F238E27FC236}">
                <a16:creationId xmlns:a16="http://schemas.microsoft.com/office/drawing/2014/main" id="{FDDCD410-45A3-F148-B1AD-2A885492150F}"/>
              </a:ext>
            </a:extLst>
          </p:cNvPr>
          <p:cNvSpPr>
            <a:spLocks noGrp="1" noRot="1" noChangeAspect="1" noTextEdit="1"/>
          </p:cNvSpPr>
          <p:nvPr>
            <p:ph type="sldImg"/>
          </p:nvPr>
        </p:nvSpPr>
        <p:spPr>
          <a:ln/>
        </p:spPr>
      </p:sp>
      <p:sp>
        <p:nvSpPr>
          <p:cNvPr id="115715" name="Notes Placeholder 2">
            <a:extLst>
              <a:ext uri="{FF2B5EF4-FFF2-40B4-BE49-F238E27FC236}">
                <a16:creationId xmlns:a16="http://schemas.microsoft.com/office/drawing/2014/main" id="{447DD66B-9508-6B4B-9338-85AF4E75D28D}"/>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
                <a:headEnd/>
                <a:tailEnd/>
              </a14:hiddenLine>
            </a:ext>
          </a:extLst>
        </p:spPr>
        <p:txBody>
          <a:bodyPr/>
          <a:lstStyle/>
          <a:p>
            <a:endParaRPr lang="en-US" altLang="en-US"/>
          </a:p>
        </p:txBody>
      </p:sp>
      <p:sp>
        <p:nvSpPr>
          <p:cNvPr id="115716" name="Slide Number Placeholder 3">
            <a:extLst>
              <a:ext uri="{FF2B5EF4-FFF2-40B4-BE49-F238E27FC236}">
                <a16:creationId xmlns:a16="http://schemas.microsoft.com/office/drawing/2014/main" id="{E1DB3B95-ED74-B547-BB2B-C6EDF663C04E}"/>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
                <a:headEnd/>
                <a:tailEnd/>
              </a14:hiddenLine>
            </a:ext>
          </a:extLst>
        </p:spPr>
        <p:txBody>
          <a:bodyPr/>
          <a:lstStyle>
            <a:lvl1pPr defTabSz="966788">
              <a:defRPr sz="2000">
                <a:solidFill>
                  <a:schemeClr val="tx1"/>
                </a:solidFill>
                <a:latin typeface="Arial" panose="020B0604020202020204" pitchFamily="34" charset="0"/>
                <a:ea typeface="MS PGothic" panose="020B0600070205080204" pitchFamily="34" charset="-128"/>
              </a:defRPr>
            </a:lvl1pPr>
            <a:lvl2pPr marL="742950" indent="-285750" defTabSz="966788">
              <a:defRPr sz="2000">
                <a:solidFill>
                  <a:schemeClr val="tx1"/>
                </a:solidFill>
                <a:latin typeface="Arial" panose="020B0604020202020204" pitchFamily="34" charset="0"/>
                <a:ea typeface="MS PGothic" panose="020B0600070205080204" pitchFamily="34" charset="-128"/>
              </a:defRPr>
            </a:lvl2pPr>
            <a:lvl3pPr marL="1143000" indent="-228600" defTabSz="966788">
              <a:defRPr sz="2000">
                <a:solidFill>
                  <a:schemeClr val="tx1"/>
                </a:solidFill>
                <a:latin typeface="Arial" panose="020B0604020202020204" pitchFamily="34" charset="0"/>
                <a:ea typeface="MS PGothic" panose="020B0600070205080204" pitchFamily="34" charset="-128"/>
              </a:defRPr>
            </a:lvl3pPr>
            <a:lvl4pPr marL="1600200" indent="-228600" defTabSz="966788">
              <a:defRPr sz="2000">
                <a:solidFill>
                  <a:schemeClr val="tx1"/>
                </a:solidFill>
                <a:latin typeface="Arial" panose="020B0604020202020204" pitchFamily="34" charset="0"/>
                <a:ea typeface="MS PGothic" panose="020B0600070205080204" pitchFamily="34" charset="-128"/>
              </a:defRPr>
            </a:lvl4pPr>
            <a:lvl5pPr marL="2057400" indent="-228600" defTabSz="966788">
              <a:defRPr sz="2000">
                <a:solidFill>
                  <a:schemeClr val="tx1"/>
                </a:solidFill>
                <a:latin typeface="Arial" panose="020B0604020202020204" pitchFamily="34" charset="0"/>
                <a:ea typeface="MS PGothic" panose="020B0600070205080204" pitchFamily="34" charset="-128"/>
              </a:defRPr>
            </a:lvl5pPr>
            <a:lvl6pPr marL="2514600" indent="-228600" defTabSz="966788" eaLnBrk="0" fontAlgn="base" hangingPunct="0">
              <a:spcBef>
                <a:spcPct val="0%"/>
              </a:spcBef>
              <a:spcAft>
                <a:spcPct val="0%"/>
              </a:spcAft>
              <a:defRPr sz="2000">
                <a:solidFill>
                  <a:schemeClr val="tx1"/>
                </a:solidFill>
                <a:latin typeface="Arial" panose="020B0604020202020204" pitchFamily="34" charset="0"/>
                <a:ea typeface="MS PGothic" panose="020B0600070205080204" pitchFamily="34" charset="-128"/>
              </a:defRPr>
            </a:lvl6pPr>
            <a:lvl7pPr marL="2971800" indent="-228600" defTabSz="966788" eaLnBrk="0" fontAlgn="base" hangingPunct="0">
              <a:spcBef>
                <a:spcPct val="0%"/>
              </a:spcBef>
              <a:spcAft>
                <a:spcPct val="0%"/>
              </a:spcAft>
              <a:defRPr sz="2000">
                <a:solidFill>
                  <a:schemeClr val="tx1"/>
                </a:solidFill>
                <a:latin typeface="Arial" panose="020B0604020202020204" pitchFamily="34" charset="0"/>
                <a:ea typeface="MS PGothic" panose="020B0600070205080204" pitchFamily="34" charset="-128"/>
              </a:defRPr>
            </a:lvl7pPr>
            <a:lvl8pPr marL="3429000" indent="-228600" defTabSz="966788" eaLnBrk="0" fontAlgn="base" hangingPunct="0">
              <a:spcBef>
                <a:spcPct val="0%"/>
              </a:spcBef>
              <a:spcAft>
                <a:spcPct val="0%"/>
              </a:spcAft>
              <a:defRPr sz="2000">
                <a:solidFill>
                  <a:schemeClr val="tx1"/>
                </a:solidFill>
                <a:latin typeface="Arial" panose="020B0604020202020204" pitchFamily="34" charset="0"/>
                <a:ea typeface="MS PGothic" panose="020B0600070205080204" pitchFamily="34" charset="-128"/>
              </a:defRPr>
            </a:lvl8pPr>
            <a:lvl9pPr marL="3886200" indent="-228600" defTabSz="966788" eaLnBrk="0" fontAlgn="base" hangingPunct="0">
              <a:spcBef>
                <a:spcPct val="0%"/>
              </a:spcBef>
              <a:spcAft>
                <a:spcPct val="0%"/>
              </a:spcAft>
              <a:defRPr sz="2000">
                <a:solidFill>
                  <a:schemeClr val="tx1"/>
                </a:solidFill>
                <a:latin typeface="Arial" panose="020B0604020202020204" pitchFamily="34" charset="0"/>
                <a:ea typeface="MS PGothic" panose="020B0600070205080204" pitchFamily="34" charset="-128"/>
              </a:defRPr>
            </a:lvl9pPr>
          </a:lstStyle>
          <a:p>
            <a:fld id="{8AF2D778-11A8-6C47-B451-B12B1F9D501C}" type="slidenum">
              <a:rPr lang="en-US" altLang="en-US" sz="1300">
                <a:latin typeface="Times New Roman" panose="02020603050405020304" pitchFamily="18" charset="0"/>
              </a:rPr>
              <a:pPr/>
              <a:t>4</a:t>
            </a:fld>
            <a:endParaRPr lang="en-US" altLang="en-US" sz="1300">
              <a:latin typeface="Times New Roman" panose="02020603050405020304" pitchFamily="18" charset="0"/>
            </a:endParaRPr>
          </a:p>
        </p:txBody>
      </p:sp>
    </p:spTree>
  </p:cSld>
  <p:clrMapOvr>
    <a:masterClrMapping/>
  </p:clrMapOvr>
</p:notes>
</file>

<file path=ppt/notesSlides/notesSlide3.xml><?xml version="1.0" encoding="utf-8"?>
<p:notes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117762" name="Slide Image Placeholder 1">
            <a:extLst>
              <a:ext uri="{FF2B5EF4-FFF2-40B4-BE49-F238E27FC236}">
                <a16:creationId xmlns:a16="http://schemas.microsoft.com/office/drawing/2014/main" id="{32D8E8C6-E23E-B34F-9C78-CFA5FDAF82D4}"/>
              </a:ext>
            </a:extLst>
          </p:cNvPr>
          <p:cNvSpPr>
            <a:spLocks noGrp="1" noRot="1" noChangeAspect="1" noTextEdit="1"/>
          </p:cNvSpPr>
          <p:nvPr>
            <p:ph type="sldImg"/>
          </p:nvPr>
        </p:nvSpPr>
        <p:spPr>
          <a:ln/>
        </p:spPr>
      </p:sp>
      <p:sp>
        <p:nvSpPr>
          <p:cNvPr id="117763" name="Notes Placeholder 2">
            <a:extLst>
              <a:ext uri="{FF2B5EF4-FFF2-40B4-BE49-F238E27FC236}">
                <a16:creationId xmlns:a16="http://schemas.microsoft.com/office/drawing/2014/main" id="{15D2AC91-F51D-8841-AE39-555FFA296DEE}"/>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
                <a:headEnd/>
                <a:tailEnd/>
              </a14:hiddenLine>
            </a:ext>
          </a:extLst>
        </p:spPr>
        <p:txBody>
          <a:bodyPr/>
          <a:lstStyle/>
          <a:p>
            <a:endParaRPr lang="en-US" altLang="en-US"/>
          </a:p>
        </p:txBody>
      </p:sp>
      <p:sp>
        <p:nvSpPr>
          <p:cNvPr id="117764" name="Slide Number Placeholder 3">
            <a:extLst>
              <a:ext uri="{FF2B5EF4-FFF2-40B4-BE49-F238E27FC236}">
                <a16:creationId xmlns:a16="http://schemas.microsoft.com/office/drawing/2014/main" id="{596B3771-F11E-0043-B99B-0CE70AEA3517}"/>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
                <a:headEnd/>
                <a:tailEnd/>
              </a14:hiddenLine>
            </a:ext>
          </a:extLst>
        </p:spPr>
        <p:txBody>
          <a:bodyPr/>
          <a:lstStyle>
            <a:lvl1pPr defTabSz="966788">
              <a:defRPr sz="2000">
                <a:solidFill>
                  <a:schemeClr val="tx1"/>
                </a:solidFill>
                <a:latin typeface="Arial" panose="020B0604020202020204" pitchFamily="34" charset="0"/>
                <a:ea typeface="MS PGothic" panose="020B0600070205080204" pitchFamily="34" charset="-128"/>
              </a:defRPr>
            </a:lvl1pPr>
            <a:lvl2pPr marL="742950" indent="-285750" defTabSz="966788">
              <a:defRPr sz="2000">
                <a:solidFill>
                  <a:schemeClr val="tx1"/>
                </a:solidFill>
                <a:latin typeface="Arial" panose="020B0604020202020204" pitchFamily="34" charset="0"/>
                <a:ea typeface="MS PGothic" panose="020B0600070205080204" pitchFamily="34" charset="-128"/>
              </a:defRPr>
            </a:lvl2pPr>
            <a:lvl3pPr marL="1143000" indent="-228600" defTabSz="966788">
              <a:defRPr sz="2000">
                <a:solidFill>
                  <a:schemeClr val="tx1"/>
                </a:solidFill>
                <a:latin typeface="Arial" panose="020B0604020202020204" pitchFamily="34" charset="0"/>
                <a:ea typeface="MS PGothic" panose="020B0600070205080204" pitchFamily="34" charset="-128"/>
              </a:defRPr>
            </a:lvl3pPr>
            <a:lvl4pPr marL="1600200" indent="-228600" defTabSz="966788">
              <a:defRPr sz="2000">
                <a:solidFill>
                  <a:schemeClr val="tx1"/>
                </a:solidFill>
                <a:latin typeface="Arial" panose="020B0604020202020204" pitchFamily="34" charset="0"/>
                <a:ea typeface="MS PGothic" panose="020B0600070205080204" pitchFamily="34" charset="-128"/>
              </a:defRPr>
            </a:lvl4pPr>
            <a:lvl5pPr marL="2057400" indent="-228600" defTabSz="966788">
              <a:defRPr sz="2000">
                <a:solidFill>
                  <a:schemeClr val="tx1"/>
                </a:solidFill>
                <a:latin typeface="Arial" panose="020B0604020202020204" pitchFamily="34" charset="0"/>
                <a:ea typeface="MS PGothic" panose="020B0600070205080204" pitchFamily="34" charset="-128"/>
              </a:defRPr>
            </a:lvl5pPr>
            <a:lvl6pPr marL="2514600" indent="-228600" defTabSz="966788" eaLnBrk="0" fontAlgn="base" hangingPunct="0">
              <a:spcBef>
                <a:spcPct val="0%"/>
              </a:spcBef>
              <a:spcAft>
                <a:spcPct val="0%"/>
              </a:spcAft>
              <a:defRPr sz="2000">
                <a:solidFill>
                  <a:schemeClr val="tx1"/>
                </a:solidFill>
                <a:latin typeface="Arial" panose="020B0604020202020204" pitchFamily="34" charset="0"/>
                <a:ea typeface="MS PGothic" panose="020B0600070205080204" pitchFamily="34" charset="-128"/>
              </a:defRPr>
            </a:lvl6pPr>
            <a:lvl7pPr marL="2971800" indent="-228600" defTabSz="966788" eaLnBrk="0" fontAlgn="base" hangingPunct="0">
              <a:spcBef>
                <a:spcPct val="0%"/>
              </a:spcBef>
              <a:spcAft>
                <a:spcPct val="0%"/>
              </a:spcAft>
              <a:defRPr sz="2000">
                <a:solidFill>
                  <a:schemeClr val="tx1"/>
                </a:solidFill>
                <a:latin typeface="Arial" panose="020B0604020202020204" pitchFamily="34" charset="0"/>
                <a:ea typeface="MS PGothic" panose="020B0600070205080204" pitchFamily="34" charset="-128"/>
              </a:defRPr>
            </a:lvl7pPr>
            <a:lvl8pPr marL="3429000" indent="-228600" defTabSz="966788" eaLnBrk="0" fontAlgn="base" hangingPunct="0">
              <a:spcBef>
                <a:spcPct val="0%"/>
              </a:spcBef>
              <a:spcAft>
                <a:spcPct val="0%"/>
              </a:spcAft>
              <a:defRPr sz="2000">
                <a:solidFill>
                  <a:schemeClr val="tx1"/>
                </a:solidFill>
                <a:latin typeface="Arial" panose="020B0604020202020204" pitchFamily="34" charset="0"/>
                <a:ea typeface="MS PGothic" panose="020B0600070205080204" pitchFamily="34" charset="-128"/>
              </a:defRPr>
            </a:lvl8pPr>
            <a:lvl9pPr marL="3886200" indent="-228600" defTabSz="966788" eaLnBrk="0" fontAlgn="base" hangingPunct="0">
              <a:spcBef>
                <a:spcPct val="0%"/>
              </a:spcBef>
              <a:spcAft>
                <a:spcPct val="0%"/>
              </a:spcAft>
              <a:defRPr sz="2000">
                <a:solidFill>
                  <a:schemeClr val="tx1"/>
                </a:solidFill>
                <a:latin typeface="Arial" panose="020B0604020202020204" pitchFamily="34" charset="0"/>
                <a:ea typeface="MS PGothic" panose="020B0600070205080204" pitchFamily="34" charset="-128"/>
              </a:defRPr>
            </a:lvl9pPr>
          </a:lstStyle>
          <a:p>
            <a:fld id="{3D25F6A9-1586-584B-80A3-F5E61641831F}" type="slidenum">
              <a:rPr lang="en-US" altLang="en-US" sz="1300">
                <a:latin typeface="Times New Roman" panose="02020603050405020304" pitchFamily="18" charset="0"/>
              </a:rPr>
              <a:pPr/>
              <a:t>5</a:t>
            </a:fld>
            <a:endParaRPr lang="en-US" altLang="en-US" sz="1300">
              <a:latin typeface="Times New Roman" panose="02020603050405020304" pitchFamily="18" charset="0"/>
            </a:endParaRPr>
          </a:p>
        </p:txBody>
      </p:sp>
    </p:spTree>
  </p:cSld>
  <p:clrMapOvr>
    <a:masterClrMapping/>
  </p:clrMapOvr>
</p:notes>
</file>

<file path=ppt/notesSlides/notesSlide4.xml><?xml version="1.0" encoding="utf-8"?>
<p:notes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121858" name="Slide Image Placeholder 1">
            <a:extLst>
              <a:ext uri="{FF2B5EF4-FFF2-40B4-BE49-F238E27FC236}">
                <a16:creationId xmlns:a16="http://schemas.microsoft.com/office/drawing/2014/main" id="{8150BFDA-24BD-5A4D-B9DE-A8435422AC34}"/>
              </a:ext>
            </a:extLst>
          </p:cNvPr>
          <p:cNvSpPr>
            <a:spLocks noGrp="1" noRot="1" noChangeAspect="1" noTextEdit="1"/>
          </p:cNvSpPr>
          <p:nvPr>
            <p:ph type="sldImg"/>
          </p:nvPr>
        </p:nvSpPr>
        <p:spPr>
          <a:ln/>
        </p:spPr>
      </p:sp>
      <p:sp>
        <p:nvSpPr>
          <p:cNvPr id="121859" name="Notes Placeholder 2">
            <a:extLst>
              <a:ext uri="{FF2B5EF4-FFF2-40B4-BE49-F238E27FC236}">
                <a16:creationId xmlns:a16="http://schemas.microsoft.com/office/drawing/2014/main" id="{A38576D7-E686-9442-A3A5-51230000AF50}"/>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
                <a:headEnd/>
                <a:tailEnd/>
              </a14:hiddenLine>
            </a:ext>
          </a:extLst>
        </p:spPr>
        <p:txBody>
          <a:bodyPr/>
          <a:lstStyle/>
          <a:p>
            <a:endParaRPr lang="en-US" altLang="en-US" dirty="0"/>
          </a:p>
        </p:txBody>
      </p:sp>
      <p:sp>
        <p:nvSpPr>
          <p:cNvPr id="121860" name="Slide Number Placeholder 3">
            <a:extLst>
              <a:ext uri="{FF2B5EF4-FFF2-40B4-BE49-F238E27FC236}">
                <a16:creationId xmlns:a16="http://schemas.microsoft.com/office/drawing/2014/main" id="{28949BE8-5F9F-6F44-A2DB-54E248508B52}"/>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
                <a:headEnd/>
                <a:tailEnd/>
              </a14:hiddenLine>
            </a:ext>
          </a:extLst>
        </p:spPr>
        <p:txBody>
          <a:bodyPr/>
          <a:lstStyle>
            <a:lvl1pPr defTabSz="966788">
              <a:defRPr sz="2000">
                <a:solidFill>
                  <a:schemeClr val="tx1"/>
                </a:solidFill>
                <a:latin typeface="Arial" panose="020B0604020202020204" pitchFamily="34" charset="0"/>
                <a:ea typeface="MS PGothic" panose="020B0600070205080204" pitchFamily="34" charset="-128"/>
              </a:defRPr>
            </a:lvl1pPr>
            <a:lvl2pPr marL="742950" indent="-285750" defTabSz="966788">
              <a:defRPr sz="2000">
                <a:solidFill>
                  <a:schemeClr val="tx1"/>
                </a:solidFill>
                <a:latin typeface="Arial" panose="020B0604020202020204" pitchFamily="34" charset="0"/>
                <a:ea typeface="MS PGothic" panose="020B0600070205080204" pitchFamily="34" charset="-128"/>
              </a:defRPr>
            </a:lvl2pPr>
            <a:lvl3pPr marL="1143000" indent="-228600" defTabSz="966788">
              <a:defRPr sz="2000">
                <a:solidFill>
                  <a:schemeClr val="tx1"/>
                </a:solidFill>
                <a:latin typeface="Arial" panose="020B0604020202020204" pitchFamily="34" charset="0"/>
                <a:ea typeface="MS PGothic" panose="020B0600070205080204" pitchFamily="34" charset="-128"/>
              </a:defRPr>
            </a:lvl3pPr>
            <a:lvl4pPr marL="1600200" indent="-228600" defTabSz="966788">
              <a:defRPr sz="2000">
                <a:solidFill>
                  <a:schemeClr val="tx1"/>
                </a:solidFill>
                <a:latin typeface="Arial" panose="020B0604020202020204" pitchFamily="34" charset="0"/>
                <a:ea typeface="MS PGothic" panose="020B0600070205080204" pitchFamily="34" charset="-128"/>
              </a:defRPr>
            </a:lvl4pPr>
            <a:lvl5pPr marL="2057400" indent="-228600" defTabSz="966788">
              <a:defRPr sz="2000">
                <a:solidFill>
                  <a:schemeClr val="tx1"/>
                </a:solidFill>
                <a:latin typeface="Arial" panose="020B0604020202020204" pitchFamily="34" charset="0"/>
                <a:ea typeface="MS PGothic" panose="020B0600070205080204" pitchFamily="34" charset="-128"/>
              </a:defRPr>
            </a:lvl5pPr>
            <a:lvl6pPr marL="2514600" indent="-228600" defTabSz="966788" eaLnBrk="0" fontAlgn="base" hangingPunct="0">
              <a:spcBef>
                <a:spcPct val="0%"/>
              </a:spcBef>
              <a:spcAft>
                <a:spcPct val="0%"/>
              </a:spcAft>
              <a:defRPr sz="2000">
                <a:solidFill>
                  <a:schemeClr val="tx1"/>
                </a:solidFill>
                <a:latin typeface="Arial" panose="020B0604020202020204" pitchFamily="34" charset="0"/>
                <a:ea typeface="MS PGothic" panose="020B0600070205080204" pitchFamily="34" charset="-128"/>
              </a:defRPr>
            </a:lvl6pPr>
            <a:lvl7pPr marL="2971800" indent="-228600" defTabSz="966788" eaLnBrk="0" fontAlgn="base" hangingPunct="0">
              <a:spcBef>
                <a:spcPct val="0%"/>
              </a:spcBef>
              <a:spcAft>
                <a:spcPct val="0%"/>
              </a:spcAft>
              <a:defRPr sz="2000">
                <a:solidFill>
                  <a:schemeClr val="tx1"/>
                </a:solidFill>
                <a:latin typeface="Arial" panose="020B0604020202020204" pitchFamily="34" charset="0"/>
                <a:ea typeface="MS PGothic" panose="020B0600070205080204" pitchFamily="34" charset="-128"/>
              </a:defRPr>
            </a:lvl7pPr>
            <a:lvl8pPr marL="3429000" indent="-228600" defTabSz="966788" eaLnBrk="0" fontAlgn="base" hangingPunct="0">
              <a:spcBef>
                <a:spcPct val="0%"/>
              </a:spcBef>
              <a:spcAft>
                <a:spcPct val="0%"/>
              </a:spcAft>
              <a:defRPr sz="2000">
                <a:solidFill>
                  <a:schemeClr val="tx1"/>
                </a:solidFill>
                <a:latin typeface="Arial" panose="020B0604020202020204" pitchFamily="34" charset="0"/>
                <a:ea typeface="MS PGothic" panose="020B0600070205080204" pitchFamily="34" charset="-128"/>
              </a:defRPr>
            </a:lvl8pPr>
            <a:lvl9pPr marL="3886200" indent="-228600" defTabSz="966788" eaLnBrk="0" fontAlgn="base" hangingPunct="0">
              <a:spcBef>
                <a:spcPct val="0%"/>
              </a:spcBef>
              <a:spcAft>
                <a:spcPct val="0%"/>
              </a:spcAft>
              <a:defRPr sz="2000">
                <a:solidFill>
                  <a:schemeClr val="tx1"/>
                </a:solidFill>
                <a:latin typeface="Arial" panose="020B0604020202020204" pitchFamily="34" charset="0"/>
                <a:ea typeface="MS PGothic" panose="020B0600070205080204" pitchFamily="34" charset="-128"/>
              </a:defRPr>
            </a:lvl9pPr>
          </a:lstStyle>
          <a:p>
            <a:fld id="{97083AB9-FF01-894C-89FD-738EDDE3BCE2}" type="slidenum">
              <a:rPr lang="en-US" altLang="en-US" sz="1300">
                <a:latin typeface="Times New Roman" panose="02020603050405020304" pitchFamily="18" charset="0"/>
              </a:rPr>
              <a:pPr/>
              <a:t>6</a:t>
            </a:fld>
            <a:endParaRPr lang="en-US" altLang="en-US" sz="1300">
              <a:latin typeface="Times New Roman" panose="02020603050405020304" pitchFamily="18" charset="0"/>
            </a:endParaRPr>
          </a:p>
        </p:txBody>
      </p:sp>
    </p:spTree>
  </p:cSld>
  <p:clrMapOvr>
    <a:masterClrMapping/>
  </p:clrMapOvr>
</p:notes>
</file>

<file path=ppt/notesSlides/notesSlide5.xml><?xml version="1.0" encoding="utf-8"?>
<p:notes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AB369E73-3836-022B-382A-43CF613EDD8B}"/>
              </a:ext>
            </a:extLst>
          </p:cNvPr>
          <p:cNvSpPr>
            <a:spLocks noGrp="1" noChangeArrowheads="1"/>
          </p:cNvSpPr>
          <p:nvPr>
            <p:ph type="sldNum" sz="quarter" idx="5"/>
          </p:nvPr>
        </p:nvSpPr>
        <p:spPr>
          <a:ln/>
        </p:spPr>
        <p:txBody>
          <a:bodyPr/>
          <a:lstStyle/>
          <a:p>
            <a:fld id="{BD1DDB54-C709-47A1-9A6B-700C7CEA12F5}" type="slidenum">
              <a:rPr lang="en-AU" altLang="en-US"/>
              <a:pPr/>
              <a:t>7</a:t>
            </a:fld>
            <a:endParaRPr lang="en-AU" altLang="en-US"/>
          </a:p>
        </p:txBody>
      </p:sp>
      <p:sp>
        <p:nvSpPr>
          <p:cNvPr id="47106" name="Rectangle 2">
            <a:extLst>
              <a:ext uri="{FF2B5EF4-FFF2-40B4-BE49-F238E27FC236}">
                <a16:creationId xmlns:a16="http://schemas.microsoft.com/office/drawing/2014/main" id="{D7DECD9D-3450-0C31-8575-DBBCD91B31F0}"/>
              </a:ext>
            </a:extLst>
          </p:cNvPr>
          <p:cNvSpPr>
            <a:spLocks noGrp="1" noRot="1" noChangeAspect="1" noChangeArrowheads="1" noTextEdit="1"/>
          </p:cNvSpPr>
          <p:nvPr>
            <p:ph type="sldImg"/>
          </p:nvPr>
        </p:nvSpPr>
        <p:spPr>
          <a:ln/>
        </p:spPr>
      </p:sp>
      <p:sp>
        <p:nvSpPr>
          <p:cNvPr id="47107" name="Rectangle 3">
            <a:extLst>
              <a:ext uri="{FF2B5EF4-FFF2-40B4-BE49-F238E27FC236}">
                <a16:creationId xmlns:a16="http://schemas.microsoft.com/office/drawing/2014/main" id="{B5A8D3C7-1802-97C1-B578-97DA60C6F3DC}"/>
              </a:ext>
            </a:extLst>
          </p:cNvPr>
          <p:cNvSpPr>
            <a:spLocks noGrp="1" noChangeArrowheads="1"/>
          </p:cNvSpPr>
          <p:nvPr>
            <p:ph type="body" idx="1"/>
          </p:nvPr>
        </p:nvSpPr>
        <p:spPr/>
        <p:txBody>
          <a:bodyPr/>
          <a:lstStyle/>
          <a:p>
            <a:endParaRPr lang="en-AU" altLang="en-US" dirty="0"/>
          </a:p>
        </p:txBody>
      </p:sp>
    </p:spTree>
  </p:cSld>
  <p:clrMapOvr>
    <a:masterClrMapping/>
  </p:clrMapOvr>
</p:notes>
</file>

<file path=ppt/notesSlides/notesSlide6.xml><?xml version="1.0" encoding="utf-8"?>
<p:notes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09324517-2E7F-6098-66DD-4655B2E5F863}"/>
              </a:ext>
            </a:extLst>
          </p:cNvPr>
          <p:cNvSpPr>
            <a:spLocks noGrp="1" noChangeArrowheads="1"/>
          </p:cNvSpPr>
          <p:nvPr>
            <p:ph type="sldNum" sz="quarter" idx="5"/>
          </p:nvPr>
        </p:nvSpPr>
        <p:spPr>
          <a:ln/>
        </p:spPr>
        <p:txBody>
          <a:bodyPr/>
          <a:lstStyle/>
          <a:p>
            <a:fld id="{2EE71BE0-2FE5-4F9A-83BB-C25944D2D62C}" type="slidenum">
              <a:rPr lang="en-AU" altLang="en-US"/>
              <a:pPr/>
              <a:t>8</a:t>
            </a:fld>
            <a:endParaRPr lang="en-AU" altLang="en-US"/>
          </a:p>
        </p:txBody>
      </p:sp>
      <p:sp>
        <p:nvSpPr>
          <p:cNvPr id="49154" name="Rectangle 2">
            <a:extLst>
              <a:ext uri="{FF2B5EF4-FFF2-40B4-BE49-F238E27FC236}">
                <a16:creationId xmlns:a16="http://schemas.microsoft.com/office/drawing/2014/main" id="{9E75F8F4-7340-3F38-F7F5-8969F827D632}"/>
              </a:ext>
            </a:extLst>
          </p:cNvPr>
          <p:cNvSpPr>
            <a:spLocks noGrp="1" noRot="1" noChangeAspect="1" noChangeArrowheads="1" noTextEdit="1"/>
          </p:cNvSpPr>
          <p:nvPr>
            <p:ph type="sldImg"/>
          </p:nvPr>
        </p:nvSpPr>
        <p:spPr>
          <a:ln/>
        </p:spPr>
      </p:sp>
      <p:sp>
        <p:nvSpPr>
          <p:cNvPr id="49155" name="Rectangle 3">
            <a:extLst>
              <a:ext uri="{FF2B5EF4-FFF2-40B4-BE49-F238E27FC236}">
                <a16:creationId xmlns:a16="http://schemas.microsoft.com/office/drawing/2014/main" id="{45EC689D-9FAA-9666-CC84-02691E270008}"/>
              </a:ext>
            </a:extLst>
          </p:cNvPr>
          <p:cNvSpPr>
            <a:spLocks noGrp="1" noChangeArrowheads="1"/>
          </p:cNvSpPr>
          <p:nvPr>
            <p:ph type="body" idx="1"/>
          </p:nvPr>
        </p:nvSpPr>
        <p:spPr/>
        <p:txBody>
          <a:bodyPr/>
          <a:lstStyle/>
          <a:p>
            <a:endParaRPr lang="en-AU" altLang="en-US" dirty="0"/>
          </a:p>
        </p:txBody>
      </p:sp>
    </p:spTree>
  </p:cSld>
  <p:clrMapOvr>
    <a:masterClrMapping/>
  </p:clrMapOvr>
</p:notes>
</file>

<file path=ppt/notesSlides/notesSlide7.xml><?xml version="1.0" encoding="utf-8"?>
<p:notes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dirty="0"/>
          </a:p>
        </p:txBody>
      </p:sp>
      <p:sp>
        <p:nvSpPr>
          <p:cNvPr id="4" name="Slide Number Placeholder 3"/>
          <p:cNvSpPr>
            <a:spLocks noGrp="1"/>
          </p:cNvSpPr>
          <p:nvPr>
            <p:ph type="sldNum" sz="quarter" idx="5"/>
          </p:nvPr>
        </p:nvSpPr>
        <p:spPr/>
        <p:txBody>
          <a:bodyPr/>
          <a:lstStyle/>
          <a:p>
            <a:fld id="{0AD3FA8D-5AA4-4FB2-ADBC-3472CF320248}" type="slidenum">
              <a:rPr lang="en-US" smtClean="0"/>
              <a:t>9</a:t>
            </a:fld>
            <a:endParaRPr lang="en-US"/>
          </a:p>
        </p:txBody>
      </p:sp>
    </p:spTree>
    <p:extLst>
      <p:ext uri="{BB962C8B-B14F-4D97-AF65-F5344CB8AC3E}">
        <p14:creationId xmlns:p14="http://schemas.microsoft.com/office/powerpoint/2010/main" val="3992808319"/>
      </p:ext>
    </p:extLst>
  </p:cSld>
  <p:clrMapOvr>
    <a:masterClrMapping/>
  </p:clrMapOvr>
</p:notes>
</file>

<file path=ppt/notesSlides/notesSlide8.xml><?xml version="1.0" encoding="utf-8"?>
<p:notes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10</a:t>
            </a:fld>
            <a:endParaRPr lang="en-US"/>
          </a:p>
        </p:txBody>
      </p:sp>
    </p:spTree>
    <p:extLst>
      <p:ext uri="{BB962C8B-B14F-4D97-AF65-F5344CB8AC3E}">
        <p14:creationId xmlns:p14="http://schemas.microsoft.com/office/powerpoint/2010/main" val="2336566081"/>
      </p:ext>
    </p:extLst>
  </p:cSld>
  <p:clrMapOvr>
    <a:masterClrMapping/>
  </p:clrMapOvr>
</p:notes>
</file>

<file path=ppt/notesSlides/notesSlide9.xml><?xml version="1.0" encoding="utf-8"?>
<p:notes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14</a:t>
            </a:fld>
            <a:endParaRPr lang="en-US"/>
          </a:p>
        </p:txBody>
      </p:sp>
    </p:spTree>
    <p:extLst>
      <p:ext uri="{BB962C8B-B14F-4D97-AF65-F5344CB8AC3E}">
        <p14:creationId xmlns:p14="http://schemas.microsoft.com/office/powerpoint/2010/main" val="1843981351"/>
      </p:ext>
    </p:extLst>
  </p:cSld>
  <p:clrMapOvr>
    <a:masterClrMapping/>
  </p:clrMapOvr>
</p:notes>
</file>

<file path=ppt/notesSlides/notesSlide10.xml><?xml version="1.0" encoding="utf-8"?>
<p:notes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804B21BE-9CC1-84C3-FF1A-A561BE05EE43}"/>
              </a:ext>
            </a:extLst>
          </p:cNvPr>
          <p:cNvSpPr>
            <a:spLocks noGrp="1" noChangeArrowheads="1"/>
          </p:cNvSpPr>
          <p:nvPr>
            <p:ph type="sldNum" sz="quarter" idx="5"/>
          </p:nvPr>
        </p:nvSpPr>
        <p:spPr>
          <a:ln/>
        </p:spPr>
        <p:txBody>
          <a:bodyPr/>
          <a:lstStyle/>
          <a:p>
            <a:fld id="{5A7451DC-83C4-43C5-A65C-D512BC384FC2}" type="slidenum">
              <a:rPr lang="en-US" altLang="en-US"/>
              <a:pPr/>
              <a:t>16</a:t>
            </a:fld>
            <a:endParaRPr lang="it-IT" altLang="en-US"/>
          </a:p>
        </p:txBody>
      </p:sp>
      <p:sp>
        <p:nvSpPr>
          <p:cNvPr id="134146" name="Rectangle 2">
            <a:extLst>
              <a:ext uri="{FF2B5EF4-FFF2-40B4-BE49-F238E27FC236}">
                <a16:creationId xmlns:a16="http://schemas.microsoft.com/office/drawing/2014/main" id="{BCE5E7C9-3B51-0581-0FEE-1020F0E4A34C}"/>
              </a:ext>
            </a:extLst>
          </p:cNvPr>
          <p:cNvSpPr>
            <a:spLocks noGrp="1" noRot="1" noChangeAspect="1" noChangeArrowheads="1" noTextEdit="1"/>
          </p:cNvSpPr>
          <p:nvPr>
            <p:ph type="sldImg"/>
          </p:nvPr>
        </p:nvSpPr>
        <p:spPr>
          <a:ln/>
        </p:spPr>
      </p:sp>
      <p:sp>
        <p:nvSpPr>
          <p:cNvPr id="134147" name="Rectangle 3">
            <a:extLst>
              <a:ext uri="{FF2B5EF4-FFF2-40B4-BE49-F238E27FC236}">
                <a16:creationId xmlns:a16="http://schemas.microsoft.com/office/drawing/2014/main" id="{62472689-0006-222D-7A98-B37BEF672692}"/>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11.xml><?xml version="1.0" encoding="utf-8"?>
<p:notes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MY" dirty="0"/>
          </a:p>
        </p:txBody>
      </p:sp>
      <p:sp>
        <p:nvSpPr>
          <p:cNvPr id="4" name="Slide Number Placeholder 3"/>
          <p:cNvSpPr>
            <a:spLocks noGrp="1"/>
          </p:cNvSpPr>
          <p:nvPr>
            <p:ph type="sldNum" sz="quarter" idx="5"/>
          </p:nvPr>
        </p:nvSpPr>
        <p:spPr/>
        <p:txBody>
          <a:bodyPr/>
          <a:lstStyle/>
          <a:p>
            <a:fld id="{0AD3FA8D-5AA4-4FB2-ADBC-3472CF320248}" type="slidenum">
              <a:rPr lang="en-US" smtClean="0"/>
              <a:t>17</a:t>
            </a:fld>
            <a:endParaRPr lang="en-US"/>
          </a:p>
        </p:txBody>
      </p:sp>
    </p:spTree>
    <p:extLst>
      <p:ext uri="{BB962C8B-B14F-4D97-AF65-F5344CB8AC3E}">
        <p14:creationId xmlns:p14="http://schemas.microsoft.com/office/powerpoint/2010/main" val="2324850334"/>
      </p:ext>
    </p:extLst>
  </p:cSld>
  <p:clrMapOvr>
    <a:masterClrMapping/>
  </p:clrMapOvr>
</p:notes>
</file>

<file path=ppt/notesSlides/notesSlide12.xml><?xml version="1.0" encoding="utf-8"?>
<p:notes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AD3FA8D-5AA4-4FB2-ADBC-3472CF320248}" type="slidenum">
              <a:rPr lang="en-US" smtClean="0"/>
              <a:t>18</a:t>
            </a:fld>
            <a:endParaRPr lang="en-US"/>
          </a:p>
        </p:txBody>
      </p:sp>
    </p:spTree>
    <p:extLst>
      <p:ext uri="{BB962C8B-B14F-4D97-AF65-F5344CB8AC3E}">
        <p14:creationId xmlns:p14="http://schemas.microsoft.com/office/powerpoint/2010/main" val="1666224872"/>
      </p:ext>
    </p:extLst>
  </p:cSld>
  <p:clrMapOvr>
    <a:masterClrMapping/>
  </p:clrMapOvr>
</p:notes>
</file>

<file path=ppt/notesSlides/notesSlide13.xml><?xml version="1.0" encoding="utf-8"?>
<p:notes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A28BC036-A92C-27D3-8041-D9C6C56E18AE}"/>
              </a:ext>
            </a:extLst>
          </p:cNvPr>
          <p:cNvSpPr>
            <a:spLocks noGrp="1" noChangeArrowheads="1"/>
          </p:cNvSpPr>
          <p:nvPr>
            <p:ph type="sldNum" sz="quarter" idx="5"/>
          </p:nvPr>
        </p:nvSpPr>
        <p:spPr>
          <a:ln/>
        </p:spPr>
        <p:txBody>
          <a:bodyPr/>
          <a:lstStyle/>
          <a:p>
            <a:fld id="{B7770CB8-2D6E-4004-AA55-CAFF2D871892}" type="slidenum">
              <a:rPr lang="en-US" altLang="en-US"/>
              <a:pPr/>
              <a:t>20</a:t>
            </a:fld>
            <a:endParaRPr lang="it-IT" altLang="en-US"/>
          </a:p>
        </p:txBody>
      </p:sp>
      <p:sp>
        <p:nvSpPr>
          <p:cNvPr id="136194" name="Rectangle 2">
            <a:extLst>
              <a:ext uri="{FF2B5EF4-FFF2-40B4-BE49-F238E27FC236}">
                <a16:creationId xmlns:a16="http://schemas.microsoft.com/office/drawing/2014/main" id="{4AC1507D-3CE6-488C-CF1F-A1666E9143EE}"/>
              </a:ext>
            </a:extLst>
          </p:cNvPr>
          <p:cNvSpPr>
            <a:spLocks noGrp="1" noRot="1" noChangeAspect="1" noChangeArrowheads="1" noTextEdit="1"/>
          </p:cNvSpPr>
          <p:nvPr>
            <p:ph type="sldImg"/>
          </p:nvPr>
        </p:nvSpPr>
        <p:spPr>
          <a:ln/>
        </p:spPr>
      </p:sp>
      <p:sp>
        <p:nvSpPr>
          <p:cNvPr id="136195" name="Rectangle 3">
            <a:extLst>
              <a:ext uri="{FF2B5EF4-FFF2-40B4-BE49-F238E27FC236}">
                <a16:creationId xmlns:a16="http://schemas.microsoft.com/office/drawing/2014/main" id="{B6762294-F8DE-91FB-D583-DFF767603081}"/>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14.xml><?xml version="1.0" encoding="utf-8"?>
<p:notes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D3DCAD01-DF16-4EE8-8A46-0CB37D9CD15F}"/>
              </a:ext>
            </a:extLst>
          </p:cNvPr>
          <p:cNvSpPr>
            <a:spLocks noGrp="1" noChangeArrowheads="1"/>
          </p:cNvSpPr>
          <p:nvPr>
            <p:ph type="sldNum" sz="quarter" idx="5"/>
          </p:nvPr>
        </p:nvSpPr>
        <p:spPr>
          <a:ln/>
        </p:spPr>
        <p:txBody>
          <a:bodyPr/>
          <a:lstStyle/>
          <a:p>
            <a:fld id="{FDAF742E-2713-45F8-AE39-12471CC194A3}" type="slidenum">
              <a:rPr lang="en-US" altLang="en-US"/>
              <a:pPr/>
              <a:t>21</a:t>
            </a:fld>
            <a:endParaRPr lang="it-IT" altLang="en-US"/>
          </a:p>
        </p:txBody>
      </p:sp>
      <p:sp>
        <p:nvSpPr>
          <p:cNvPr id="137218" name="Rectangle 2">
            <a:extLst>
              <a:ext uri="{FF2B5EF4-FFF2-40B4-BE49-F238E27FC236}">
                <a16:creationId xmlns:a16="http://schemas.microsoft.com/office/drawing/2014/main" id="{A999078F-A5B9-D341-65C5-E5468CFAA580}"/>
              </a:ext>
            </a:extLst>
          </p:cNvPr>
          <p:cNvSpPr>
            <a:spLocks noGrp="1" noRot="1" noChangeAspect="1" noChangeArrowheads="1" noTextEdit="1"/>
          </p:cNvSpPr>
          <p:nvPr>
            <p:ph type="sldImg"/>
          </p:nvPr>
        </p:nvSpPr>
        <p:spPr>
          <a:ln/>
        </p:spPr>
      </p:sp>
      <p:sp>
        <p:nvSpPr>
          <p:cNvPr id="137219" name="Rectangle 3">
            <a:extLst>
              <a:ext uri="{FF2B5EF4-FFF2-40B4-BE49-F238E27FC236}">
                <a16:creationId xmlns:a16="http://schemas.microsoft.com/office/drawing/2014/main" id="{57072E29-2C5B-7348-7970-3C72B496ACCA}"/>
              </a:ext>
            </a:extLst>
          </p:cNvPr>
          <p:cNvSpPr>
            <a:spLocks noGrp="1" noChangeArrowheads="1"/>
          </p:cNvSpPr>
          <p:nvPr>
            <p:ph type="body" idx="1"/>
          </p:nvPr>
        </p:nvSpPr>
        <p:spPr/>
        <p:txBody>
          <a:bodyPr/>
          <a:lstStyle/>
          <a:p>
            <a:endParaRPr lang="en-US" altLang="en-US" dirty="0"/>
          </a:p>
        </p:txBody>
      </p:sp>
    </p:spTree>
  </p:cSld>
  <p:clrMapOvr>
    <a:masterClrMapping/>
  </p:clrMapOvr>
</p:notes>
</file>

<file path=ppt/notesSlides/notesSlide15.xml><?xml version="1.0" encoding="utf-8"?>
<p:notes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DB75FAB7-8E61-E7E2-406A-DD8F2617344D}"/>
              </a:ext>
            </a:extLst>
          </p:cNvPr>
          <p:cNvSpPr>
            <a:spLocks noGrp="1" noChangeArrowheads="1"/>
          </p:cNvSpPr>
          <p:nvPr>
            <p:ph type="sldNum" sz="quarter" idx="5"/>
          </p:nvPr>
        </p:nvSpPr>
        <p:spPr>
          <a:ln/>
        </p:spPr>
        <p:txBody>
          <a:bodyPr/>
          <a:lstStyle/>
          <a:p>
            <a:fld id="{CA5DA997-D84F-4E51-BB9B-9F84ABCB1502}" type="slidenum">
              <a:rPr lang="en-US" altLang="en-US"/>
              <a:pPr/>
              <a:t>22</a:t>
            </a:fld>
            <a:endParaRPr lang="it-IT" altLang="en-US"/>
          </a:p>
        </p:txBody>
      </p:sp>
      <p:sp>
        <p:nvSpPr>
          <p:cNvPr id="138242" name="Rectangle 2">
            <a:extLst>
              <a:ext uri="{FF2B5EF4-FFF2-40B4-BE49-F238E27FC236}">
                <a16:creationId xmlns:a16="http://schemas.microsoft.com/office/drawing/2014/main" id="{3EEC59F4-2C8E-BE03-89F3-0CD8EB4CF10C}"/>
              </a:ext>
            </a:extLst>
          </p:cNvPr>
          <p:cNvSpPr>
            <a:spLocks noGrp="1" noRot="1" noChangeAspect="1" noChangeArrowheads="1" noTextEdit="1"/>
          </p:cNvSpPr>
          <p:nvPr>
            <p:ph type="sldImg"/>
          </p:nvPr>
        </p:nvSpPr>
        <p:spPr>
          <a:ln/>
        </p:spPr>
      </p:sp>
      <p:sp>
        <p:nvSpPr>
          <p:cNvPr id="138243" name="Rectangle 3">
            <a:extLst>
              <a:ext uri="{FF2B5EF4-FFF2-40B4-BE49-F238E27FC236}">
                <a16:creationId xmlns:a16="http://schemas.microsoft.com/office/drawing/2014/main" id="{4ACA89F0-86FE-9212-7F96-F9B69C4B2C03}"/>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16.xml><?xml version="1.0" encoding="utf-8"?>
<p:notes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08D0A698-7302-4F4C-9DE0-EE5C398C202D}"/>
              </a:ext>
            </a:extLst>
          </p:cNvPr>
          <p:cNvSpPr>
            <a:spLocks noGrp="1" noChangeArrowheads="1"/>
          </p:cNvSpPr>
          <p:nvPr>
            <p:ph type="sldNum" sz="quarter" idx="5"/>
          </p:nvPr>
        </p:nvSpPr>
        <p:spPr>
          <a:ln/>
        </p:spPr>
        <p:txBody>
          <a:bodyPr/>
          <a:lstStyle/>
          <a:p>
            <a:fld id="{35FB1EAE-3B3C-49C2-89A6-4EEEE97D4E4F}" type="slidenum">
              <a:rPr lang="en-US" altLang="en-US"/>
              <a:pPr/>
              <a:t>23</a:t>
            </a:fld>
            <a:endParaRPr lang="it-IT" altLang="en-US"/>
          </a:p>
        </p:txBody>
      </p:sp>
      <p:sp>
        <p:nvSpPr>
          <p:cNvPr id="139266" name="Rectangle 2">
            <a:extLst>
              <a:ext uri="{FF2B5EF4-FFF2-40B4-BE49-F238E27FC236}">
                <a16:creationId xmlns:a16="http://schemas.microsoft.com/office/drawing/2014/main" id="{F8821F3E-8213-744F-05C5-7CDC5BC59DE0}"/>
              </a:ext>
            </a:extLst>
          </p:cNvPr>
          <p:cNvSpPr>
            <a:spLocks noGrp="1" noRot="1" noChangeAspect="1" noChangeArrowheads="1" noTextEdit="1"/>
          </p:cNvSpPr>
          <p:nvPr>
            <p:ph type="sldImg"/>
          </p:nvPr>
        </p:nvSpPr>
        <p:spPr>
          <a:ln/>
        </p:spPr>
      </p:sp>
      <p:sp>
        <p:nvSpPr>
          <p:cNvPr id="139267" name="Rectangle 3">
            <a:extLst>
              <a:ext uri="{FF2B5EF4-FFF2-40B4-BE49-F238E27FC236}">
                <a16:creationId xmlns:a16="http://schemas.microsoft.com/office/drawing/2014/main" id="{97B5EDAC-BC41-F28B-1247-2E5497C20FAA}"/>
              </a:ext>
            </a:extLst>
          </p:cNvPr>
          <p:cNvSpPr>
            <a:spLocks noGrp="1" noChangeArrowheads="1"/>
          </p:cNvSpPr>
          <p:nvPr>
            <p:ph type="body" idx="1"/>
          </p:nvPr>
        </p:nvSpPr>
        <p:spPr/>
        <p:txBody>
          <a:bodyPr/>
          <a:lstStyle/>
          <a:p>
            <a:endParaRPr lang="en-US" altLang="en-US" dirty="0"/>
          </a:p>
        </p:txBody>
      </p:sp>
    </p:spTree>
  </p:cSld>
  <p:clrMapOvr>
    <a:masterClrMapping/>
  </p:clrMapOvr>
</p:notes>
</file>

<file path=ppt/notesSlides/notesSlide17.xml><?xml version="1.0" encoding="utf-8"?>
<p:notes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E88AEBFC-46D1-61EC-BD00-DAE35522143E}"/>
              </a:ext>
            </a:extLst>
          </p:cNvPr>
          <p:cNvSpPr>
            <a:spLocks noGrp="1" noChangeArrowheads="1"/>
          </p:cNvSpPr>
          <p:nvPr>
            <p:ph type="sldNum" sz="quarter" idx="5"/>
          </p:nvPr>
        </p:nvSpPr>
        <p:spPr>
          <a:ln/>
        </p:spPr>
        <p:txBody>
          <a:bodyPr/>
          <a:lstStyle/>
          <a:p>
            <a:fld id="{B2F73986-3E21-4FE7-BA5C-A56742781C6E}" type="slidenum">
              <a:rPr lang="en-US" altLang="en-US"/>
              <a:pPr/>
              <a:t>24</a:t>
            </a:fld>
            <a:endParaRPr lang="it-IT" altLang="en-US"/>
          </a:p>
        </p:txBody>
      </p:sp>
      <p:sp>
        <p:nvSpPr>
          <p:cNvPr id="140290" name="Rectangle 2">
            <a:extLst>
              <a:ext uri="{FF2B5EF4-FFF2-40B4-BE49-F238E27FC236}">
                <a16:creationId xmlns:a16="http://schemas.microsoft.com/office/drawing/2014/main" id="{64ADD040-8DB4-4EA1-AA84-72366D484472}"/>
              </a:ext>
            </a:extLst>
          </p:cNvPr>
          <p:cNvSpPr>
            <a:spLocks noGrp="1" noRot="1" noChangeAspect="1" noChangeArrowheads="1" noTextEdit="1"/>
          </p:cNvSpPr>
          <p:nvPr>
            <p:ph type="sldImg"/>
          </p:nvPr>
        </p:nvSpPr>
        <p:spPr>
          <a:ln/>
        </p:spPr>
      </p:sp>
      <p:sp>
        <p:nvSpPr>
          <p:cNvPr id="140291" name="Rectangle 3">
            <a:extLst>
              <a:ext uri="{FF2B5EF4-FFF2-40B4-BE49-F238E27FC236}">
                <a16:creationId xmlns:a16="http://schemas.microsoft.com/office/drawing/2014/main" id="{F601DE3B-E0D5-0DA3-D132-F53DCCF72200}"/>
              </a:ext>
            </a:extLst>
          </p:cNvPr>
          <p:cNvSpPr>
            <a:spLocks noGrp="1" noChangeArrowheads="1"/>
          </p:cNvSpPr>
          <p:nvPr>
            <p:ph type="body" idx="1"/>
          </p:nvPr>
        </p:nvSpPr>
        <p:spPr/>
        <p:txBody>
          <a:bodyPr/>
          <a:lstStyle/>
          <a:p>
            <a:endParaRPr lang="en-US" altLang="en-US" dirty="0"/>
          </a:p>
        </p:txBody>
      </p:sp>
    </p:spTree>
  </p:cSld>
  <p:clrMapOvr>
    <a:masterClrMapping/>
  </p:clrMapOvr>
</p:notes>
</file>

<file path=ppt/notesSlides/notesSlide18.xml><?xml version="1.0" encoding="utf-8"?>
<p:notes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C7D4F5ED-6C9D-E3C9-31B5-193C9865F7DF}"/>
              </a:ext>
            </a:extLst>
          </p:cNvPr>
          <p:cNvSpPr>
            <a:spLocks noGrp="1" noChangeArrowheads="1"/>
          </p:cNvSpPr>
          <p:nvPr>
            <p:ph type="sldNum" sz="quarter" idx="5"/>
          </p:nvPr>
        </p:nvSpPr>
        <p:spPr>
          <a:ln/>
        </p:spPr>
        <p:txBody>
          <a:bodyPr/>
          <a:lstStyle/>
          <a:p>
            <a:fld id="{A44BE3BE-AECE-442D-AEDE-662E5046A322}" type="slidenum">
              <a:rPr lang="en-US" altLang="en-US"/>
              <a:pPr/>
              <a:t>25</a:t>
            </a:fld>
            <a:endParaRPr lang="it-IT" altLang="en-US"/>
          </a:p>
        </p:txBody>
      </p:sp>
      <p:sp>
        <p:nvSpPr>
          <p:cNvPr id="141314" name="Rectangle 2">
            <a:extLst>
              <a:ext uri="{FF2B5EF4-FFF2-40B4-BE49-F238E27FC236}">
                <a16:creationId xmlns:a16="http://schemas.microsoft.com/office/drawing/2014/main" id="{79595A83-7C11-D6C9-4EB1-BD58B6BE1FBC}"/>
              </a:ext>
            </a:extLst>
          </p:cNvPr>
          <p:cNvSpPr>
            <a:spLocks noGrp="1" noRot="1" noChangeAspect="1" noChangeArrowheads="1" noTextEdit="1"/>
          </p:cNvSpPr>
          <p:nvPr>
            <p:ph type="sldImg"/>
          </p:nvPr>
        </p:nvSpPr>
        <p:spPr>
          <a:ln/>
        </p:spPr>
      </p:sp>
      <p:sp>
        <p:nvSpPr>
          <p:cNvPr id="141315" name="Rectangle 3">
            <a:extLst>
              <a:ext uri="{FF2B5EF4-FFF2-40B4-BE49-F238E27FC236}">
                <a16:creationId xmlns:a16="http://schemas.microsoft.com/office/drawing/2014/main" id="{23C1F064-CFF0-4CDE-29E3-BC7D6EAD8951}"/>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19.xml><?xml version="1.0" encoding="utf-8"?>
<p:notes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5C87015A-4CDE-55FF-B287-8A9184CD72B4}"/>
              </a:ext>
            </a:extLst>
          </p:cNvPr>
          <p:cNvSpPr>
            <a:spLocks noGrp="1" noChangeArrowheads="1"/>
          </p:cNvSpPr>
          <p:nvPr>
            <p:ph type="sldNum" sz="quarter" idx="5"/>
          </p:nvPr>
        </p:nvSpPr>
        <p:spPr>
          <a:ln/>
        </p:spPr>
        <p:txBody>
          <a:bodyPr/>
          <a:lstStyle/>
          <a:p>
            <a:fld id="{EE4C2E8D-B0C8-4E33-B614-37631011AFDB}" type="slidenum">
              <a:rPr lang="en-US" altLang="en-US"/>
              <a:pPr/>
              <a:t>26</a:t>
            </a:fld>
            <a:endParaRPr lang="it-IT" altLang="en-US"/>
          </a:p>
        </p:txBody>
      </p:sp>
      <p:sp>
        <p:nvSpPr>
          <p:cNvPr id="142338" name="Rectangle 2">
            <a:extLst>
              <a:ext uri="{FF2B5EF4-FFF2-40B4-BE49-F238E27FC236}">
                <a16:creationId xmlns:a16="http://schemas.microsoft.com/office/drawing/2014/main" id="{7E17722C-C143-8894-8BDB-EA2FE528A852}"/>
              </a:ext>
            </a:extLst>
          </p:cNvPr>
          <p:cNvSpPr>
            <a:spLocks noGrp="1" noRot="1" noChangeAspect="1" noChangeArrowheads="1" noTextEdit="1"/>
          </p:cNvSpPr>
          <p:nvPr>
            <p:ph type="sldImg"/>
          </p:nvPr>
        </p:nvSpPr>
        <p:spPr>
          <a:ln/>
        </p:spPr>
      </p:sp>
      <p:sp>
        <p:nvSpPr>
          <p:cNvPr id="142339" name="Rectangle 3">
            <a:extLst>
              <a:ext uri="{FF2B5EF4-FFF2-40B4-BE49-F238E27FC236}">
                <a16:creationId xmlns:a16="http://schemas.microsoft.com/office/drawing/2014/main" id="{B9326A5D-DD43-A004-CCC5-2F2C63D7BF05}"/>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20.xml><?xml version="1.0" encoding="utf-8"?>
<p:notes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5" name="Rectangle 7">
            <a:extLst>
              <a:ext uri="{FF2B5EF4-FFF2-40B4-BE49-F238E27FC236}">
                <a16:creationId xmlns:a16="http://schemas.microsoft.com/office/drawing/2014/main" id="{F2F65098-1FE8-514D-9BBB-0CEB04E339FC}"/>
              </a:ext>
            </a:extLst>
          </p:cNvPr>
          <p:cNvSpPr>
            <a:spLocks noGrp="1" noChangeArrowheads="1"/>
          </p:cNvSpPr>
          <p:nvPr>
            <p:ph type="sldNum" sz="quarter" idx="5"/>
          </p:nvPr>
        </p:nvSpPr>
        <p:spPr>
          <a:ln/>
        </p:spPr>
        <p:txBody>
          <a:bodyPr/>
          <a:lstStyle/>
          <a:p>
            <a:fld id="{6BB7C7E2-CBAF-42B4-9113-80FD02356209}" type="slidenum">
              <a:rPr lang="en-US" altLang="en-US"/>
              <a:pPr/>
              <a:t>27</a:t>
            </a:fld>
            <a:endParaRPr lang="it-IT" altLang="en-US"/>
          </a:p>
        </p:txBody>
      </p:sp>
      <p:sp>
        <p:nvSpPr>
          <p:cNvPr id="147458" name="Rectangle 2">
            <a:extLst>
              <a:ext uri="{FF2B5EF4-FFF2-40B4-BE49-F238E27FC236}">
                <a16:creationId xmlns:a16="http://schemas.microsoft.com/office/drawing/2014/main" id="{B52EF6DF-2CD8-862D-4CFE-66784076EE62}"/>
              </a:ext>
            </a:extLst>
          </p:cNvPr>
          <p:cNvSpPr>
            <a:spLocks noGrp="1" noRot="1" noChangeAspect="1" noChangeArrowheads="1" noTextEdit="1"/>
          </p:cNvSpPr>
          <p:nvPr>
            <p:ph type="sldImg"/>
          </p:nvPr>
        </p:nvSpPr>
        <p:spPr>
          <a:ln/>
        </p:spPr>
      </p:sp>
      <p:sp>
        <p:nvSpPr>
          <p:cNvPr id="147459" name="Rectangle 3">
            <a:extLst>
              <a:ext uri="{FF2B5EF4-FFF2-40B4-BE49-F238E27FC236}">
                <a16:creationId xmlns:a16="http://schemas.microsoft.com/office/drawing/2014/main" id="{9CBDFFE1-B186-CCA2-72C5-493493D3A169}"/>
              </a:ext>
            </a:extLst>
          </p:cNvPr>
          <p:cNvSpPr>
            <a:spLocks noGrp="1" noChangeArrowheads="1"/>
          </p:cNvSpPr>
          <p:nvPr>
            <p:ph type="body" idx="1"/>
          </p:nvPr>
        </p:nvSpPr>
        <p:spPr/>
        <p:txBody>
          <a:bodyPr/>
          <a:lstStyle/>
          <a:p>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purl.oclc.org/ooxml/officeDocument/relationships/slideMaster" Target="../slideMasters/slideMaster1.xml"/></Relationships>
</file>

<file path=ppt/slideLayouts/_rels/slideLayout2.xml.rels><?xml version="1.0" encoding="UTF-8" standalone="yes"?>
<Relationships xmlns="http://schemas.openxmlformats.org/package/2006/relationships"><Relationship Id="rId1" Type="http://purl.oclc.org/ooxml/officeDocument/relationships/slideMaster" Target="../slideMasters/slideMaster1.xml"/></Relationships>
</file>

<file path=ppt/slideLayouts/_rels/slideLayout3.xml.rels><?xml version="1.0" encoding="UTF-8" standalone="yes"?>
<Relationships xmlns="http://schemas.openxmlformats.org/package/2006/relationships"><Relationship Id="rId1" Type="http://purl.oclc.org/ooxml/officeDocument/relationships/slideMaster" Target="../slideMasters/slideMaster1.xml"/></Relationships>
</file>

<file path=ppt/slideLayouts/_rels/slideLayout4.xml.rels><?xml version="1.0" encoding="UTF-8" standalone="yes"?>
<Relationships xmlns="http://schemas.openxmlformats.org/package/2006/relationships"><Relationship Id="rId1" Type="http://purl.oclc.org/ooxml/officeDocument/relationships/slideMaster" Target="../slideMasters/slideMaster1.xml"/></Relationships>
</file>

<file path=ppt/slideLayouts/_rels/slideLayout5.xml.rels><?xml version="1.0" encoding="UTF-8" standalone="yes"?>
<Relationships xmlns="http://schemas.openxmlformats.org/package/2006/relationships"><Relationship Id="rId1" Type="http://purl.oclc.org/ooxml/officeDocument/relationships/slideMaster" Target="../slideMasters/slideMaster1.xml"/></Relationships>
</file>

<file path=ppt/slideLayouts/_rels/slideLayout6.xml.rels><?xml version="1.0" encoding="UTF-8" standalone="yes"?>
<Relationships xmlns="http://schemas.openxmlformats.org/package/2006/relationships"><Relationship Id="rId1" Type="http://purl.oclc.org/ooxml/officeDocument/relationships/slideMaster" Target="../slideMasters/slideMaster1.xml"/></Relationships>
</file>

<file path=ppt/slideLayouts/_rels/slideLayout7.xml.rels><?xml version="1.0" encoding="UTF-8" standalone="yes"?>
<Relationships xmlns="http://schemas.openxmlformats.org/package/2006/relationships"><Relationship Id="rId1" Type="http://purl.oclc.org/ooxml/officeDocument/relationships/slideMaster" Target="../slideMasters/slideMaster1.xml"/></Relationships>
</file>

<file path=ppt/slideLayouts/_rels/slideLayout8.xml.rels><?xml version="1.0" encoding="UTF-8" standalone="yes"?>
<Relationships xmlns="http://schemas.openxmlformats.org/package/2006/relationships"><Relationship Id="rId1" Type="http://purl.oclc.org/ooxml/officeDocument/relationships/slideMaster" Target="../slideMasters/slideMaster1.xml"/></Relationships>
</file>

<file path=ppt/slideLayouts/_rels/slideLayout9.xml.rels><?xml version="1.0" encoding="UTF-8" standalone="yes"?>
<Relationships xmlns="http://schemas.openxmlformats.org/package/2006/relationships"><Relationship Id="rId1" Type="http://purl.oclc.org/ooxml/officeDocument/relationships/slideMaster" Target="../slideMasters/slideMaster1.xml"/></Relationships>
</file>

<file path=ppt/slideLayouts/_rels/slideLayout10.xml.rels><?xml version="1.0" encoding="UTF-8" standalone="yes"?>
<Relationships xmlns="http://schemas.openxmlformats.org/package/2006/relationships"><Relationship Id="rId1" Type="http://purl.oclc.org/ooxml/officeDocument/relationships/slideMaster" Target="../slideMasters/slideMaster1.xml"/></Relationships>
</file>

<file path=ppt/slideLayouts/_rels/slideLayout11.xml.rels><?xml version="1.0" encoding="UTF-8" standalone="yes"?>
<Relationships xmlns="http://schemas.openxmlformats.org/package/2006/relationships"><Relationship Id="rId1" Type="http://purl.oclc.org/ooxml/officeDocument/relationships/slideMaster" Target="../slideMasters/slideMaster1.xml"/></Relationships>
</file>

<file path=ppt/slideLayouts/_rels/slideLayout12.xml.rels><?xml version="1.0" encoding="UTF-8" standalone="yes"?>
<Relationships xmlns="http://schemas.openxmlformats.org/package/2006/relationships"><Relationship Id="rId1" Type="http://purl.oclc.org/ooxml/officeDocument/relationships/slideMaster" Target="../slideMasters/slideMaster1.xml"/></Relationships>
</file>

<file path=ppt/slideLayouts/_rels/slideLayout13.xml.rels><?xml version="1.0" encoding="UTF-8" standalone="yes"?>
<Relationships xmlns="http://schemas.openxmlformats.org/package/2006/relationships"><Relationship Id="rId1" Type="http://purl.oclc.org/ooxml/officeDocument/relationships/slideMaster" Target="../slideMasters/slideMaster1.xml"/></Relationships>
</file>

<file path=ppt/slideLayouts/_rels/slideLayout14.xml.rels><?xml version="1.0" encoding="UTF-8" standalone="yes"?>
<Relationships xmlns="http://schemas.openxmlformats.org/package/2006/relationships"><Relationship Id="rId1" Type="http://purl.oclc.org/ooxml/officeDocument/relationships/slideMaster" Target="../slideMasters/slideMaster1.xml"/></Relationships>
</file>

<file path=ppt/slideLayouts/_rels/slideLayout15.xml.rels><?xml version="1.0" encoding="UTF-8" standalone="yes"?>
<Relationships xmlns="http://schemas.openxmlformats.org/package/2006/relationships"><Relationship Id="rId1" Type="http://purl.oclc.org/ooxml/officeDocument/relationships/slideMaster" Target="../slideMasters/slideMaster1.xml"/></Relationships>
</file>

<file path=ppt/slideLayouts/slideLayout1.xml><?xml version="1.0" encoding="utf-8"?>
<p:sldLayout xmlns:a="http://purl.oclc.org/ooxml/drawingml/main" xmlns:r="http://purl.oclc.org/ooxml/officeDocument/relationships" xmlns:p="http://purl.oclc.org/ooxml/presentationml/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purl.oclc.org/ooxml/drawingml/main" xmlns:r="http://purl.oclc.org/ooxml/officeDocument/relationships" xmlns:p="http://purl.oclc.org/ooxml/presentationml/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purl.oclc.org/ooxml/drawingml/main" xmlns:r="http://purl.oclc.org/ooxml/officeDocument/relationships" xmlns:p="http://purl.oclc.org/ooxml/presentationml/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
                  </a:schemeClr>
                </a:solidFill>
              </a:defRPr>
            </a:lvl1pPr>
            <a:lvl2pPr marL="457200" indent="0">
              <a:buNone/>
              <a:defRPr sz="2000">
                <a:solidFill>
                  <a:schemeClr val="tx1">
                    <a:tint val="75%"/>
                  </a:schemeClr>
                </a:solidFill>
              </a:defRPr>
            </a:lvl2pPr>
            <a:lvl3pPr marL="914400" indent="0">
              <a:buNone/>
              <a:defRPr sz="1800">
                <a:solidFill>
                  <a:schemeClr val="tx1">
                    <a:tint val="75%"/>
                  </a:schemeClr>
                </a:solidFill>
              </a:defRPr>
            </a:lvl3pPr>
            <a:lvl4pPr marL="1371600" indent="0">
              <a:buNone/>
              <a:defRPr sz="1600">
                <a:solidFill>
                  <a:schemeClr val="tx1">
                    <a:tint val="75%"/>
                  </a:schemeClr>
                </a:solidFill>
              </a:defRPr>
            </a:lvl4pPr>
            <a:lvl5pPr marL="1828800" indent="0">
              <a:buNone/>
              <a:defRPr sz="1600">
                <a:solidFill>
                  <a:schemeClr val="tx1">
                    <a:tint val="75%"/>
                  </a:schemeClr>
                </a:solidFill>
              </a:defRPr>
            </a:lvl5pPr>
            <a:lvl6pPr marL="2286000" indent="0">
              <a:buNone/>
              <a:defRPr sz="1600">
                <a:solidFill>
                  <a:schemeClr val="tx1">
                    <a:tint val="75%"/>
                  </a:schemeClr>
                </a:solidFill>
              </a:defRPr>
            </a:lvl6pPr>
            <a:lvl7pPr marL="2743200" indent="0">
              <a:buNone/>
              <a:defRPr sz="1600">
                <a:solidFill>
                  <a:schemeClr val="tx1">
                    <a:tint val="75%"/>
                  </a:schemeClr>
                </a:solidFill>
              </a:defRPr>
            </a:lvl7pPr>
            <a:lvl8pPr marL="3200400" indent="0">
              <a:buNone/>
              <a:defRPr sz="1600">
                <a:solidFill>
                  <a:schemeClr val="tx1">
                    <a:tint val="75%"/>
                  </a:schemeClr>
                </a:solidFill>
              </a:defRPr>
            </a:lvl8pPr>
            <a:lvl9pPr marL="3657600" indent="0">
              <a:buNone/>
              <a:defRPr sz="1600">
                <a:solidFill>
                  <a:schemeClr val="tx1">
                    <a:tint val="75%"/>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purl.oclc.org/ooxml/drawingml/main" xmlns:r="http://purl.oclc.org/ooxml/officeDocument/relationships" xmlns:p="http://purl.oclc.org/ooxml/presentationml/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purl.oclc.org/ooxml/drawingml/main" xmlns:r="http://purl.oclc.org/ooxml/officeDocument/relationships" xmlns:p="http://purl.oclc.org/ooxml/presentationml/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7/18/2025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purl.oclc.org/ooxml/drawingml/main" xmlns:r="http://purl.oclc.org/ooxml/officeDocument/relationships" xmlns:p="http://purl.oclc.org/ooxml/presentationml/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7/18/2025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purl.oclc.org/ooxml/drawingml/main" xmlns:r="http://purl.oclc.org/ooxml/officeDocument/relationships" xmlns:p="http://purl.oclc.org/ooxml/presentationml/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7/18/2025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purl.oclc.org/ooxml/drawingml/main" xmlns:r="http://purl.oclc.org/ooxml/officeDocument/relationships" xmlns:p="http://purl.oclc.org/ooxml/presentationml/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purl.oclc.org/ooxml/drawingml/main" xmlns:r="http://purl.oclc.org/ooxml/officeDocument/relationships" xmlns:p="http://purl.oclc.org/ooxml/presentationml/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7/18/2025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purl.oclc.org/ooxml/drawingml/main" xmlns:r="http://purl.oclc.org/ooxml/officeDocument/relationships" xmlns:p="http://purl.oclc.org/ooxml/presentationml/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purl.oclc.org/ooxml/drawingml/main" xmlns:r="http://purl.oclc.org/ooxml/officeDocument/relationships" xmlns:p="http://purl.oclc.org/ooxml/presentationml/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7/18/2025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purl.oclc.org/ooxml/drawingml/main" xmlns:r="http://purl.oclc.org/ooxml/officeDocument/relationships" xmlns:p="http://purl.oclc.org/ooxml/presentationml/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3.xml><?xml version="1.0" encoding="utf-8"?>
<p:sldLayout xmlns:a="http://purl.oclc.org/ooxml/drawingml/main" xmlns:r="http://purl.oclc.org/ooxml/officeDocument/relationships" xmlns:p="http://purl.oclc.org/ooxml/presentationml/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
              <a:alpha val="5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
                                          <p:val>
                                            <p:strVal val="#ppt_x"/>
                                          </p:val>
                                        </p:tav>
                                      </p:tavLst>
                                    </p:anim>
                                    <p:anim calcmode="lin" valueType="num">
                                      <p:cBhvr additive="base">
                                        <p:cTn id="8" dur="500" fill="hold"/>
                                        <p:tgtEl>
                                          <p:spTgt spid="4"/>
                                        </p:tgtEl>
                                        <p:attrNameLst>
                                          <p:attrName>ppt_y</p:attrName>
                                        </p:attrNameLst>
                                      </p:cBhvr>
                                      <p:tavLst>
                                        <p:tav tm="0%">
                                          <p:val>
                                            <p:strVal val="#ppt_y"/>
                                          </p:val>
                                        </p:tav>
                                        <p:tav tm="1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purl.oclc.org/ooxml/drawingml/main" xmlns:r="http://purl.oclc.org/ooxml/officeDocument/relationships" xmlns:p="http://purl.oclc.org/ooxml/presentationml/main" type="txAndObj">
  <p:cSld name="Title, Text,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531DD0-1E04-F7DC-9802-30B2C1C872D5}"/>
              </a:ext>
            </a:extLst>
          </p:cNvPr>
          <p:cNvSpPr>
            <a:spLocks noGrp="1"/>
          </p:cNvSpPr>
          <p:nvPr>
            <p:ph type="title"/>
          </p:nvPr>
        </p:nvSpPr>
        <p:spPr>
          <a:xfrm>
            <a:off x="1422400" y="304801"/>
            <a:ext cx="10058400" cy="1431925"/>
          </a:xfrm>
        </p:spPr>
        <p:txBody>
          <a:bodyPr/>
          <a:lstStyle/>
          <a:p>
            <a:r>
              <a:rPr lang="en-US"/>
              <a:t>Click to edit Master title style</a:t>
            </a:r>
          </a:p>
        </p:txBody>
      </p:sp>
      <p:sp>
        <p:nvSpPr>
          <p:cNvPr id="3" name="Text Placeholder 2">
            <a:extLst>
              <a:ext uri="{FF2B5EF4-FFF2-40B4-BE49-F238E27FC236}">
                <a16:creationId xmlns:a16="http://schemas.microsoft.com/office/drawing/2014/main" id="{C67EF6D5-657B-E82F-26BA-A790E16AA9AA}"/>
              </a:ext>
            </a:extLst>
          </p:cNvPr>
          <p:cNvSpPr>
            <a:spLocks noGrp="1"/>
          </p:cNvSpPr>
          <p:nvPr>
            <p:ph type="body" sz="half" idx="1"/>
          </p:nvPr>
        </p:nvSpPr>
        <p:spPr>
          <a:xfrm>
            <a:off x="1422400" y="1981200"/>
            <a:ext cx="49276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88DD7BB-0AE1-E10C-C6C6-04ACD1F016E8}"/>
              </a:ext>
            </a:extLst>
          </p:cNvPr>
          <p:cNvSpPr>
            <a:spLocks noGrp="1"/>
          </p:cNvSpPr>
          <p:nvPr>
            <p:ph sz="half" idx="2"/>
          </p:nvPr>
        </p:nvSpPr>
        <p:spPr>
          <a:xfrm>
            <a:off x="6553200" y="1981200"/>
            <a:ext cx="49276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A47FC86D-45D4-415D-5E03-5C51E2FB2EA6}"/>
              </a:ext>
            </a:extLst>
          </p:cNvPr>
          <p:cNvSpPr>
            <a:spLocks noGrp="1"/>
          </p:cNvSpPr>
          <p:nvPr>
            <p:ph type="dt" sz="half" idx="10"/>
          </p:nvPr>
        </p:nvSpPr>
        <p:spPr>
          <a:xfrm>
            <a:off x="1422400" y="6248400"/>
            <a:ext cx="2540000" cy="457200"/>
          </a:xfrm>
        </p:spPr>
        <p:txBody>
          <a:bodyPr/>
          <a:lstStyle>
            <a:lvl1pPr>
              <a:defRPr/>
            </a:lvl1pPr>
          </a:lstStyle>
          <a:p>
            <a:fld id="{CFF95830-6790-47AA-9EB3-619763F7B82F}" type="datetime1">
              <a:rPr lang="en-US" altLang="en-US" smtClean="0"/>
              <a:t>7/18/2025</a:t>
            </a:fld>
            <a:endParaRPr lang="en-US" altLang="en-US"/>
          </a:p>
        </p:txBody>
      </p:sp>
      <p:sp>
        <p:nvSpPr>
          <p:cNvPr id="6" name="Footer Placeholder 5">
            <a:extLst>
              <a:ext uri="{FF2B5EF4-FFF2-40B4-BE49-F238E27FC236}">
                <a16:creationId xmlns:a16="http://schemas.microsoft.com/office/drawing/2014/main" id="{05DCEBBD-620F-9F01-76E0-EE346D0E8F57}"/>
              </a:ext>
            </a:extLst>
          </p:cNvPr>
          <p:cNvSpPr>
            <a:spLocks noGrp="1"/>
          </p:cNvSpPr>
          <p:nvPr>
            <p:ph type="ftr" sz="quarter" idx="11"/>
          </p:nvPr>
        </p:nvSpPr>
        <p:spPr>
          <a:xfrm>
            <a:off x="4572000" y="6248400"/>
            <a:ext cx="3860800" cy="457200"/>
          </a:xfrm>
        </p:spPr>
        <p:txBody>
          <a:bodyPr/>
          <a:lstStyle>
            <a:lvl1pPr>
              <a:defRPr/>
            </a:lvl1pPr>
          </a:lstStyle>
          <a:p>
            <a:endParaRPr lang="en-US" altLang="en-US"/>
          </a:p>
        </p:txBody>
      </p:sp>
      <p:sp>
        <p:nvSpPr>
          <p:cNvPr id="7" name="Slide Number Placeholder 6">
            <a:extLst>
              <a:ext uri="{FF2B5EF4-FFF2-40B4-BE49-F238E27FC236}">
                <a16:creationId xmlns:a16="http://schemas.microsoft.com/office/drawing/2014/main" id="{62A184EB-67C1-183A-6766-AC4A85E7B3B2}"/>
              </a:ext>
            </a:extLst>
          </p:cNvPr>
          <p:cNvSpPr>
            <a:spLocks noGrp="1"/>
          </p:cNvSpPr>
          <p:nvPr>
            <p:ph type="sldNum" sz="quarter" idx="12"/>
          </p:nvPr>
        </p:nvSpPr>
        <p:spPr>
          <a:xfrm>
            <a:off x="8940800" y="6248400"/>
            <a:ext cx="2540000" cy="457200"/>
          </a:xfrm>
        </p:spPr>
        <p:txBody>
          <a:bodyPr/>
          <a:lstStyle>
            <a:lvl1pPr>
              <a:defRPr/>
            </a:lvl1pPr>
          </a:lstStyle>
          <a:p>
            <a:fld id="{FA087C80-451A-4BFD-AAB9-3E0FA6A5A496}" type="slidenum">
              <a:rPr lang="en-US" altLang="en-US"/>
              <a:pPr/>
              <a:t>‹#›</a:t>
            </a:fld>
            <a:endParaRPr lang="en-US" altLang="en-US"/>
          </a:p>
        </p:txBody>
      </p:sp>
    </p:spTree>
    <p:extLst>
      <p:ext uri="{BB962C8B-B14F-4D97-AF65-F5344CB8AC3E}">
        <p14:creationId xmlns:p14="http://schemas.microsoft.com/office/powerpoint/2010/main" val="739629427"/>
      </p:ext>
    </p:extLst>
  </p:cSld>
  <p:clrMapOvr>
    <a:masterClrMapping/>
  </p:clrMapOvr>
</p:sldLayout>
</file>

<file path=ppt/slideLayouts/slideLayout15.xml><?xml version="1.0" encoding="utf-8"?>
<p:sldLayout xmlns:a="http://purl.oclc.org/ooxml/drawingml/main" xmlns:r="http://purl.oclc.org/ooxml/officeDocument/relationships" xmlns:p="http://purl.oclc.org/ooxml/presentationml/main" type="tbl">
  <p:cSld name="Title and Tab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E20C4C-9E55-187A-3605-F0E4E8839342}"/>
              </a:ext>
            </a:extLst>
          </p:cNvPr>
          <p:cNvSpPr>
            <a:spLocks noGrp="1"/>
          </p:cNvSpPr>
          <p:nvPr>
            <p:ph type="title"/>
          </p:nvPr>
        </p:nvSpPr>
        <p:spPr>
          <a:xfrm>
            <a:off x="2032000" y="190500"/>
            <a:ext cx="9347200" cy="1527175"/>
          </a:xfrm>
        </p:spPr>
        <p:txBody>
          <a:bodyPr/>
          <a:lstStyle/>
          <a:p>
            <a:r>
              <a:rPr lang="en-US"/>
              <a:t>Click to edit Master title style</a:t>
            </a:r>
          </a:p>
        </p:txBody>
      </p:sp>
      <p:sp>
        <p:nvSpPr>
          <p:cNvPr id="3" name="Table Placeholder 2">
            <a:extLst>
              <a:ext uri="{FF2B5EF4-FFF2-40B4-BE49-F238E27FC236}">
                <a16:creationId xmlns:a16="http://schemas.microsoft.com/office/drawing/2014/main" id="{E38FFCD9-B58E-8838-BB37-6F178BD09081}"/>
              </a:ext>
            </a:extLst>
          </p:cNvPr>
          <p:cNvSpPr>
            <a:spLocks noGrp="1"/>
          </p:cNvSpPr>
          <p:nvPr>
            <p:ph type="tbl" idx="1"/>
          </p:nvPr>
        </p:nvSpPr>
        <p:spPr>
          <a:xfrm>
            <a:off x="2032000" y="1905000"/>
            <a:ext cx="9347200" cy="4114800"/>
          </a:xfrm>
        </p:spPr>
        <p:txBody>
          <a:bodyPr/>
          <a:lstStyle/>
          <a:p>
            <a:endParaRPr lang="en-US"/>
          </a:p>
        </p:txBody>
      </p:sp>
      <p:sp>
        <p:nvSpPr>
          <p:cNvPr id="4" name="Date Placeholder 3">
            <a:extLst>
              <a:ext uri="{FF2B5EF4-FFF2-40B4-BE49-F238E27FC236}">
                <a16:creationId xmlns:a16="http://schemas.microsoft.com/office/drawing/2014/main" id="{5D2353F0-85CD-1D7A-154B-AFBD00890DA6}"/>
              </a:ext>
            </a:extLst>
          </p:cNvPr>
          <p:cNvSpPr>
            <a:spLocks noGrp="1"/>
          </p:cNvSpPr>
          <p:nvPr>
            <p:ph type="dt" sz="half" idx="10"/>
          </p:nvPr>
        </p:nvSpPr>
        <p:spPr>
          <a:xfrm>
            <a:off x="8839200" y="6248400"/>
            <a:ext cx="2540000" cy="457200"/>
          </a:xfrm>
        </p:spPr>
        <p:txBody>
          <a:bodyPr/>
          <a:lstStyle>
            <a:lvl1pPr>
              <a:defRPr/>
            </a:lvl1pPr>
          </a:lstStyle>
          <a:p>
            <a:fld id="{C92E622E-BD46-4483-AFF0-7B9D5BA387B7}" type="datetime1">
              <a:rPr lang="en-US" altLang="en-US" smtClean="0"/>
              <a:t>7/18/2025</a:t>
            </a:fld>
            <a:endParaRPr lang="en-GB" altLang="en-US"/>
          </a:p>
        </p:txBody>
      </p:sp>
      <p:sp>
        <p:nvSpPr>
          <p:cNvPr id="5" name="Footer Placeholder 4">
            <a:extLst>
              <a:ext uri="{FF2B5EF4-FFF2-40B4-BE49-F238E27FC236}">
                <a16:creationId xmlns:a16="http://schemas.microsoft.com/office/drawing/2014/main" id="{34898C7D-9273-AF14-1ED1-D93A80F53956}"/>
              </a:ext>
            </a:extLst>
          </p:cNvPr>
          <p:cNvSpPr>
            <a:spLocks noGrp="1"/>
          </p:cNvSpPr>
          <p:nvPr>
            <p:ph type="ftr" sz="quarter" idx="11"/>
          </p:nvPr>
        </p:nvSpPr>
        <p:spPr>
          <a:xfrm>
            <a:off x="4368800" y="6248400"/>
            <a:ext cx="3860800" cy="457200"/>
          </a:xfrm>
        </p:spPr>
        <p:txBody>
          <a:bodyPr/>
          <a:lstStyle>
            <a:lvl1pPr>
              <a:defRPr/>
            </a:lvl1pPr>
          </a:lstStyle>
          <a:p>
            <a:endParaRPr lang="en-GB" altLang="en-US"/>
          </a:p>
        </p:txBody>
      </p:sp>
      <p:sp>
        <p:nvSpPr>
          <p:cNvPr id="6" name="Slide Number Placeholder 5">
            <a:extLst>
              <a:ext uri="{FF2B5EF4-FFF2-40B4-BE49-F238E27FC236}">
                <a16:creationId xmlns:a16="http://schemas.microsoft.com/office/drawing/2014/main" id="{255FFA2B-2344-E23A-6CA3-0B785BB1B501}"/>
              </a:ext>
            </a:extLst>
          </p:cNvPr>
          <p:cNvSpPr>
            <a:spLocks noGrp="1"/>
          </p:cNvSpPr>
          <p:nvPr>
            <p:ph type="sldNum" sz="quarter" idx="12"/>
          </p:nvPr>
        </p:nvSpPr>
        <p:spPr>
          <a:xfrm>
            <a:off x="2032000" y="6248400"/>
            <a:ext cx="1727200" cy="457200"/>
          </a:xfrm>
        </p:spPr>
        <p:txBody>
          <a:bodyPr/>
          <a:lstStyle>
            <a:lvl1pPr>
              <a:defRPr/>
            </a:lvl1pPr>
          </a:lstStyle>
          <a:p>
            <a:fld id="{3C7167B8-999C-4818-B76C-84D307374559}" type="slidenum">
              <a:rPr lang="en-GB" altLang="en-US"/>
              <a:pPr/>
              <a:t>‹#›</a:t>
            </a:fld>
            <a:endParaRPr lang="en-GB" altLang="en-US"/>
          </a:p>
        </p:txBody>
      </p:sp>
    </p:spTree>
    <p:extLst>
      <p:ext uri="{BB962C8B-B14F-4D97-AF65-F5344CB8AC3E}">
        <p14:creationId xmlns:p14="http://schemas.microsoft.com/office/powerpoint/2010/main" val="467435390"/>
      </p:ext>
    </p:extLst>
  </p:cSld>
  <p:clrMapOvr>
    <a:masterClrMapping/>
  </p:clrMapOvr>
</p:sldLayout>
</file>

<file path=ppt/slideMasters/_rels/slideMaster1.xml.rels><?xml version="1.0" encoding="UTF-8" standalone="yes"?>
<Relationships xmlns="http://schemas.openxmlformats.org/package/2006/relationships"><Relationship Id="rId8" Type="http://purl.oclc.org/ooxml/officeDocument/relationships/slideLayout" Target="../slideLayouts/slideLayout8.xml"/><Relationship Id="rId13" Type="http://purl.oclc.org/ooxml/officeDocument/relationships/slideLayout" Target="../slideLayouts/slideLayout13.xml"/><Relationship Id="rId18" Type="http://purl.oclc.org/ooxml/officeDocument/relationships/image" Target="../media/image2.png"/><Relationship Id="rId3" Type="http://purl.oclc.org/ooxml/officeDocument/relationships/slideLayout" Target="../slideLayouts/slideLayout3.xml"/><Relationship Id="rId7" Type="http://purl.oclc.org/ooxml/officeDocument/relationships/slideLayout" Target="../slideLayouts/slideLayout7.xml"/><Relationship Id="rId12" Type="http://purl.oclc.org/ooxml/officeDocument/relationships/slideLayout" Target="../slideLayouts/slideLayout12.xml"/><Relationship Id="rId17" Type="http://purl.oclc.org/ooxml/officeDocument/relationships/image" Target="../media/image1.png"/><Relationship Id="rId2" Type="http://purl.oclc.org/ooxml/officeDocument/relationships/slideLayout" Target="../slideLayouts/slideLayout2.xml"/><Relationship Id="rId16" Type="http://purl.oclc.org/ooxml/officeDocument/relationships/theme" Target="../theme/theme1.xml"/><Relationship Id="rId1" Type="http://purl.oclc.org/ooxml/officeDocument/relationships/slideLayout" Target="../slideLayouts/slideLayout1.xml"/><Relationship Id="rId6" Type="http://purl.oclc.org/ooxml/officeDocument/relationships/slideLayout" Target="../slideLayouts/slideLayout6.xml"/><Relationship Id="rId11" Type="http://purl.oclc.org/ooxml/officeDocument/relationships/slideLayout" Target="../slideLayouts/slideLayout11.xml"/><Relationship Id="rId5" Type="http://purl.oclc.org/ooxml/officeDocument/relationships/slideLayout" Target="../slideLayouts/slideLayout5.xml"/><Relationship Id="rId15" Type="http://purl.oclc.org/ooxml/officeDocument/relationships/slideLayout" Target="../slideLayouts/slideLayout15.xml"/><Relationship Id="rId10" Type="http://purl.oclc.org/ooxml/officeDocument/relationships/slideLayout" Target="../slideLayouts/slideLayout10.xml"/><Relationship Id="rId4" Type="http://purl.oclc.org/ooxml/officeDocument/relationships/slideLayout" Target="../slideLayouts/slideLayout4.xml"/><Relationship Id="rId9" Type="http://purl.oclc.org/ooxml/officeDocument/relationships/slideLayout" Target="../slideLayouts/slideLayout9.xml"/><Relationship Id="rId14" Type="http://purl.oclc.org/ooxml/officeDocument/relationships/slideLayout" Target="../slideLayouts/slideLayout14.xml"/></Relationships>
</file>

<file path=ppt/slideMasters/slideMaster1.xml><?xml version="1.0" encoding="utf-8"?>
<p:sldMaster xmlns:a="http://purl.oclc.org/ooxml/drawingml/main" xmlns:r="http://purl.oclc.org/ooxml/officeDocument/relationships" xmlns:p="http://purl.oclc.org/ooxml/presentationml/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
                  </a:schemeClr>
                </a:solidFill>
              </a:defRPr>
            </a:lvl1pPr>
          </a:lstStyle>
          <a:p>
            <a:fld id="{7AD86B2E-B702-4422-B277-3A08C7449694}" type="datetimeFigureOut">
              <a:rPr lang="en-US" smtClean="0"/>
              <a:t>7/18/2025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
                  </a:schemeClr>
                </a:solidFill>
              </a:defRPr>
            </a:lvl1pPr>
          </a:lstStyle>
          <a:p>
            <a:fld id="{F7542ADD-394E-41F3-B704-951748884AEE}" type="slidenum">
              <a:rPr lang="en-US" smtClean="0"/>
              <a:t>‹#›</a:t>
            </a:fld>
            <a:endParaRPr lang="en-US"/>
          </a:p>
        </p:txBody>
      </p:sp>
      <p:sp>
        <p:nvSpPr>
          <p:cNvPr id="7" name="Rectangle: Rounded Corners 6">
            <a:extLst>
              <a:ext uri="{FF2B5EF4-FFF2-40B4-BE49-F238E27FC236}">
                <a16:creationId xmlns:a16="http://schemas.microsoft.com/office/drawing/2014/main" id="{198741B7-8634-2E5B-5A42-706382B7BE9C}"/>
              </a:ext>
            </a:extLst>
          </p:cNvPr>
          <p:cNvSpPr/>
          <p:nvPr userDrawn="1"/>
        </p:nvSpPr>
        <p:spPr>
          <a:xfrm>
            <a:off x="689640" y="1187979"/>
            <a:ext cx="11103556" cy="5084634"/>
          </a:xfrm>
          <a:prstGeom prst="roundRect">
            <a:avLst>
              <a:gd name="adj" fmla="val 6140"/>
            </a:avLst>
          </a:prstGeom>
          <a:solidFill>
            <a:schemeClr val="bg1"/>
          </a:solidFill>
          <a:ln w="38100">
            <a:solidFill>
              <a:srgbClr val="00B0F0"/>
            </a:solidFill>
          </a:ln>
          <a:effectLst>
            <a:outerShdw blurRad="571500" sx="86%" sy="86%" algn="ctr" rotWithShape="0">
              <a:prstClr val="black">
                <a:alpha val="25%"/>
              </a:prstClr>
            </a:outerShdw>
          </a:effectLst>
        </p:spPr>
        <p:style>
          <a:lnRef idx="2">
            <a:schemeClr val="accent1">
              <a:shade val="5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8059E304-EA7F-BD63-1A13-24FFBC8D1A53}"/>
              </a:ext>
            </a:extLst>
          </p:cNvPr>
          <p:cNvSpPr/>
          <p:nvPr userDrawn="1"/>
        </p:nvSpPr>
        <p:spPr>
          <a:xfrm>
            <a:off x="1014668" y="437880"/>
            <a:ext cx="1404457" cy="1166000"/>
          </a:xfrm>
          <a:prstGeom prst="rect">
            <a:avLst/>
          </a:prstGeom>
          <a:solidFill>
            <a:srgbClr val="00B0F0"/>
          </a:solidFill>
          <a:ln w="38100">
            <a:solidFill>
              <a:schemeClr val="bg1"/>
            </a:solidFill>
          </a:ln>
        </p:spPr>
        <p:style>
          <a:lnRef idx="2">
            <a:schemeClr val="accent1">
              <a:shade val="5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F68CB719-1E81-5E47-1058-023D2FD9AAFC}"/>
              </a:ext>
            </a:extLst>
          </p:cNvPr>
          <p:cNvSpPr txBox="1"/>
          <p:nvPr userDrawn="1"/>
        </p:nvSpPr>
        <p:spPr>
          <a:xfrm>
            <a:off x="1183944" y="478458"/>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2AEB185-6299-7AE4-2CBA-46DD0530B8EE}"/>
              </a:ext>
            </a:extLst>
          </p:cNvPr>
          <p:cNvSpPr txBox="1"/>
          <p:nvPr userDrawn="1"/>
        </p:nvSpPr>
        <p:spPr>
          <a:xfrm>
            <a:off x="1286539" y="734273"/>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08</a:t>
            </a:r>
          </a:p>
        </p:txBody>
      </p:sp>
      <p:pic>
        <p:nvPicPr>
          <p:cNvPr id="11" name="Graphic 21">
            <a:extLst>
              <a:ext uri="{FF2B5EF4-FFF2-40B4-BE49-F238E27FC236}">
                <a16:creationId xmlns:a16="http://schemas.microsoft.com/office/drawing/2014/main" id="{DC05BC20-8D5D-7102-B6CE-42DA89302BF6}"/>
              </a:ext>
            </a:extLst>
          </p:cNvPr>
          <p:cNvPicPr>
            <a:picLocks noChangeAspect="1"/>
          </p:cNvPicPr>
          <p:nvPr userDrawn="1"/>
        </p:nvPicPr>
        <p:blipFill rotWithShape="1">
          <a:blip r:embed="rId1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52890" y="14747"/>
            <a:ext cx="2305141" cy="1076343"/>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7" r:id="rId14"/>
    <p:sldLayoutId id="2147483668" r:id="rId15"/>
  </p:sldLayoutIdLst>
  <p:txStyles>
    <p:titleStyle>
      <a:lvl1pPr algn="l" defTabSz="914400" rtl="0" eaLnBrk="1" latinLnBrk="0" hangingPunct="1">
        <a:lnSpc>
          <a:spcPct val="9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3" Type="http://purl.oclc.org/ooxml/officeDocument/relationships/image" Target="../media/image3.jpeg"/><Relationship Id="rId2" Type="http://purl.oclc.org/ooxml/officeDocument/relationships/notesSlide" Target="../notesSlides/notesSlide1.xml"/><Relationship Id="rId1" Type="http://purl.oclc.org/ooxml/officeDocument/relationships/slideLayout" Target="../slideLayouts/slideLayout12.xml"/><Relationship Id="rId4" Type="http://purl.oclc.org/ooxml/officeDocument/relationships/image" Target="../media/image4.png"/></Relationships>
</file>

<file path=ppt/slides/_rels/slide2.xml.rels><?xml version="1.0" encoding="UTF-8" standalone="yes"?>
<Relationships xmlns="http://schemas.openxmlformats.org/package/2006/relationships"><Relationship Id="rId1" Type="http://purl.oclc.org/ooxml/officeDocument/relationships/slideLayout" Target="../slideLayouts/slideLayout7.xml"/></Relationships>
</file>

<file path=ppt/slides/_rels/slide3.xml.rels><?xml version="1.0" encoding="UTF-8" standalone="yes"?>
<Relationships xmlns="http://schemas.openxmlformats.org/package/2006/relationships"><Relationship Id="rId1" Type="http://purl.oclc.org/ooxml/officeDocument/relationships/slideLayout" Target="../slideLayouts/slideLayout4.xml"/></Relationships>
</file>

<file path=ppt/slides/_rels/slide4.xml.rels><?xml version="1.0" encoding="UTF-8" standalone="yes"?>
<Relationships xmlns="http://schemas.openxmlformats.org/package/2006/relationships"><Relationship Id="rId2" Type="http://purl.oclc.org/ooxml/officeDocument/relationships/notesSlide" Target="../notesSlides/notesSlide2.xml"/><Relationship Id="rId1" Type="http://purl.oclc.org/ooxml/officeDocument/relationships/slideLayout" Target="../slideLayouts/slideLayout4.xml"/></Relationships>
</file>

<file path=ppt/slides/_rels/slide5.xml.rels><?xml version="1.0" encoding="UTF-8" standalone="yes"?>
<Relationships xmlns="http://schemas.openxmlformats.org/package/2006/relationships"><Relationship Id="rId2" Type="http://purl.oclc.org/ooxml/officeDocument/relationships/notesSlide" Target="../notesSlides/notesSlide3.xml"/><Relationship Id="rId1" Type="http://purl.oclc.org/ooxml/officeDocument/relationships/slideLayout" Target="../slideLayouts/slideLayout4.xml"/></Relationships>
</file>

<file path=ppt/slides/_rels/slide6.xml.rels><?xml version="1.0" encoding="UTF-8" standalone="yes"?>
<Relationships xmlns="http://schemas.openxmlformats.org/package/2006/relationships"><Relationship Id="rId2" Type="http://purl.oclc.org/ooxml/officeDocument/relationships/notesSlide" Target="../notesSlides/notesSlide4.xml"/><Relationship Id="rId1" Type="http://purl.oclc.org/ooxml/officeDocument/relationships/slideLayout" Target="../slideLayouts/slideLayout4.xml"/></Relationships>
</file>

<file path=ppt/slides/_rels/slide7.xml.rels><?xml version="1.0" encoding="UTF-8" standalone="yes"?>
<Relationships xmlns="http://schemas.openxmlformats.org/package/2006/relationships"><Relationship Id="rId2" Type="http://purl.oclc.org/ooxml/officeDocument/relationships/notesSlide" Target="../notesSlides/notesSlide5.xml"/><Relationship Id="rId1" Type="http://purl.oclc.org/ooxml/officeDocument/relationships/slideLayout" Target="../slideLayouts/slideLayout2.xml"/></Relationships>
</file>

<file path=ppt/slides/_rels/slide8.xml.rels><?xml version="1.0" encoding="UTF-8" standalone="yes"?>
<Relationships xmlns="http://schemas.openxmlformats.org/package/2006/relationships"><Relationship Id="rId2" Type="http://purl.oclc.org/ooxml/officeDocument/relationships/notesSlide" Target="../notesSlides/notesSlide6.xml"/><Relationship Id="rId1" Type="http://purl.oclc.org/ooxml/officeDocument/relationships/slideLayout" Target="../slideLayouts/slideLayout2.xml"/></Relationships>
</file>

<file path=ppt/slides/_rels/slide9.xml.rels><?xml version="1.0" encoding="UTF-8" standalone="yes"?>
<Relationships xmlns="http://schemas.openxmlformats.org/package/2006/relationships"><Relationship Id="rId2" Type="http://purl.oclc.org/ooxml/officeDocument/relationships/notesSlide" Target="../notesSlides/notesSlide7.xml"/><Relationship Id="rId1" Type="http://purl.oclc.org/ooxml/officeDocument/relationships/slideLayout" Target="../slideLayouts/slideLayout4.xml"/></Relationships>
</file>

<file path=ppt/slides/_rels/slide10.xml.rels><?xml version="1.0" encoding="UTF-8" standalone="yes"?>
<Relationships xmlns="http://schemas.openxmlformats.org/package/2006/relationships"><Relationship Id="rId2" Type="http://purl.oclc.org/ooxml/officeDocument/relationships/notesSlide" Target="../notesSlides/notesSlide8.xml"/><Relationship Id="rId1" Type="http://purl.oclc.org/ooxml/officeDocument/relationships/slideLayout" Target="../slideLayouts/slideLayout4.xml"/></Relationships>
</file>

<file path=ppt/slides/_rels/slide11.xml.rels><?xml version="1.0" encoding="UTF-8" standalone="yes"?>
<Relationships xmlns="http://schemas.openxmlformats.org/package/2006/relationships"><Relationship Id="rId2" Type="http://purl.oclc.org/ooxml/officeDocument/relationships/image" Target="../media/image5.jpeg"/><Relationship Id="rId1" Type="http://purl.oclc.org/ooxml/officeDocument/relationships/slideLayout" Target="../slideLayouts/slideLayout4.xml"/></Relationships>
</file>

<file path=ppt/slides/_rels/slide12.xml.rels><?xml version="1.0" encoding="UTF-8" standalone="yes"?>
<Relationships xmlns="http://schemas.openxmlformats.org/package/2006/relationships"><Relationship Id="rId1" Type="http://purl.oclc.org/ooxml/officeDocument/relationships/slideLayout" Target="../slideLayouts/slideLayout4.xml"/></Relationships>
</file>

<file path=ppt/slides/_rels/slide13.xml.rels><?xml version="1.0" encoding="UTF-8" standalone="yes"?>
<Relationships xmlns="http://schemas.openxmlformats.org/package/2006/relationships"><Relationship Id="rId1" Type="http://purl.oclc.org/ooxml/officeDocument/relationships/slideLayout" Target="../slideLayouts/slideLayout4.xml"/></Relationships>
</file>

<file path=ppt/slides/_rels/slide14.xml.rels><?xml version="1.0" encoding="UTF-8" standalone="yes"?>
<Relationships xmlns="http://schemas.openxmlformats.org/package/2006/relationships"><Relationship Id="rId2" Type="http://purl.oclc.org/ooxml/officeDocument/relationships/notesSlide" Target="../notesSlides/notesSlide9.xml"/><Relationship Id="rId1" Type="http://purl.oclc.org/ooxml/officeDocument/relationships/slideLayout" Target="../slideLayouts/slideLayout7.xml"/></Relationships>
</file>

<file path=ppt/slides/_rels/slide15.xml.rels><?xml version="1.0" encoding="UTF-8" standalone="yes"?>
<Relationships xmlns="http://schemas.openxmlformats.org/package/2006/relationships"><Relationship Id="rId1" Type="http://purl.oclc.org/ooxml/officeDocument/relationships/slideLayout" Target="../slideLayouts/slideLayout7.xml"/></Relationships>
</file>

<file path=ppt/slides/_rels/slide16.xml.rels><?xml version="1.0" encoding="UTF-8" standalone="yes"?>
<Relationships xmlns="http://schemas.openxmlformats.org/package/2006/relationships"><Relationship Id="rId2" Type="http://purl.oclc.org/ooxml/officeDocument/relationships/notesSlide" Target="../notesSlides/notesSlide10.xml"/><Relationship Id="rId1" Type="http://purl.oclc.org/ooxml/officeDocument/relationships/slideLayout" Target="../slideLayouts/slideLayout14.xml"/></Relationships>
</file>

<file path=ppt/slides/_rels/slide17.xml.rels><?xml version="1.0" encoding="UTF-8" standalone="yes"?>
<Relationships xmlns="http://schemas.openxmlformats.org/package/2006/relationships"><Relationship Id="rId2" Type="http://purl.oclc.org/ooxml/officeDocument/relationships/notesSlide" Target="../notesSlides/notesSlide11.xml"/><Relationship Id="rId1" Type="http://purl.oclc.org/ooxml/officeDocument/relationships/slideLayout" Target="../slideLayouts/slideLayout15.xml"/></Relationships>
</file>

<file path=ppt/slides/_rels/slide18.xml.rels><?xml version="1.0" encoding="UTF-8" standalone="yes"?>
<Relationships xmlns="http://schemas.openxmlformats.org/package/2006/relationships"><Relationship Id="rId2" Type="http://purl.oclc.org/ooxml/officeDocument/relationships/notesSlide" Target="../notesSlides/notesSlide12.xml"/><Relationship Id="rId1" Type="http://purl.oclc.org/ooxml/officeDocument/relationships/slideLayout" Target="../slideLayouts/slideLayout15.xml"/></Relationships>
</file>

<file path=ppt/slides/_rels/slide19.xml.rels><?xml version="1.0" encoding="UTF-8" standalone="yes"?>
<Relationships xmlns="http://schemas.openxmlformats.org/package/2006/relationships"><Relationship Id="rId1" Type="http://purl.oclc.org/ooxml/officeDocument/relationships/slideLayout" Target="../slideLayouts/slideLayout15.xml"/></Relationships>
</file>

<file path=ppt/slides/_rels/slide20.xml.rels><?xml version="1.0" encoding="UTF-8" standalone="yes"?>
<Relationships xmlns="http://schemas.openxmlformats.org/package/2006/relationships"><Relationship Id="rId2" Type="http://purl.oclc.org/ooxml/officeDocument/relationships/notesSlide" Target="../notesSlides/notesSlide13.xml"/><Relationship Id="rId1" Type="http://purl.oclc.org/ooxml/officeDocument/relationships/slideLayout" Target="../slideLayouts/slideLayout14.xml"/></Relationships>
</file>

<file path=ppt/slides/_rels/slide21.xml.rels><?xml version="1.0" encoding="UTF-8" standalone="yes"?>
<Relationships xmlns="http://schemas.openxmlformats.org/package/2006/relationships"><Relationship Id="rId2" Type="http://purl.oclc.org/ooxml/officeDocument/relationships/notesSlide" Target="../notesSlides/notesSlide14.xml"/><Relationship Id="rId1" Type="http://purl.oclc.org/ooxml/officeDocument/relationships/slideLayout" Target="../slideLayouts/slideLayout2.xml"/></Relationships>
</file>

<file path=ppt/slides/_rels/slide22.xml.rels><?xml version="1.0" encoding="UTF-8" standalone="yes"?>
<Relationships xmlns="http://schemas.openxmlformats.org/package/2006/relationships"><Relationship Id="rId2" Type="http://purl.oclc.org/ooxml/officeDocument/relationships/notesSlide" Target="../notesSlides/notesSlide15.xml"/><Relationship Id="rId1" Type="http://purl.oclc.org/ooxml/officeDocument/relationships/slideLayout" Target="../slideLayouts/slideLayout2.xml"/></Relationships>
</file>

<file path=ppt/slides/_rels/slide23.xml.rels><?xml version="1.0" encoding="UTF-8" standalone="yes"?>
<Relationships xmlns="http://schemas.openxmlformats.org/package/2006/relationships"><Relationship Id="rId2" Type="http://purl.oclc.org/ooxml/officeDocument/relationships/notesSlide" Target="../notesSlides/notesSlide16.xml"/><Relationship Id="rId1" Type="http://purl.oclc.org/ooxml/officeDocument/relationships/slideLayout" Target="../slideLayouts/slideLayout14.xml"/></Relationships>
</file>

<file path=ppt/slides/_rels/slide24.xml.rels><?xml version="1.0" encoding="UTF-8" standalone="yes"?>
<Relationships xmlns="http://schemas.openxmlformats.org/package/2006/relationships"><Relationship Id="rId2" Type="http://purl.oclc.org/ooxml/officeDocument/relationships/notesSlide" Target="../notesSlides/notesSlide17.xml"/><Relationship Id="rId1" Type="http://purl.oclc.org/ooxml/officeDocument/relationships/slideLayout" Target="../slideLayouts/slideLayout2.xml"/></Relationships>
</file>

<file path=ppt/slides/_rels/slide25.xml.rels><?xml version="1.0" encoding="UTF-8" standalone="yes"?>
<Relationships xmlns="http://schemas.openxmlformats.org/package/2006/relationships"><Relationship Id="rId2" Type="http://purl.oclc.org/ooxml/officeDocument/relationships/notesSlide" Target="../notesSlides/notesSlide18.xml"/><Relationship Id="rId1" Type="http://purl.oclc.org/ooxml/officeDocument/relationships/slideLayout" Target="../slideLayouts/slideLayout2.xml"/></Relationships>
</file>

<file path=ppt/slides/_rels/slide26.xml.rels><?xml version="1.0" encoding="UTF-8" standalone="yes"?>
<Relationships xmlns="http://schemas.openxmlformats.org/package/2006/relationships"><Relationship Id="rId2" Type="http://purl.oclc.org/ooxml/officeDocument/relationships/notesSlide" Target="../notesSlides/notesSlide19.xml"/><Relationship Id="rId1" Type="http://purl.oclc.org/ooxml/officeDocument/relationships/slideLayout" Target="../slideLayouts/slideLayout14.xml"/></Relationships>
</file>

<file path=ppt/slides/_rels/slide27.xml.rels><?xml version="1.0" encoding="UTF-8" standalone="yes"?>
<Relationships xmlns="http://schemas.openxmlformats.org/package/2006/relationships"><Relationship Id="rId2" Type="http://purl.oclc.org/ooxml/officeDocument/relationships/notesSlide" Target="../notesSlides/notesSlide20.xml"/><Relationship Id="rId1" Type="http://purl.oclc.org/ooxml/officeDocument/relationships/slideLayout" Target="../slideLayouts/slideLayout14.xml"/></Relationships>
</file>

<file path=ppt/slides/_rels/slide28.xml.rels><?xml version="1.0" encoding="UTF-8" standalone="yes"?>
<Relationships xmlns="http://schemas.openxmlformats.org/package/2006/relationships"><Relationship Id="rId3" Type="http://purl.oclc.org/ooxml/officeDocument/relationships/hyperlink" Target="https://www.attogtech.com/pgp-key-generator/" TargetMode="External"/><Relationship Id="rId2" Type="http://purl.oclc.org/ooxml/officeDocument/relationships/hyperlink" Target="https://www.gpg4win.org/download.html" TargetMode="External"/><Relationship Id="rId1" Type="http://purl.oclc.org/ooxml/officeDocument/relationships/slideLayout" Target="../slideLayouts/slideLayout2.xml"/><Relationship Id="rId4" Type="http://purl.oclc.org/ooxml/officeDocument/relationships/image" Target="../media/image6.png"/></Relationships>
</file>

<file path=ppt/slides/_rels/slide29.xml.rels><?xml version="1.0" encoding="UTF-8" standalone="yes"?>
<Relationships xmlns="http://schemas.openxmlformats.org/package/2006/relationships"><Relationship Id="rId1" Type="http://purl.oclc.org/ooxml/officeDocument/relationships/slideLayout" Target="../slideLayouts/slideLayout2.xml"/></Relationships>
</file>

<file path=ppt/slides/_rels/slide30.xml.rels><?xml version="1.0" encoding="UTF-8" standalone="yes"?>
<Relationships xmlns="http://schemas.openxmlformats.org/package/2006/relationships"><Relationship Id="rId1" Type="http://purl.oclc.org/ooxml/officeDocument/relationships/slideLayout" Target="../slideLayouts/slideLayout2.xml"/></Relationships>
</file>

<file path=ppt/slides/_rels/slide31.xml.rels><?xml version="1.0" encoding="UTF-8" standalone="yes"?>
<Relationships xmlns="http://schemas.openxmlformats.org/package/2006/relationships"><Relationship Id="rId1" Type="http://purl.oclc.org/ooxml/officeDocument/relationships/slideLayout" Target="../slideLayouts/slideLayout2.xml"/></Relationships>
</file>

<file path=ppt/slides/_rels/slide32.xml.rels><?xml version="1.0" encoding="UTF-8" standalone="yes"?>
<Relationships xmlns="http://schemas.openxmlformats.org/package/2006/relationships"><Relationship Id="rId1" Type="http://purl.oclc.org/ooxml/officeDocument/relationships/slideLayout" Target="../slideLayouts/slideLayout2.xml"/></Relationships>
</file>

<file path=ppt/slides/_rels/slide33.xml.rels><?xml version="1.0" encoding="UTF-8" standalone="yes"?>
<Relationships xmlns="http://schemas.openxmlformats.org/package/2006/relationships"><Relationship Id="rId1" Type="http://purl.oclc.org/ooxml/officeDocument/relationships/slideLayout" Target="../slideLayouts/slideLayout7.xml"/></Relationships>
</file>

<file path=ppt/slides/_rels/slide34.xml.rels><?xml version="1.0" encoding="UTF-8" standalone="yes"?>
<Relationships xmlns="http://schemas.openxmlformats.org/package/2006/relationships"><Relationship Id="rId3" Type="http://purl.oclc.org/ooxml/officeDocument/relationships/image" Target="../media/image8.png"/><Relationship Id="rId2" Type="http://purl.oclc.org/ooxml/officeDocument/relationships/image" Target="../media/image7.jpeg"/><Relationship Id="rId1" Type="http://purl.oclc.org/ooxml/officeDocument/relationships/slideLayout" Target="../slideLayouts/slideLayout13.xml"/><Relationship Id="rId5" Type="http://purl.oclc.org/ooxml/officeDocument/relationships/image" Target="../media/image10.png"/><Relationship Id="rId4" Type="http://purl.oclc.org/ooxml/officeDocument/relationships/image" Target="../media/image9.svg"/></Relationships>
</file>

<file path=ppt/slides/slide1.xml><?xml version="1.0" encoding="utf-8"?>
<p:sld xmlns:a="http://purl.oclc.org/ooxml/drawingml/main" xmlns:r="http://purl.oclc.org/ooxml/officeDocument/relationships" xmlns:p="http://purl.oclc.org/ooxml/presentationml/main" showMasterSp="0">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707886"/>
          </a:xfrm>
          <a:prstGeom prst="rect">
            <a:avLst/>
          </a:prstGeom>
          <a:noFill/>
        </p:spPr>
        <p:txBody>
          <a:bodyPr wrap="square" lIns="91440" tIns="45720" rIns="91440" bIns="45720" rtlCol="0" anchor="t">
            <a:spAutoFit/>
          </a:bodyPr>
          <a:lstStyle/>
          <a:p>
            <a:r>
              <a:rPr lang="en-US" sz="2000" dirty="0">
                <a:latin typeface="Alexandria"/>
                <a:cs typeface="Alexandria" charset="0"/>
              </a:rPr>
              <a:t>Prepared by Dr. Mohammed Anbar</a:t>
            </a:r>
          </a:p>
          <a:p>
            <a:endParaRPr lang="en-US" sz="2000" dirty="0">
              <a:latin typeface="Alexandria"/>
              <a:cs typeface="Alexandria" charset="0"/>
            </a:endParaRP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207" y="5806667"/>
            <a:ext cx="3516608" cy="529167"/>
          </a:xfrm>
          <a:prstGeom prst="roundRect">
            <a:avLst/>
          </a:prstGeom>
          <a:solidFill>
            <a:srgbClr val="00B0F0"/>
          </a:solidFill>
          <a:ln>
            <a:noFill/>
          </a:ln>
        </p:spPr>
        <p:style>
          <a:lnRef idx="2">
            <a:schemeClr val="accent1">
              <a:shade val="5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10</a:t>
            </a:r>
          </a:p>
        </p:txBody>
      </p:sp>
      <p:sp>
        <p:nvSpPr>
          <p:cNvPr id="46" name="TextBox 45"/>
          <p:cNvSpPr txBox="1"/>
          <p:nvPr/>
        </p:nvSpPr>
        <p:spPr>
          <a:xfrm>
            <a:off x="329269" y="5104240"/>
            <a:ext cx="1656223" cy="707886"/>
          </a:xfrm>
          <a:prstGeom prst="rect">
            <a:avLst/>
          </a:prstGeom>
          <a:noFill/>
        </p:spPr>
        <p:txBody>
          <a:bodyPr wrap="none" rtlCol="0">
            <a:spAutoFit/>
          </a:bodyPr>
          <a:lstStyle/>
          <a:p>
            <a:r>
              <a:rPr lang="en-US" sz="2000" dirty="0">
                <a:latin typeface="Alexandria" charset="0"/>
                <a:cs typeface="Alexandria" charset="0"/>
              </a:rPr>
              <a:t>CYB  630</a:t>
            </a:r>
          </a:p>
          <a:p>
            <a:r>
              <a:rPr lang="en-US" sz="2000" dirty="0">
                <a:latin typeface="Alexandria" charset="0"/>
                <a:cs typeface="Alexandria" charset="0"/>
              </a:rPr>
              <a:t>Email Security</a:t>
            </a:r>
          </a:p>
        </p:txBody>
      </p:sp>
      <p:sp>
        <p:nvSpPr>
          <p:cNvPr id="14" name="Oval 13"/>
          <p:cNvSpPr/>
          <p:nvPr/>
        </p:nvSpPr>
        <p:spPr>
          <a:xfrm>
            <a:off x="6200343" y="-320675"/>
            <a:ext cx="7410450" cy="7410450"/>
          </a:xfrm>
          <a:prstGeom prst="ellipse">
            <a:avLst/>
          </a:prstGeom>
          <a:blipFill>
            <a:blip r:embed="rId3"/>
            <a:stretch>
              <a:fillRect t="-1%"/>
            </a:stretch>
          </a:blipFill>
        </p:spPr>
        <p:style>
          <a:lnRef idx="2">
            <a:schemeClr val="accent1">
              <a:shade val="15%"/>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39B610C2-87F0-91E3-7D54-F744D1BD3C1D}"/>
              </a:ext>
            </a:extLst>
          </p:cNvPr>
          <p:cNvSpPr txBox="1"/>
          <p:nvPr/>
        </p:nvSpPr>
        <p:spPr>
          <a:xfrm>
            <a:off x="2440788" y="620750"/>
            <a:ext cx="6265984" cy="461665"/>
          </a:xfrm>
          <a:prstGeom prst="rect">
            <a:avLst/>
          </a:prstGeom>
          <a:noFill/>
        </p:spPr>
        <p:txBody>
          <a:bodyPr wrap="square">
            <a:spAutoFit/>
          </a:bodyPr>
          <a:lstStyle/>
          <a:p>
            <a:r>
              <a:rPr lang="en-US" sz="2400" dirty="0">
                <a:solidFill>
                  <a:srgbClr val="000000"/>
                </a:solidFill>
                <a:latin typeface="Alexandria"/>
              </a:rPr>
              <a:t>Learning objectives </a:t>
            </a:r>
          </a:p>
        </p:txBody>
      </p:sp>
      <p:sp>
        <p:nvSpPr>
          <p:cNvPr id="6" name="TextBox 5">
            <a:extLst>
              <a:ext uri="{FF2B5EF4-FFF2-40B4-BE49-F238E27FC236}">
                <a16:creationId xmlns:a16="http://schemas.microsoft.com/office/drawing/2014/main" id="{254B3F11-E203-19BB-1897-D5797965FC53}"/>
              </a:ext>
            </a:extLst>
          </p:cNvPr>
          <p:cNvSpPr txBox="1"/>
          <p:nvPr/>
        </p:nvSpPr>
        <p:spPr>
          <a:xfrm>
            <a:off x="1514459" y="2074012"/>
            <a:ext cx="8548302" cy="1938992"/>
          </a:xfrm>
          <a:prstGeom prst="rect">
            <a:avLst/>
          </a:prstGeom>
          <a:noFill/>
        </p:spPr>
        <p:txBody>
          <a:bodyPr wrap="square">
            <a:spAutoFit/>
          </a:bodyPr>
          <a:lstStyle/>
          <a:p>
            <a:pPr marL="342900" indent="-342900">
              <a:buFont typeface="Arial" panose="020B0604020202020204" pitchFamily="34" charset="0"/>
              <a:buChar char="•"/>
            </a:pPr>
            <a:r>
              <a:rPr lang="en-US" sz="2400" dirty="0">
                <a:solidFill>
                  <a:srgbClr val="000000"/>
                </a:solidFill>
                <a:latin typeface="Alexandria"/>
              </a:rPr>
              <a:t>Understand email basics,</a:t>
            </a:r>
          </a:p>
          <a:p>
            <a:pPr marL="342900" indent="-342900">
              <a:buFont typeface="Arial" panose="020B0604020202020204" pitchFamily="34" charset="0"/>
              <a:buChar char="•"/>
            </a:pPr>
            <a:r>
              <a:rPr lang="en-US" sz="2400" dirty="0">
                <a:solidFill>
                  <a:srgbClr val="000000"/>
                </a:solidFill>
                <a:latin typeface="Alexandria"/>
              </a:rPr>
              <a:t>Explain email security,</a:t>
            </a:r>
          </a:p>
          <a:p>
            <a:pPr marL="342900" indent="-342900">
              <a:buFont typeface="Arial" panose="020B0604020202020204" pitchFamily="34" charset="0"/>
              <a:buChar char="•"/>
            </a:pPr>
            <a:r>
              <a:rPr lang="en-US" sz="2400" dirty="0">
                <a:solidFill>
                  <a:srgbClr val="000000"/>
                </a:solidFill>
                <a:latin typeface="Alexandria"/>
              </a:rPr>
              <a:t>Explain email security threats,</a:t>
            </a:r>
          </a:p>
          <a:p>
            <a:pPr marL="342900" indent="-342900">
              <a:buFont typeface="Arial" panose="020B0604020202020204" pitchFamily="34" charset="0"/>
              <a:buChar char="•"/>
            </a:pPr>
            <a:r>
              <a:rPr lang="en-US" sz="2400" dirty="0">
                <a:solidFill>
                  <a:srgbClr val="000000"/>
                </a:solidFill>
                <a:latin typeface="Alexandria"/>
              </a:rPr>
              <a:t>Explain </a:t>
            </a:r>
            <a:r>
              <a:rPr lang="en-MY" sz="2400" dirty="0">
                <a:solidFill>
                  <a:srgbClr val="000000"/>
                </a:solidFill>
                <a:latin typeface="Alexandria"/>
              </a:rPr>
              <a:t>Pretty Good Privacy (PGP),</a:t>
            </a:r>
          </a:p>
          <a:p>
            <a:pPr marL="342900" indent="-342900">
              <a:buFont typeface="Arial" panose="020B0604020202020204" pitchFamily="34" charset="0"/>
              <a:buChar char="•"/>
            </a:pPr>
            <a:r>
              <a:rPr lang="en-US" sz="2400" dirty="0">
                <a:solidFill>
                  <a:srgbClr val="000000"/>
                </a:solidFill>
                <a:latin typeface="Alexandria"/>
              </a:rPr>
              <a:t>Explain</a:t>
            </a:r>
            <a:r>
              <a:rPr lang="fr-FR" sz="2400" dirty="0">
                <a:solidFill>
                  <a:srgbClr val="000000"/>
                </a:solidFill>
                <a:latin typeface="Alexandria"/>
              </a:rPr>
              <a:t> Secure/Multipurpose Internet Mail Extension (S/MIME). </a:t>
            </a:r>
          </a:p>
        </p:txBody>
      </p:sp>
      <p:sp>
        <p:nvSpPr>
          <p:cNvPr id="8" name="Slide Number Placeholder 7">
            <a:extLst>
              <a:ext uri="{FF2B5EF4-FFF2-40B4-BE49-F238E27FC236}">
                <a16:creationId xmlns:a16="http://schemas.microsoft.com/office/drawing/2014/main" id="{A495F105-C087-D9A5-FB29-44C53D1D24F2}"/>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2</a:t>
            </a:fld>
            <a:endParaRPr lang="en-US">
              <a:solidFill>
                <a:srgbClr val="000000"/>
              </a:solidFill>
              <a:latin typeface="Alexandria"/>
            </a:endParaRPr>
          </a:p>
        </p:txBody>
      </p:sp>
    </p:spTree>
    <p:extLst>
      <p:ext uri="{BB962C8B-B14F-4D97-AF65-F5344CB8AC3E}">
        <p14:creationId xmlns:p14="http://schemas.microsoft.com/office/powerpoint/2010/main" val="2055150099"/>
      </p:ext>
    </p:extLst>
  </p:cSld>
  <p:clrMapOvr>
    <a:masterClrMapping/>
  </p:clrMapOvr>
</p:sld>
</file>

<file path=ppt/slides/slide3.xml><?xml version="1.0" encoding="utf-8"?>
<p:sld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058E7DC1-5CF7-84F0-596E-495B7F1B9233}"/>
              </a:ext>
            </a:extLst>
          </p:cNvPr>
          <p:cNvSpPr txBox="1"/>
          <p:nvPr/>
        </p:nvSpPr>
        <p:spPr>
          <a:xfrm>
            <a:off x="875492" y="1964142"/>
            <a:ext cx="9533100" cy="2814617"/>
          </a:xfrm>
          <a:prstGeom prst="rect">
            <a:avLst/>
          </a:prstGeom>
          <a:noFill/>
        </p:spPr>
        <p:txBody>
          <a:bodyPr wrap="square">
            <a:spAutoFit/>
          </a:bodyPr>
          <a:lstStyle/>
          <a:p>
            <a:pPr marL="342900" indent="-342900">
              <a:lnSpc>
                <a:spcPct val="150%"/>
              </a:lnSpc>
              <a:buFont typeface="Arial" panose="020B0604020202020204" pitchFamily="34" charset="0"/>
              <a:buChar char="•"/>
            </a:pPr>
            <a:r>
              <a:rPr lang="en-MY" sz="2000" b="0" i="0" dirty="0">
                <a:solidFill>
                  <a:srgbClr val="000000"/>
                </a:solidFill>
                <a:effectLst/>
                <a:latin typeface="Alexandria"/>
              </a:rPr>
              <a:t>E-mail is </a:t>
            </a:r>
            <a:r>
              <a:rPr lang="en-MY" sz="2000" i="0" dirty="0">
                <a:solidFill>
                  <a:srgbClr val="000000"/>
                </a:solidFill>
                <a:effectLst/>
                <a:latin typeface="Alexandria"/>
              </a:rPr>
              <a:t>a computer-based application for the exchange of messages between users</a:t>
            </a:r>
            <a:r>
              <a:rPr lang="en-MY" sz="2000" b="0" i="0" dirty="0">
                <a:solidFill>
                  <a:srgbClr val="000000"/>
                </a:solidFill>
                <a:effectLst/>
                <a:latin typeface="Alexandria"/>
              </a:rPr>
              <a:t>.</a:t>
            </a:r>
            <a:br>
              <a:rPr lang="en-MY" sz="2000" b="0" i="0" dirty="0">
                <a:solidFill>
                  <a:srgbClr val="000000"/>
                </a:solidFill>
                <a:effectLst/>
                <a:latin typeface="Alexandria"/>
              </a:rPr>
            </a:br>
            <a:r>
              <a:rPr lang="en-MY" sz="2000" b="0" i="0" dirty="0">
                <a:solidFill>
                  <a:srgbClr val="000000"/>
                </a:solidFill>
                <a:effectLst/>
                <a:latin typeface="Alexandria"/>
              </a:rPr>
              <a:t> </a:t>
            </a:r>
          </a:p>
          <a:p>
            <a:pPr marL="342900" indent="-342900">
              <a:lnSpc>
                <a:spcPct val="150%"/>
              </a:lnSpc>
              <a:buFont typeface="Arial" panose="020B0604020202020204" pitchFamily="34" charset="0"/>
              <a:buChar char="•"/>
            </a:pPr>
            <a:r>
              <a:rPr lang="en-MY" sz="2000" b="0" i="0" dirty="0">
                <a:solidFill>
                  <a:srgbClr val="000000"/>
                </a:solidFill>
                <a:effectLst/>
                <a:latin typeface="Alexandria"/>
              </a:rPr>
              <a:t>A worldwide e-mail network allows people to exchange e-mail messages very quickly.</a:t>
            </a:r>
            <a:br>
              <a:rPr lang="en-MY" sz="2000" b="0" i="0" dirty="0">
                <a:solidFill>
                  <a:srgbClr val="000000"/>
                </a:solidFill>
                <a:effectLst/>
                <a:latin typeface="Alexandria"/>
              </a:rPr>
            </a:br>
            <a:endParaRPr lang="en-MY" sz="2000" b="0" i="0" dirty="0">
              <a:solidFill>
                <a:srgbClr val="000000"/>
              </a:solidFill>
              <a:effectLst/>
              <a:latin typeface="Alexandria"/>
            </a:endParaRPr>
          </a:p>
          <a:p>
            <a:pPr marL="342900" indent="-342900">
              <a:lnSpc>
                <a:spcPct val="150%"/>
              </a:lnSpc>
              <a:buFont typeface="Arial" panose="020B0604020202020204" pitchFamily="34" charset="0"/>
              <a:buChar char="•"/>
            </a:pPr>
            <a:r>
              <a:rPr lang="en-MY" sz="2000" b="0" i="0" dirty="0">
                <a:solidFill>
                  <a:srgbClr val="000000"/>
                </a:solidFill>
                <a:effectLst/>
                <a:latin typeface="Alexandria"/>
              </a:rPr>
              <a:t> E-mail is the electronic equivalent of a letter, but with advantages in timeliness and flexibility.</a:t>
            </a:r>
            <a:endParaRPr lang="en-US" sz="2000" dirty="0">
              <a:solidFill>
                <a:srgbClr val="000000"/>
              </a:solidFill>
              <a:latin typeface="Alexandria"/>
            </a:endParaRPr>
          </a:p>
        </p:txBody>
      </p:sp>
      <p:sp>
        <p:nvSpPr>
          <p:cNvPr id="3" name="TextBox 2">
            <a:extLst>
              <a:ext uri="{FF2B5EF4-FFF2-40B4-BE49-F238E27FC236}">
                <a16:creationId xmlns:a16="http://schemas.microsoft.com/office/drawing/2014/main" id="{A5AE8679-7A47-A516-12C5-8C7A4DD22AA0}"/>
              </a:ext>
            </a:extLst>
          </p:cNvPr>
          <p:cNvSpPr txBox="1"/>
          <p:nvPr/>
        </p:nvSpPr>
        <p:spPr>
          <a:xfrm>
            <a:off x="2548647" y="620434"/>
            <a:ext cx="6186790" cy="461665"/>
          </a:xfrm>
          <a:prstGeom prst="rect">
            <a:avLst/>
          </a:prstGeom>
          <a:noFill/>
        </p:spPr>
        <p:txBody>
          <a:bodyPr wrap="square">
            <a:spAutoFit/>
          </a:bodyPr>
          <a:lstStyle/>
          <a:p>
            <a:r>
              <a:rPr lang="en-MY" sz="2400" dirty="0">
                <a:solidFill>
                  <a:srgbClr val="000000"/>
                </a:solidFill>
                <a:latin typeface="Alexandria"/>
              </a:rPr>
              <a:t>Electronic mail (E-mail) </a:t>
            </a:r>
          </a:p>
        </p:txBody>
      </p:sp>
      <p:sp>
        <p:nvSpPr>
          <p:cNvPr id="9" name="Slide Number Placeholder 8">
            <a:extLst>
              <a:ext uri="{FF2B5EF4-FFF2-40B4-BE49-F238E27FC236}">
                <a16:creationId xmlns:a16="http://schemas.microsoft.com/office/drawing/2014/main" id="{AA34EBFE-3577-A4DF-17AA-204E92C9D135}"/>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3</a:t>
            </a:fld>
            <a:endParaRPr lang="en-US">
              <a:solidFill>
                <a:srgbClr val="000000"/>
              </a:solidFill>
              <a:latin typeface="Alexandria"/>
            </a:endParaRPr>
          </a:p>
        </p:txBody>
      </p:sp>
    </p:spTree>
    <p:extLst>
      <p:ext uri="{BB962C8B-B14F-4D97-AF65-F5344CB8AC3E}">
        <p14:creationId xmlns:p14="http://schemas.microsoft.com/office/powerpoint/2010/main" val="3908778083"/>
      </p:ext>
    </p:extLst>
  </p:cSld>
  <p:clrMapOvr>
    <a:masterClrMapping/>
  </p:clrMapOvr>
</p:sld>
</file>

<file path=ppt/slides/slide4.xml><?xml version="1.0" encoding="utf-8"?>
<p:sld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114693" name="Rectangle 3">
            <a:extLst>
              <a:ext uri="{FF2B5EF4-FFF2-40B4-BE49-F238E27FC236}">
                <a16:creationId xmlns:a16="http://schemas.microsoft.com/office/drawing/2014/main" id="{D791821C-7219-B74A-8C14-B65C6D494AC8}"/>
              </a:ext>
            </a:extLst>
          </p:cNvPr>
          <p:cNvSpPr>
            <a:spLocks noGrp="1" noChangeArrowheads="1"/>
          </p:cNvSpPr>
          <p:nvPr>
            <p:ph type="body" sz="half" idx="1"/>
          </p:nvPr>
        </p:nvSpPr>
        <p:spPr>
          <a:xfrm>
            <a:off x="1443241" y="1688349"/>
            <a:ext cx="9938873" cy="4876800"/>
          </a:xfrm>
        </p:spPr>
        <p:txBody>
          <a:bodyPr>
            <a:normAutofit/>
          </a:bodyPr>
          <a:lstStyle/>
          <a:p>
            <a:pPr marL="0" indent="0">
              <a:lnSpc>
                <a:spcPct val="150%"/>
              </a:lnSpc>
              <a:buNone/>
            </a:pPr>
            <a:r>
              <a:rPr lang="en-US" altLang="en-US" sz="1800" b="1" dirty="0">
                <a:solidFill>
                  <a:srgbClr val="000000"/>
                </a:solidFill>
                <a:latin typeface="Alexandria"/>
              </a:rPr>
              <a:t>Three major components: </a:t>
            </a:r>
          </a:p>
          <a:p>
            <a:pPr>
              <a:lnSpc>
                <a:spcPct val="150%"/>
              </a:lnSpc>
            </a:pPr>
            <a:r>
              <a:rPr lang="en-US" altLang="en-US" sz="1800" dirty="0">
                <a:solidFill>
                  <a:srgbClr val="000000"/>
                </a:solidFill>
                <a:latin typeface="Alexandria"/>
              </a:rPr>
              <a:t>user agents </a:t>
            </a:r>
          </a:p>
          <a:p>
            <a:pPr>
              <a:lnSpc>
                <a:spcPct val="150%"/>
              </a:lnSpc>
            </a:pPr>
            <a:r>
              <a:rPr lang="en-US" altLang="en-US" sz="1800" dirty="0">
                <a:solidFill>
                  <a:srgbClr val="000000"/>
                </a:solidFill>
                <a:latin typeface="Alexandria"/>
              </a:rPr>
              <a:t>mail servers </a:t>
            </a:r>
          </a:p>
          <a:p>
            <a:pPr>
              <a:lnSpc>
                <a:spcPct val="150%"/>
              </a:lnSpc>
              <a:spcAft>
                <a:spcPct val="75%"/>
              </a:spcAft>
            </a:pPr>
            <a:r>
              <a:rPr lang="en-US" altLang="en-US" sz="1800" dirty="0">
                <a:solidFill>
                  <a:srgbClr val="000000"/>
                </a:solidFill>
                <a:latin typeface="Alexandria"/>
              </a:rPr>
              <a:t>simple mail transfer protocol (SMTP)</a:t>
            </a:r>
          </a:p>
          <a:p>
            <a:pPr marL="0" indent="0">
              <a:lnSpc>
                <a:spcPct val="150%"/>
              </a:lnSpc>
              <a:buNone/>
            </a:pPr>
            <a:r>
              <a:rPr lang="en-US" altLang="en-US" sz="1800" b="1" dirty="0">
                <a:solidFill>
                  <a:srgbClr val="000000"/>
                </a:solidFill>
                <a:latin typeface="Alexandria"/>
              </a:rPr>
              <a:t>User Agent or </a:t>
            </a:r>
            <a:r>
              <a:rPr lang="en-US" altLang="ja-JP" sz="1800" dirty="0">
                <a:solidFill>
                  <a:srgbClr val="000000"/>
                </a:solidFill>
                <a:latin typeface="Alexandria"/>
              </a:rPr>
              <a:t>mail reader</a:t>
            </a:r>
            <a:endParaRPr lang="en-US" altLang="en-US" sz="1800" b="1" dirty="0">
              <a:solidFill>
                <a:srgbClr val="000000"/>
              </a:solidFill>
              <a:latin typeface="Alexandria"/>
            </a:endParaRPr>
          </a:p>
          <a:p>
            <a:pPr>
              <a:lnSpc>
                <a:spcPct val="150%"/>
              </a:lnSpc>
            </a:pPr>
            <a:r>
              <a:rPr lang="en-US" altLang="en-US" sz="1800" dirty="0">
                <a:solidFill>
                  <a:srgbClr val="000000"/>
                </a:solidFill>
                <a:latin typeface="Alexandria"/>
              </a:rPr>
              <a:t>composing, editing, and reading mail messages. Examples of user agents are (</a:t>
            </a:r>
            <a:r>
              <a:rPr lang="en-US" altLang="en-US" sz="1800" dirty="0" err="1">
                <a:solidFill>
                  <a:srgbClr val="000000"/>
                </a:solidFill>
                <a:latin typeface="Alexandria"/>
              </a:rPr>
              <a:t>i</a:t>
            </a:r>
            <a:r>
              <a:rPr lang="en-US" altLang="en-US" sz="1800" dirty="0">
                <a:solidFill>
                  <a:srgbClr val="000000"/>
                </a:solidFill>
                <a:latin typeface="Alexandria"/>
              </a:rPr>
              <a:t>)Outlook and (ii)Thunderbird</a:t>
            </a:r>
          </a:p>
          <a:p>
            <a:pPr>
              <a:lnSpc>
                <a:spcPct val="150%"/>
              </a:lnSpc>
            </a:pPr>
            <a:r>
              <a:rPr lang="en-US" altLang="en-US" sz="1800" dirty="0">
                <a:solidFill>
                  <a:srgbClr val="000000"/>
                </a:solidFill>
                <a:latin typeface="Alexandria"/>
              </a:rPr>
              <a:t>Outgoing, and incoming messages stored on the server</a:t>
            </a:r>
          </a:p>
        </p:txBody>
      </p:sp>
      <p:sp>
        <p:nvSpPr>
          <p:cNvPr id="4" name="TextBox 3">
            <a:extLst>
              <a:ext uri="{FF2B5EF4-FFF2-40B4-BE49-F238E27FC236}">
                <a16:creationId xmlns:a16="http://schemas.microsoft.com/office/drawing/2014/main" id="{BE4FEEAC-C8D9-8F54-C820-6F31B7D51E27}"/>
              </a:ext>
            </a:extLst>
          </p:cNvPr>
          <p:cNvSpPr txBox="1"/>
          <p:nvPr/>
        </p:nvSpPr>
        <p:spPr>
          <a:xfrm>
            <a:off x="2655651" y="620434"/>
            <a:ext cx="6186790" cy="461665"/>
          </a:xfrm>
          <a:prstGeom prst="rect">
            <a:avLst/>
          </a:prstGeom>
          <a:noFill/>
        </p:spPr>
        <p:txBody>
          <a:bodyPr wrap="square">
            <a:spAutoFit/>
          </a:bodyPr>
          <a:lstStyle/>
          <a:p>
            <a:r>
              <a:rPr lang="en-MY" sz="2400" dirty="0">
                <a:solidFill>
                  <a:srgbClr val="000000"/>
                </a:solidFill>
                <a:latin typeface="Alexandria"/>
              </a:rPr>
              <a:t>E-mail (cont. )</a:t>
            </a:r>
          </a:p>
        </p:txBody>
      </p:sp>
      <p:sp>
        <p:nvSpPr>
          <p:cNvPr id="3" name="Slide Number Placeholder 2">
            <a:extLst>
              <a:ext uri="{FF2B5EF4-FFF2-40B4-BE49-F238E27FC236}">
                <a16:creationId xmlns:a16="http://schemas.microsoft.com/office/drawing/2014/main" id="{A34EE956-57BF-04EC-5395-EE3FA79CEAF8}"/>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4</a:t>
            </a:fld>
            <a:endParaRPr lang="en-US">
              <a:solidFill>
                <a:srgbClr val="000000"/>
              </a:solidFill>
              <a:latin typeface="Alexandria"/>
            </a:endParaRPr>
          </a:p>
        </p:txBody>
      </p:sp>
    </p:spTree>
  </p:cSld>
  <p:clrMapOvr>
    <a:masterClrMapping/>
  </p:clrMapOvr>
</p:sld>
</file>

<file path=ppt/slides/slide5.xml><?xml version="1.0" encoding="utf-8"?>
<p:sld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116741" name="Rectangle 3">
            <a:extLst>
              <a:ext uri="{FF2B5EF4-FFF2-40B4-BE49-F238E27FC236}">
                <a16:creationId xmlns:a16="http://schemas.microsoft.com/office/drawing/2014/main" id="{5F332B77-4F3E-3046-9DE2-52FD15EF04F0}"/>
              </a:ext>
            </a:extLst>
          </p:cNvPr>
          <p:cNvSpPr>
            <a:spLocks noGrp="1" noChangeArrowheads="1"/>
          </p:cNvSpPr>
          <p:nvPr>
            <p:ph type="body" sz="half" idx="1"/>
          </p:nvPr>
        </p:nvSpPr>
        <p:spPr>
          <a:xfrm>
            <a:off x="1540873" y="1708150"/>
            <a:ext cx="8548939" cy="4648200"/>
          </a:xfrm>
        </p:spPr>
        <p:txBody>
          <a:bodyPr>
            <a:normAutofit/>
          </a:bodyPr>
          <a:lstStyle/>
          <a:p>
            <a:pPr marL="0" indent="0">
              <a:lnSpc>
                <a:spcPct val="140%"/>
              </a:lnSpc>
              <a:spcAft>
                <a:spcPct val="75%"/>
              </a:spcAft>
              <a:buNone/>
            </a:pPr>
            <a:r>
              <a:rPr lang="en-US" altLang="en-US" sz="2000" b="1" dirty="0">
                <a:solidFill>
                  <a:srgbClr val="000000"/>
                </a:solidFill>
                <a:latin typeface="Alexandria"/>
              </a:rPr>
              <a:t>Mail servers:</a:t>
            </a:r>
          </a:p>
          <a:p>
            <a:pPr>
              <a:lnSpc>
                <a:spcPct val="140%"/>
              </a:lnSpc>
              <a:spcAft>
                <a:spcPct val="75%"/>
              </a:spcAft>
            </a:pPr>
            <a:r>
              <a:rPr lang="en-US" altLang="en-US" sz="2000" dirty="0">
                <a:solidFill>
                  <a:srgbClr val="000000"/>
                </a:solidFill>
                <a:latin typeface="Alexandria"/>
              </a:rPr>
              <a:t>mailbox contains incoming messages for the user</a:t>
            </a:r>
          </a:p>
          <a:p>
            <a:pPr>
              <a:lnSpc>
                <a:spcPct val="140%"/>
              </a:lnSpc>
              <a:spcAft>
                <a:spcPct val="75%"/>
              </a:spcAft>
            </a:pPr>
            <a:r>
              <a:rPr lang="en-US" altLang="en-US" sz="2000" dirty="0">
                <a:solidFill>
                  <a:srgbClr val="000000"/>
                </a:solidFill>
                <a:latin typeface="Alexandria"/>
              </a:rPr>
              <a:t>message queue of outgoing (to be sent) mail messages</a:t>
            </a:r>
          </a:p>
          <a:p>
            <a:pPr marL="0" indent="0">
              <a:lnSpc>
                <a:spcPct val="140%"/>
              </a:lnSpc>
              <a:spcAft>
                <a:spcPct val="75%"/>
              </a:spcAft>
              <a:buNone/>
            </a:pPr>
            <a:r>
              <a:rPr lang="en-US" altLang="en-US" sz="2000" b="1" dirty="0">
                <a:solidFill>
                  <a:srgbClr val="000000"/>
                </a:solidFill>
                <a:latin typeface="Alexandria"/>
              </a:rPr>
              <a:t>SMTP protocol </a:t>
            </a:r>
            <a:r>
              <a:rPr lang="en-US" altLang="en-US" sz="2000" dirty="0">
                <a:solidFill>
                  <a:srgbClr val="000000"/>
                </a:solidFill>
                <a:latin typeface="Alexandria"/>
              </a:rPr>
              <a:t>between mail servers to send email messages</a:t>
            </a:r>
          </a:p>
          <a:p>
            <a:pPr marL="342900" lvl="1" indent="-342900">
              <a:lnSpc>
                <a:spcPct val="140%"/>
              </a:lnSpc>
              <a:spcBef>
                <a:spcPts val="1000"/>
              </a:spcBef>
              <a:spcAft>
                <a:spcPct val="75%"/>
              </a:spcAft>
            </a:pPr>
            <a:r>
              <a:rPr lang="en-US" altLang="en-US" sz="2000" dirty="0">
                <a:solidFill>
                  <a:srgbClr val="000000"/>
                </a:solidFill>
                <a:latin typeface="Alexandria"/>
              </a:rPr>
              <a:t>Client: sending mail server</a:t>
            </a:r>
          </a:p>
          <a:p>
            <a:pPr marL="342900" lvl="1" indent="-342900">
              <a:lnSpc>
                <a:spcPct val="140%"/>
              </a:lnSpc>
              <a:spcBef>
                <a:spcPts val="1000"/>
              </a:spcBef>
              <a:spcAft>
                <a:spcPct val="75%"/>
              </a:spcAft>
            </a:pPr>
            <a:r>
              <a:rPr lang="en-US" altLang="ja-JP" sz="2000" dirty="0">
                <a:solidFill>
                  <a:srgbClr val="000000"/>
                </a:solidFill>
                <a:latin typeface="Alexandria"/>
              </a:rPr>
              <a:t>Server: receiving mail server</a:t>
            </a:r>
            <a:endParaRPr lang="en-US" altLang="en-US" sz="2000" dirty="0">
              <a:solidFill>
                <a:srgbClr val="000000"/>
              </a:solidFill>
              <a:latin typeface="Alexandria"/>
            </a:endParaRPr>
          </a:p>
        </p:txBody>
      </p:sp>
      <p:sp>
        <p:nvSpPr>
          <p:cNvPr id="4" name="TextBox 3">
            <a:extLst>
              <a:ext uri="{FF2B5EF4-FFF2-40B4-BE49-F238E27FC236}">
                <a16:creationId xmlns:a16="http://schemas.microsoft.com/office/drawing/2014/main" id="{74224FA4-A7A9-7957-35E0-A69ABF539539}"/>
              </a:ext>
            </a:extLst>
          </p:cNvPr>
          <p:cNvSpPr txBox="1"/>
          <p:nvPr/>
        </p:nvSpPr>
        <p:spPr>
          <a:xfrm>
            <a:off x="2588066" y="620434"/>
            <a:ext cx="6663558" cy="461665"/>
          </a:xfrm>
          <a:prstGeom prst="rect">
            <a:avLst/>
          </a:prstGeom>
          <a:noFill/>
        </p:spPr>
        <p:txBody>
          <a:bodyPr wrap="square">
            <a:spAutoFit/>
          </a:bodyPr>
          <a:lstStyle/>
          <a:p>
            <a:r>
              <a:rPr lang="en-MY" sz="2400" dirty="0">
                <a:solidFill>
                  <a:srgbClr val="000000"/>
                </a:solidFill>
                <a:latin typeface="Alexandria"/>
              </a:rPr>
              <a:t>E-mail (cont. )</a:t>
            </a:r>
          </a:p>
        </p:txBody>
      </p:sp>
      <p:sp>
        <p:nvSpPr>
          <p:cNvPr id="7" name="Slide Number Placeholder 6">
            <a:extLst>
              <a:ext uri="{FF2B5EF4-FFF2-40B4-BE49-F238E27FC236}">
                <a16:creationId xmlns:a16="http://schemas.microsoft.com/office/drawing/2014/main" id="{25FCA6BF-7189-9E21-24EE-F160441277D1}"/>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5</a:t>
            </a:fld>
            <a:endParaRPr lang="en-US">
              <a:solidFill>
                <a:srgbClr val="000000"/>
              </a:solidFill>
              <a:latin typeface="Alexandria"/>
            </a:endParaRPr>
          </a:p>
        </p:txBody>
      </p:sp>
    </p:spTree>
  </p:cSld>
  <p:clrMapOvr>
    <a:masterClrMapping/>
  </p:clrMapOvr>
</p:sld>
</file>

<file path=ppt/slides/slide6.xml><?xml version="1.0" encoding="utf-8"?>
<p:sld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120841" name="Rectangle 3">
            <a:extLst>
              <a:ext uri="{FF2B5EF4-FFF2-40B4-BE49-F238E27FC236}">
                <a16:creationId xmlns:a16="http://schemas.microsoft.com/office/drawing/2014/main" id="{87B8D163-1625-DE45-95EB-BAB00960B14A}"/>
              </a:ext>
            </a:extLst>
          </p:cNvPr>
          <p:cNvSpPr>
            <a:spLocks noGrp="1" noChangeArrowheads="1"/>
          </p:cNvSpPr>
          <p:nvPr>
            <p:ph type="body" sz="half" idx="1"/>
          </p:nvPr>
        </p:nvSpPr>
        <p:spPr>
          <a:xfrm>
            <a:off x="1607430" y="1725968"/>
            <a:ext cx="9746370" cy="4630382"/>
          </a:xfrm>
        </p:spPr>
        <p:txBody>
          <a:bodyPr>
            <a:noAutofit/>
          </a:bodyPr>
          <a:lstStyle/>
          <a:p>
            <a:pPr marL="342900" indent="-342900">
              <a:lnSpc>
                <a:spcPct val="160%"/>
              </a:lnSpc>
              <a:spcAft>
                <a:spcPct val="75%"/>
              </a:spcAft>
              <a:buFont typeface="+mj-lt"/>
              <a:buAutoNum type="arabicPeriod"/>
            </a:pPr>
            <a:r>
              <a:rPr lang="en-US" altLang="en-US" sz="1800" dirty="0">
                <a:solidFill>
                  <a:srgbClr val="000000"/>
                </a:solidFill>
                <a:latin typeface="Alexandria"/>
              </a:rPr>
              <a:t>Alice uses UA to compose a message </a:t>
            </a:r>
            <a:r>
              <a:rPr lang="ja-JP" altLang="en-US" sz="1800" dirty="0">
                <a:solidFill>
                  <a:srgbClr val="000000"/>
                </a:solidFill>
                <a:latin typeface="Alexandria"/>
              </a:rPr>
              <a:t>“</a:t>
            </a:r>
            <a:r>
              <a:rPr lang="en-US" altLang="ja-JP" sz="1800" dirty="0">
                <a:solidFill>
                  <a:srgbClr val="000000"/>
                </a:solidFill>
                <a:latin typeface="Alexandria"/>
              </a:rPr>
              <a:t>to</a:t>
            </a:r>
            <a:r>
              <a:rPr lang="ja-JP" altLang="en-US" sz="1800" dirty="0">
                <a:solidFill>
                  <a:srgbClr val="000000"/>
                </a:solidFill>
                <a:latin typeface="Alexandria"/>
              </a:rPr>
              <a:t>”</a:t>
            </a:r>
            <a:r>
              <a:rPr lang="en-US" altLang="ja-JP" sz="1800" dirty="0">
                <a:solidFill>
                  <a:srgbClr val="000000"/>
                </a:solidFill>
                <a:latin typeface="Alexandria"/>
              </a:rPr>
              <a:t> bob@someschool.edu</a:t>
            </a:r>
          </a:p>
          <a:p>
            <a:pPr marL="342900" indent="-342900">
              <a:lnSpc>
                <a:spcPct val="160%"/>
              </a:lnSpc>
              <a:spcAft>
                <a:spcPct val="75%"/>
              </a:spcAft>
              <a:buFont typeface="+mj-lt"/>
              <a:buAutoNum type="arabicPeriod"/>
            </a:pPr>
            <a:r>
              <a:rPr lang="en-US" altLang="en-US" sz="1800" dirty="0">
                <a:solidFill>
                  <a:srgbClr val="000000"/>
                </a:solidFill>
                <a:latin typeface="Alexandria"/>
              </a:rPr>
              <a:t>Alice</a:t>
            </a:r>
            <a:r>
              <a:rPr lang="ja-JP" altLang="en-US" sz="1800" dirty="0">
                <a:solidFill>
                  <a:srgbClr val="000000"/>
                </a:solidFill>
                <a:latin typeface="Alexandria"/>
              </a:rPr>
              <a:t>’</a:t>
            </a:r>
            <a:r>
              <a:rPr lang="en-US" altLang="ja-JP" sz="1800" dirty="0">
                <a:solidFill>
                  <a:srgbClr val="000000"/>
                </a:solidFill>
                <a:latin typeface="Alexandria"/>
              </a:rPr>
              <a:t>s UA sends the message to her mail server; the message is placed in the message queue.</a:t>
            </a:r>
          </a:p>
          <a:p>
            <a:pPr marL="342900" indent="-342900">
              <a:lnSpc>
                <a:spcPct val="160%"/>
              </a:lnSpc>
              <a:spcAft>
                <a:spcPct val="75%"/>
              </a:spcAft>
              <a:buFont typeface="+mj-lt"/>
              <a:buAutoNum type="arabicPeriod"/>
            </a:pPr>
            <a:r>
              <a:rPr lang="en-US" altLang="en-US" sz="1800" dirty="0">
                <a:solidFill>
                  <a:srgbClr val="000000"/>
                </a:solidFill>
                <a:latin typeface="Alexandria"/>
              </a:rPr>
              <a:t>The client side of SMTP opens a TCP connection with Bob</a:t>
            </a:r>
            <a:r>
              <a:rPr lang="ja-JP" altLang="en-US" sz="1800" dirty="0">
                <a:solidFill>
                  <a:srgbClr val="000000"/>
                </a:solidFill>
                <a:latin typeface="Alexandria"/>
              </a:rPr>
              <a:t>’</a:t>
            </a:r>
            <a:r>
              <a:rPr lang="en-US" altLang="ja-JP" sz="1800" dirty="0">
                <a:solidFill>
                  <a:srgbClr val="000000"/>
                </a:solidFill>
                <a:latin typeface="Alexandria"/>
              </a:rPr>
              <a:t>s mail server.</a:t>
            </a:r>
          </a:p>
          <a:p>
            <a:pPr marL="342900" indent="-342900">
              <a:lnSpc>
                <a:spcPct val="160%"/>
              </a:lnSpc>
              <a:spcAft>
                <a:spcPct val="75%"/>
              </a:spcAft>
              <a:buFont typeface="+mj-lt"/>
              <a:buAutoNum type="arabicPeriod"/>
            </a:pPr>
            <a:r>
              <a:rPr lang="en-US" altLang="en-US" sz="1800" dirty="0">
                <a:solidFill>
                  <a:srgbClr val="000000"/>
                </a:solidFill>
                <a:latin typeface="Alexandria"/>
              </a:rPr>
              <a:t>SMTP client sends Alice</a:t>
            </a:r>
            <a:r>
              <a:rPr lang="ja-JP" altLang="en-US" sz="1800" dirty="0">
                <a:solidFill>
                  <a:srgbClr val="000000"/>
                </a:solidFill>
                <a:latin typeface="Alexandria"/>
              </a:rPr>
              <a:t>’</a:t>
            </a:r>
            <a:r>
              <a:rPr lang="en-US" altLang="ja-JP" sz="1800" dirty="0">
                <a:solidFill>
                  <a:srgbClr val="000000"/>
                </a:solidFill>
                <a:latin typeface="Alexandria"/>
              </a:rPr>
              <a:t>s message over the TCP connection.</a:t>
            </a:r>
          </a:p>
          <a:p>
            <a:pPr marL="342900" indent="-342900">
              <a:lnSpc>
                <a:spcPct val="160%"/>
              </a:lnSpc>
              <a:spcAft>
                <a:spcPct val="75%"/>
              </a:spcAft>
              <a:buFont typeface="+mj-lt"/>
              <a:buAutoNum type="arabicPeriod"/>
            </a:pPr>
            <a:r>
              <a:rPr lang="en-US" altLang="en-US" sz="1800" dirty="0">
                <a:solidFill>
                  <a:srgbClr val="000000"/>
                </a:solidFill>
                <a:latin typeface="Alexandria"/>
              </a:rPr>
              <a:t>Bob</a:t>
            </a:r>
            <a:r>
              <a:rPr lang="ja-JP" altLang="en-US" sz="1800" dirty="0">
                <a:solidFill>
                  <a:srgbClr val="000000"/>
                </a:solidFill>
                <a:latin typeface="Alexandria"/>
              </a:rPr>
              <a:t>’</a:t>
            </a:r>
            <a:r>
              <a:rPr lang="en-US" altLang="ja-JP" sz="1800" dirty="0">
                <a:solidFill>
                  <a:srgbClr val="000000"/>
                </a:solidFill>
                <a:latin typeface="Alexandria"/>
              </a:rPr>
              <a:t>s mail server places the message in Bob</a:t>
            </a:r>
            <a:r>
              <a:rPr lang="ja-JP" altLang="en-US" sz="1800" dirty="0">
                <a:solidFill>
                  <a:srgbClr val="000000"/>
                </a:solidFill>
                <a:latin typeface="Alexandria"/>
              </a:rPr>
              <a:t>’</a:t>
            </a:r>
            <a:r>
              <a:rPr lang="en-US" altLang="ja-JP" sz="1800" dirty="0">
                <a:solidFill>
                  <a:srgbClr val="000000"/>
                </a:solidFill>
                <a:latin typeface="Alexandria"/>
              </a:rPr>
              <a:t>s mailbox.</a:t>
            </a:r>
          </a:p>
          <a:p>
            <a:pPr marL="342900" indent="-342900">
              <a:lnSpc>
                <a:spcPct val="160%"/>
              </a:lnSpc>
              <a:spcAft>
                <a:spcPct val="75%"/>
              </a:spcAft>
              <a:buFont typeface="+mj-lt"/>
              <a:buAutoNum type="arabicPeriod"/>
            </a:pPr>
            <a:r>
              <a:rPr lang="en-US" altLang="en-US" sz="1800" dirty="0">
                <a:solidFill>
                  <a:srgbClr val="000000"/>
                </a:solidFill>
                <a:latin typeface="Alexandria"/>
              </a:rPr>
              <a:t>Bob invokes his user agent to read the message.</a:t>
            </a:r>
          </a:p>
          <a:p>
            <a:pPr>
              <a:buFont typeface="Wingdings" pitchFamily="2" charset="2"/>
              <a:buNone/>
            </a:pPr>
            <a:endParaRPr lang="en-US" altLang="en-US" sz="1800" dirty="0">
              <a:solidFill>
                <a:srgbClr val="000000"/>
              </a:solidFill>
              <a:latin typeface="Alexandria"/>
            </a:endParaRPr>
          </a:p>
        </p:txBody>
      </p:sp>
      <p:sp>
        <p:nvSpPr>
          <p:cNvPr id="4" name="TextBox 3">
            <a:extLst>
              <a:ext uri="{FF2B5EF4-FFF2-40B4-BE49-F238E27FC236}">
                <a16:creationId xmlns:a16="http://schemas.microsoft.com/office/drawing/2014/main" id="{45E73BB0-1170-88E9-2C5E-DB82D660AD7B}"/>
              </a:ext>
            </a:extLst>
          </p:cNvPr>
          <p:cNvSpPr txBox="1"/>
          <p:nvPr/>
        </p:nvSpPr>
        <p:spPr>
          <a:xfrm>
            <a:off x="2393788" y="654129"/>
            <a:ext cx="6148550" cy="461665"/>
          </a:xfrm>
          <a:prstGeom prst="rect">
            <a:avLst/>
          </a:prstGeom>
          <a:noFill/>
        </p:spPr>
        <p:txBody>
          <a:bodyPr wrap="square">
            <a:spAutoFit/>
          </a:bodyPr>
          <a:lstStyle/>
          <a:p>
            <a:r>
              <a:rPr lang="en-US" altLang="en-US" sz="2400" dirty="0">
                <a:solidFill>
                  <a:srgbClr val="000000"/>
                </a:solidFill>
                <a:latin typeface="Alexandria"/>
              </a:rPr>
              <a:t>Scenario: Alice sends message to Bob</a:t>
            </a:r>
            <a:endParaRPr lang="en-US" sz="2400" dirty="0">
              <a:solidFill>
                <a:srgbClr val="000000"/>
              </a:solidFill>
              <a:latin typeface="Alexandria"/>
            </a:endParaRPr>
          </a:p>
        </p:txBody>
      </p:sp>
      <p:sp>
        <p:nvSpPr>
          <p:cNvPr id="7" name="Slide Number Placeholder 6">
            <a:extLst>
              <a:ext uri="{FF2B5EF4-FFF2-40B4-BE49-F238E27FC236}">
                <a16:creationId xmlns:a16="http://schemas.microsoft.com/office/drawing/2014/main" id="{12AE2F9E-B046-4E5C-B123-E24654B64D5D}"/>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6</a:t>
            </a:fld>
            <a:endParaRPr lang="en-US">
              <a:solidFill>
                <a:srgbClr val="000000"/>
              </a:solidFill>
              <a:latin typeface="Alexandria"/>
            </a:endParaRPr>
          </a:p>
        </p:txBody>
      </p:sp>
    </p:spTree>
  </p:cSld>
  <p:clrMapOvr>
    <a:masterClrMapping/>
  </p:clrMapOvr>
</p:sld>
</file>

<file path=ppt/slides/slide7.xml><?xml version="1.0" encoding="utf-8"?>
<p:sld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46083" name="Rectangle 3">
            <a:extLst>
              <a:ext uri="{FF2B5EF4-FFF2-40B4-BE49-F238E27FC236}">
                <a16:creationId xmlns:a16="http://schemas.microsoft.com/office/drawing/2014/main" id="{048594EF-6747-89F9-CC39-C6FD9C70416C}"/>
              </a:ext>
            </a:extLst>
          </p:cNvPr>
          <p:cNvSpPr>
            <a:spLocks noGrp="1" noChangeArrowheads="1"/>
          </p:cNvSpPr>
          <p:nvPr>
            <p:ph type="body" idx="1"/>
          </p:nvPr>
        </p:nvSpPr>
        <p:spPr>
          <a:xfrm>
            <a:off x="838200" y="1951749"/>
            <a:ext cx="10515600" cy="4351338"/>
          </a:xfrm>
        </p:spPr>
        <p:txBody>
          <a:bodyPr>
            <a:normAutofit/>
          </a:bodyPr>
          <a:lstStyle/>
          <a:p>
            <a:pPr>
              <a:lnSpc>
                <a:spcPct val="200%"/>
              </a:lnSpc>
            </a:pPr>
            <a:r>
              <a:rPr lang="en-AU" altLang="en-US" sz="2000" dirty="0">
                <a:solidFill>
                  <a:srgbClr val="000000"/>
                </a:solidFill>
                <a:latin typeface="Alexandria"/>
              </a:rPr>
              <a:t>Email is </a:t>
            </a:r>
            <a:r>
              <a:rPr lang="en-US" altLang="en-US" sz="2000" dirty="0">
                <a:solidFill>
                  <a:srgbClr val="000000"/>
                </a:solidFill>
                <a:latin typeface="Alexandria"/>
              </a:rPr>
              <a:t>the most popular and well-regarded network services </a:t>
            </a:r>
            <a:endParaRPr lang="en-AU" altLang="en-US" sz="2000" dirty="0">
              <a:solidFill>
                <a:srgbClr val="000000"/>
              </a:solidFill>
              <a:latin typeface="Alexandria"/>
            </a:endParaRPr>
          </a:p>
          <a:p>
            <a:pPr>
              <a:lnSpc>
                <a:spcPct val="200%"/>
              </a:lnSpc>
            </a:pPr>
            <a:r>
              <a:rPr lang="en-AU" altLang="en-US" sz="2000" dirty="0">
                <a:solidFill>
                  <a:srgbClr val="000000"/>
                </a:solidFill>
                <a:latin typeface="Alexandria"/>
              </a:rPr>
              <a:t>Email contents are not secure </a:t>
            </a:r>
          </a:p>
          <a:p>
            <a:pPr lvl="1">
              <a:lnSpc>
                <a:spcPct val="200%"/>
              </a:lnSpc>
            </a:pPr>
            <a:r>
              <a:rPr lang="en-AU" altLang="en-US" sz="2000" dirty="0">
                <a:solidFill>
                  <a:srgbClr val="000000"/>
                </a:solidFill>
                <a:latin typeface="Alexandria"/>
              </a:rPr>
              <a:t>may be inspected in transit </a:t>
            </a:r>
          </a:p>
          <a:p>
            <a:pPr lvl="1">
              <a:lnSpc>
                <a:spcPct val="200%"/>
              </a:lnSpc>
            </a:pPr>
            <a:r>
              <a:rPr lang="en-AU" altLang="en-US" sz="2000" dirty="0">
                <a:solidFill>
                  <a:srgbClr val="000000"/>
                </a:solidFill>
                <a:latin typeface="Alexandria"/>
              </a:rPr>
              <a:t>or by suitably privileged users on the destination system</a:t>
            </a:r>
          </a:p>
        </p:txBody>
      </p:sp>
      <p:sp>
        <p:nvSpPr>
          <p:cNvPr id="4" name="TextBox 3">
            <a:extLst>
              <a:ext uri="{FF2B5EF4-FFF2-40B4-BE49-F238E27FC236}">
                <a16:creationId xmlns:a16="http://schemas.microsoft.com/office/drawing/2014/main" id="{A457D83B-CE1A-D1F2-61AA-C7D206556121}"/>
              </a:ext>
            </a:extLst>
          </p:cNvPr>
          <p:cNvSpPr txBox="1"/>
          <p:nvPr/>
        </p:nvSpPr>
        <p:spPr>
          <a:xfrm>
            <a:off x="2430517" y="620603"/>
            <a:ext cx="6185338" cy="461665"/>
          </a:xfrm>
          <a:prstGeom prst="rect">
            <a:avLst/>
          </a:prstGeom>
          <a:noFill/>
        </p:spPr>
        <p:txBody>
          <a:bodyPr wrap="square">
            <a:spAutoFit/>
          </a:bodyPr>
          <a:lstStyle/>
          <a:p>
            <a:r>
              <a:rPr lang="en-AU" altLang="en-US" sz="2400" dirty="0">
                <a:solidFill>
                  <a:srgbClr val="000000"/>
                </a:solidFill>
                <a:latin typeface="Alexandria"/>
              </a:rPr>
              <a:t>Email Security</a:t>
            </a:r>
            <a:endParaRPr lang="en-US" sz="2400" dirty="0">
              <a:solidFill>
                <a:srgbClr val="000000"/>
              </a:solidFill>
              <a:latin typeface="Alexandria"/>
            </a:endParaRPr>
          </a:p>
        </p:txBody>
      </p:sp>
      <p:sp>
        <p:nvSpPr>
          <p:cNvPr id="7" name="Slide Number Placeholder 6">
            <a:extLst>
              <a:ext uri="{FF2B5EF4-FFF2-40B4-BE49-F238E27FC236}">
                <a16:creationId xmlns:a16="http://schemas.microsoft.com/office/drawing/2014/main" id="{2A7EEA95-F2FC-C748-74C2-2D60FFD342BF}"/>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7</a:t>
            </a:fld>
            <a:endParaRPr lang="en-US">
              <a:solidFill>
                <a:srgbClr val="000000"/>
              </a:solidFill>
              <a:latin typeface="Alexandria"/>
            </a:endParaRPr>
          </a:p>
        </p:txBody>
      </p:sp>
    </p:spTree>
  </p:cSld>
  <p:clrMapOvr>
    <a:masterClrMapping/>
  </p:clrMapOvr>
</p:sld>
</file>

<file path=ppt/slides/slide8.xml><?xml version="1.0" encoding="utf-8"?>
<p:sld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48131" name="Rectangle 3">
            <a:extLst>
              <a:ext uri="{FF2B5EF4-FFF2-40B4-BE49-F238E27FC236}">
                <a16:creationId xmlns:a16="http://schemas.microsoft.com/office/drawing/2014/main" id="{E8184D07-9EAC-064A-00B6-FCB94AD263C1}"/>
              </a:ext>
            </a:extLst>
          </p:cNvPr>
          <p:cNvSpPr>
            <a:spLocks noGrp="1" noChangeArrowheads="1"/>
          </p:cNvSpPr>
          <p:nvPr>
            <p:ph type="body" idx="1"/>
          </p:nvPr>
        </p:nvSpPr>
        <p:spPr>
          <a:xfrm>
            <a:off x="943304" y="1886228"/>
            <a:ext cx="10515600" cy="4351338"/>
          </a:xfrm>
        </p:spPr>
        <p:txBody>
          <a:bodyPr>
            <a:normAutofit/>
          </a:bodyPr>
          <a:lstStyle/>
          <a:p>
            <a:r>
              <a:rPr lang="en-AU" altLang="en-US" sz="2000" dirty="0">
                <a:solidFill>
                  <a:srgbClr val="000000"/>
                </a:solidFill>
                <a:latin typeface="Alexandria"/>
              </a:rPr>
              <a:t>Confidentiality</a:t>
            </a:r>
          </a:p>
          <a:p>
            <a:pPr lvl="1"/>
            <a:r>
              <a:rPr lang="en-AU" altLang="en-US" sz="2000" dirty="0">
                <a:solidFill>
                  <a:srgbClr val="000000"/>
                </a:solidFill>
                <a:latin typeface="Alexandria"/>
              </a:rPr>
              <a:t>protection from disclosure</a:t>
            </a:r>
          </a:p>
          <a:p>
            <a:r>
              <a:rPr lang="en-AU" altLang="en-US" sz="2000" dirty="0">
                <a:solidFill>
                  <a:srgbClr val="000000"/>
                </a:solidFill>
                <a:latin typeface="Alexandria"/>
              </a:rPr>
              <a:t>Authentication</a:t>
            </a:r>
          </a:p>
          <a:p>
            <a:pPr lvl="1"/>
            <a:r>
              <a:rPr lang="en-AU" altLang="en-US" sz="2000" dirty="0">
                <a:solidFill>
                  <a:srgbClr val="000000"/>
                </a:solidFill>
                <a:latin typeface="Alexandria"/>
              </a:rPr>
              <a:t>of the sender of the message</a:t>
            </a:r>
          </a:p>
          <a:p>
            <a:r>
              <a:rPr lang="en-AU" altLang="en-US" sz="2000" dirty="0">
                <a:solidFill>
                  <a:srgbClr val="000000"/>
                </a:solidFill>
                <a:latin typeface="Alexandria"/>
              </a:rPr>
              <a:t>Message integrity</a:t>
            </a:r>
          </a:p>
          <a:p>
            <a:pPr lvl="1"/>
            <a:r>
              <a:rPr lang="en-AU" altLang="en-US" sz="2000" dirty="0">
                <a:solidFill>
                  <a:srgbClr val="000000"/>
                </a:solidFill>
                <a:latin typeface="Alexandria"/>
              </a:rPr>
              <a:t>Protection from modification </a:t>
            </a:r>
          </a:p>
          <a:p>
            <a:r>
              <a:rPr lang="en-AU" altLang="en-US" sz="2000" dirty="0">
                <a:solidFill>
                  <a:srgbClr val="000000"/>
                </a:solidFill>
                <a:latin typeface="Alexandria"/>
              </a:rPr>
              <a:t>Non-repudiation of origin</a:t>
            </a:r>
          </a:p>
          <a:p>
            <a:pPr lvl="1"/>
            <a:r>
              <a:rPr lang="en-AU" altLang="en-US" sz="2000" dirty="0">
                <a:solidFill>
                  <a:srgbClr val="000000"/>
                </a:solidFill>
                <a:latin typeface="Alexandria"/>
              </a:rPr>
              <a:t>Protection from the denial by the sender</a:t>
            </a:r>
          </a:p>
        </p:txBody>
      </p:sp>
      <p:sp>
        <p:nvSpPr>
          <p:cNvPr id="4" name="TextBox 3">
            <a:extLst>
              <a:ext uri="{FF2B5EF4-FFF2-40B4-BE49-F238E27FC236}">
                <a16:creationId xmlns:a16="http://schemas.microsoft.com/office/drawing/2014/main" id="{CFE5C41E-B320-518E-4787-689800693039}"/>
              </a:ext>
            </a:extLst>
          </p:cNvPr>
          <p:cNvSpPr txBox="1"/>
          <p:nvPr/>
        </p:nvSpPr>
        <p:spPr>
          <a:xfrm>
            <a:off x="2335924" y="620434"/>
            <a:ext cx="6185338" cy="461665"/>
          </a:xfrm>
          <a:prstGeom prst="rect">
            <a:avLst/>
          </a:prstGeom>
          <a:noFill/>
        </p:spPr>
        <p:txBody>
          <a:bodyPr wrap="square">
            <a:spAutoFit/>
          </a:bodyPr>
          <a:lstStyle/>
          <a:p>
            <a:r>
              <a:rPr lang="en-AU" altLang="en-US" sz="2400" dirty="0">
                <a:solidFill>
                  <a:srgbClr val="000000"/>
                </a:solidFill>
                <a:latin typeface="Alexandria"/>
              </a:rPr>
              <a:t>Email Security Enhancements</a:t>
            </a:r>
            <a:endParaRPr lang="en-US" sz="2400" dirty="0">
              <a:solidFill>
                <a:srgbClr val="000000"/>
              </a:solidFill>
              <a:latin typeface="Alexandria"/>
            </a:endParaRPr>
          </a:p>
        </p:txBody>
      </p:sp>
      <p:sp>
        <p:nvSpPr>
          <p:cNvPr id="7" name="Slide Number Placeholder 6">
            <a:extLst>
              <a:ext uri="{FF2B5EF4-FFF2-40B4-BE49-F238E27FC236}">
                <a16:creationId xmlns:a16="http://schemas.microsoft.com/office/drawing/2014/main" id="{8B515DD0-B78B-A2DE-5A5F-8B5BC457A2BD}"/>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8</a:t>
            </a:fld>
            <a:endParaRPr lang="en-US">
              <a:solidFill>
                <a:srgbClr val="000000"/>
              </a:solidFill>
              <a:latin typeface="Alexandria"/>
            </a:endParaRPr>
          </a:p>
        </p:txBody>
      </p:sp>
    </p:spTree>
  </p:cSld>
  <p:clrMapOvr>
    <a:masterClrMapping/>
  </p:clrMapOvr>
</p:sld>
</file>

<file path=ppt/slides/slide9.xml><?xml version="1.0" encoding="utf-8"?>
<p:sld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63FE2146-7563-A532-BD36-1945C6C0C3DF}"/>
              </a:ext>
            </a:extLst>
          </p:cNvPr>
          <p:cNvSpPr txBox="1"/>
          <p:nvPr/>
        </p:nvSpPr>
        <p:spPr>
          <a:xfrm>
            <a:off x="822974" y="1899217"/>
            <a:ext cx="10268606" cy="4093428"/>
          </a:xfrm>
          <a:prstGeom prst="rect">
            <a:avLst/>
          </a:prstGeom>
          <a:noFill/>
        </p:spPr>
        <p:txBody>
          <a:bodyPr wrap="square">
            <a:spAutoFit/>
          </a:bodyPr>
          <a:lstStyle/>
          <a:p>
            <a:pPr marL="228600" indent="-228600">
              <a:spcBef>
                <a:spcPts val="1000"/>
              </a:spcBef>
              <a:spcAft>
                <a:spcPts val="600"/>
              </a:spcAft>
              <a:buFont typeface="Arial" panose="020B0604020202020204" pitchFamily="34" charset="0"/>
              <a:buChar char="•"/>
            </a:pPr>
            <a:r>
              <a:rPr lang="en-MY" sz="2000" dirty="0">
                <a:solidFill>
                  <a:srgbClr val="000000"/>
                </a:solidFill>
                <a:latin typeface="Alexandria"/>
              </a:rPr>
              <a:t>Malware is </a:t>
            </a:r>
            <a:r>
              <a:rPr lang="en-US" sz="2000" dirty="0">
                <a:solidFill>
                  <a:srgbClr val="000000"/>
                </a:solidFill>
                <a:latin typeface="Alexandria"/>
              </a:rPr>
              <a:t>one of the most dangerous, yet frequent threats is malware, which is frequently transmitted through emails</a:t>
            </a:r>
            <a:r>
              <a:rPr lang="en-MY" sz="2000" dirty="0">
                <a:solidFill>
                  <a:srgbClr val="000000"/>
                </a:solidFill>
                <a:latin typeface="Alexandria"/>
              </a:rPr>
              <a:t>. </a:t>
            </a:r>
            <a:br>
              <a:rPr lang="en-MY" sz="2000" dirty="0">
                <a:solidFill>
                  <a:srgbClr val="000000"/>
                </a:solidFill>
                <a:latin typeface="Alexandria"/>
              </a:rPr>
            </a:br>
            <a:endParaRPr lang="en-MY" sz="2000" dirty="0">
              <a:solidFill>
                <a:srgbClr val="000000"/>
              </a:solidFill>
              <a:latin typeface="Alexandria"/>
            </a:endParaRPr>
          </a:p>
          <a:p>
            <a:pPr marL="228600" indent="-228600">
              <a:spcBef>
                <a:spcPts val="1000"/>
              </a:spcBef>
              <a:spcAft>
                <a:spcPts val="600"/>
              </a:spcAft>
              <a:buFont typeface="Arial" panose="020B0604020202020204" pitchFamily="34" charset="0"/>
              <a:buChar char="•"/>
            </a:pPr>
            <a:r>
              <a:rPr lang="en-US" sz="2000" dirty="0">
                <a:solidFill>
                  <a:srgbClr val="000000"/>
                </a:solidFill>
                <a:latin typeface="Alexandria"/>
              </a:rPr>
              <a:t>Victims are readily tricked into downloading malicious files by spam messages that pretend to be legitimate senders like clients, partners, or suppliers.</a:t>
            </a:r>
            <a:br>
              <a:rPr lang="en-US" sz="2000" dirty="0">
                <a:solidFill>
                  <a:srgbClr val="000000"/>
                </a:solidFill>
                <a:latin typeface="Alexandria"/>
              </a:rPr>
            </a:br>
            <a:endParaRPr lang="en-US" sz="2000" dirty="0">
              <a:solidFill>
                <a:srgbClr val="000000"/>
              </a:solidFill>
              <a:latin typeface="Alexandria"/>
            </a:endParaRPr>
          </a:p>
          <a:p>
            <a:pPr marL="228600" indent="-228600">
              <a:spcBef>
                <a:spcPts val="1000"/>
              </a:spcBef>
              <a:spcAft>
                <a:spcPts val="600"/>
              </a:spcAft>
              <a:buFont typeface="Arial" panose="020B0604020202020204" pitchFamily="34" charset="0"/>
              <a:buChar char="•"/>
            </a:pPr>
            <a:r>
              <a:rPr lang="en-MY" sz="2000" dirty="0">
                <a:solidFill>
                  <a:srgbClr val="000000"/>
                </a:solidFill>
                <a:latin typeface="Alexandria"/>
              </a:rPr>
              <a:t> </a:t>
            </a:r>
            <a:r>
              <a:rPr lang="en-US" sz="2000" dirty="0">
                <a:solidFill>
                  <a:srgbClr val="000000"/>
                </a:solidFill>
                <a:latin typeface="Alexandria"/>
              </a:rPr>
              <a:t>Victims usually are unaware that they are downloading malware onto their systems.</a:t>
            </a:r>
            <a:br>
              <a:rPr lang="en-US" sz="2000" dirty="0">
                <a:solidFill>
                  <a:srgbClr val="000000"/>
                </a:solidFill>
                <a:latin typeface="Alexandria"/>
              </a:rPr>
            </a:br>
            <a:endParaRPr lang="en-US" sz="2000" dirty="0">
              <a:solidFill>
                <a:srgbClr val="000000"/>
              </a:solidFill>
              <a:latin typeface="Alexandria"/>
            </a:endParaRPr>
          </a:p>
          <a:p>
            <a:pPr marL="228600" indent="-228600">
              <a:spcBef>
                <a:spcPts val="1000"/>
              </a:spcBef>
              <a:spcAft>
                <a:spcPts val="600"/>
              </a:spcAft>
              <a:buFont typeface="Arial" panose="020B0604020202020204" pitchFamily="34" charset="0"/>
              <a:buChar char="•"/>
            </a:pPr>
            <a:r>
              <a:rPr lang="en-US" sz="2000" dirty="0">
                <a:solidFill>
                  <a:srgbClr val="000000"/>
                </a:solidFill>
                <a:latin typeface="Alexandria"/>
              </a:rPr>
              <a:t>The process of infecting the entire IT infrastructure might take days or even months. The attackers can stealthily gain control of the victim's computer and then infiltrate the company IT network to distribute the malware to neighboring computers.</a:t>
            </a:r>
            <a:endParaRPr lang="en-MY" sz="2000" dirty="0">
              <a:solidFill>
                <a:srgbClr val="000000"/>
              </a:solidFill>
              <a:latin typeface="Alexandria"/>
            </a:endParaRPr>
          </a:p>
        </p:txBody>
      </p:sp>
      <p:sp>
        <p:nvSpPr>
          <p:cNvPr id="10" name="TextBox 9">
            <a:extLst>
              <a:ext uri="{FF2B5EF4-FFF2-40B4-BE49-F238E27FC236}">
                <a16:creationId xmlns:a16="http://schemas.microsoft.com/office/drawing/2014/main" id="{4A73AF97-DE56-02A2-702F-094CCAC2B2D2}"/>
              </a:ext>
            </a:extLst>
          </p:cNvPr>
          <p:cNvSpPr txBox="1"/>
          <p:nvPr/>
        </p:nvSpPr>
        <p:spPr>
          <a:xfrm>
            <a:off x="2509413" y="380372"/>
            <a:ext cx="4733925" cy="830997"/>
          </a:xfrm>
          <a:prstGeom prst="rect">
            <a:avLst/>
          </a:prstGeom>
          <a:noFill/>
        </p:spPr>
        <p:txBody>
          <a:bodyPr wrap="square" rtlCol="0">
            <a:spAutoFit/>
          </a:bodyPr>
          <a:lstStyle/>
          <a:p>
            <a:r>
              <a:rPr lang="en-US" sz="2400" dirty="0">
                <a:solidFill>
                  <a:srgbClr val="000000"/>
                </a:solidFill>
                <a:latin typeface="Alexandria"/>
              </a:rPr>
              <a:t>Common email security threats</a:t>
            </a:r>
            <a:br>
              <a:rPr lang="en-US" sz="2400" dirty="0">
                <a:solidFill>
                  <a:srgbClr val="000000"/>
                </a:solidFill>
                <a:latin typeface="Alexandria"/>
              </a:rPr>
            </a:br>
            <a:r>
              <a:rPr lang="en-US" sz="2400" dirty="0">
                <a:solidFill>
                  <a:srgbClr val="000000"/>
                </a:solidFill>
                <a:latin typeface="Alexandria"/>
              </a:rPr>
              <a:t>Delivering malware through spam</a:t>
            </a:r>
          </a:p>
        </p:txBody>
      </p:sp>
      <p:sp>
        <p:nvSpPr>
          <p:cNvPr id="5" name="Slide Number Placeholder 4">
            <a:extLst>
              <a:ext uri="{FF2B5EF4-FFF2-40B4-BE49-F238E27FC236}">
                <a16:creationId xmlns:a16="http://schemas.microsoft.com/office/drawing/2014/main" id="{CB24514A-BDC0-4346-499B-55911B6CECCC}"/>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9</a:t>
            </a:fld>
            <a:endParaRPr lang="en-US">
              <a:solidFill>
                <a:srgbClr val="000000"/>
              </a:solidFill>
              <a:latin typeface="Alexandria"/>
            </a:endParaRPr>
          </a:p>
        </p:txBody>
      </p:sp>
    </p:spTree>
    <p:extLst>
      <p:ext uri="{BB962C8B-B14F-4D97-AF65-F5344CB8AC3E}">
        <p14:creationId xmlns:p14="http://schemas.microsoft.com/office/powerpoint/2010/main" val="1814772438"/>
      </p:ext>
    </p:extLst>
  </p:cSld>
  <p:clrMapOvr>
    <a:masterClrMapping/>
  </p:clrMapOvr>
</p:sld>
</file>

<file path=ppt/slides/slide10.xml><?xml version="1.0" encoding="utf-8"?>
<p:sld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63FE2146-7563-A532-BD36-1945C6C0C3DF}"/>
              </a:ext>
            </a:extLst>
          </p:cNvPr>
          <p:cNvSpPr txBox="1"/>
          <p:nvPr/>
        </p:nvSpPr>
        <p:spPr>
          <a:xfrm>
            <a:off x="732851" y="1829657"/>
            <a:ext cx="10982334" cy="4404411"/>
          </a:xfrm>
          <a:prstGeom prst="rect">
            <a:avLst/>
          </a:prstGeom>
          <a:noFill/>
        </p:spPr>
        <p:txBody>
          <a:bodyPr wrap="square">
            <a:spAutoFit/>
          </a:bodyPr>
          <a:lstStyle/>
          <a:p>
            <a:pPr marL="228600" indent="-228600">
              <a:lnSpc>
                <a:spcPct val="150%"/>
              </a:lnSpc>
              <a:spcBef>
                <a:spcPts val="1000"/>
              </a:spcBef>
              <a:spcAft>
                <a:spcPts val="600"/>
              </a:spcAft>
              <a:buFont typeface="Arial" panose="020B0604020202020204" pitchFamily="34" charset="0"/>
              <a:buChar char="•"/>
            </a:pPr>
            <a:r>
              <a:rPr lang="en-US" dirty="0">
                <a:solidFill>
                  <a:srgbClr val="000000"/>
                </a:solidFill>
                <a:latin typeface="Alexandria"/>
              </a:rPr>
              <a:t>Phishing emails are quite like spam, with the exception that they are more personalized and frequently intended to trick victims into directly disclosing sensitive information.</a:t>
            </a:r>
          </a:p>
          <a:p>
            <a:pPr marL="228600" indent="-228600">
              <a:lnSpc>
                <a:spcPct val="150%"/>
              </a:lnSpc>
              <a:spcBef>
                <a:spcPts val="1000"/>
              </a:spcBef>
              <a:spcAft>
                <a:spcPts val="600"/>
              </a:spcAft>
              <a:buFont typeface="Arial" panose="020B0604020202020204" pitchFamily="34" charset="0"/>
              <a:buChar char="•"/>
            </a:pPr>
            <a:r>
              <a:rPr lang="en-MY" dirty="0">
                <a:solidFill>
                  <a:srgbClr val="000000"/>
                </a:solidFill>
                <a:latin typeface="Alexandria"/>
              </a:rPr>
              <a:t>For example, attackers could somehow acquire a list of customer data from a financial institution, possibly leaked from a previous data breach. </a:t>
            </a:r>
          </a:p>
          <a:p>
            <a:pPr marL="228600" indent="-228600">
              <a:lnSpc>
                <a:spcPct val="150%"/>
              </a:lnSpc>
              <a:spcBef>
                <a:spcPts val="1000"/>
              </a:spcBef>
              <a:spcAft>
                <a:spcPts val="600"/>
              </a:spcAft>
              <a:buFont typeface="Arial" panose="020B0604020202020204" pitchFamily="34" charset="0"/>
              <a:buChar char="•"/>
            </a:pPr>
            <a:r>
              <a:rPr lang="en-MY" dirty="0">
                <a:solidFill>
                  <a:srgbClr val="000000"/>
                </a:solidFill>
                <a:latin typeface="Alexandria"/>
              </a:rPr>
              <a:t>The list may contain the customers’ names, email addresses, bank account numbers, and perhaps other personal information. </a:t>
            </a:r>
          </a:p>
          <a:p>
            <a:pPr marL="228600" indent="-228600">
              <a:lnSpc>
                <a:spcPct val="150%"/>
              </a:lnSpc>
              <a:spcBef>
                <a:spcPts val="1000"/>
              </a:spcBef>
              <a:spcAft>
                <a:spcPts val="600"/>
              </a:spcAft>
              <a:buFont typeface="Arial" panose="020B0604020202020204" pitchFamily="34" charset="0"/>
              <a:buChar char="•"/>
            </a:pPr>
            <a:r>
              <a:rPr lang="en-US" dirty="0">
                <a:solidFill>
                  <a:srgbClr val="000000"/>
                </a:solidFill>
                <a:latin typeface="Alexandria"/>
              </a:rPr>
              <a:t>The attackers may utilize this list to create spear-phishing emails that are extremely convincing in order to trick the victims into clicking a bogus link that asks them to enter their online banking login information.</a:t>
            </a:r>
            <a:br>
              <a:rPr lang="en-US" dirty="0">
                <a:solidFill>
                  <a:srgbClr val="000000"/>
                </a:solidFill>
                <a:latin typeface="Alexandria"/>
              </a:rPr>
            </a:br>
            <a:endParaRPr lang="en-US" dirty="0">
              <a:solidFill>
                <a:srgbClr val="000000"/>
              </a:solidFill>
              <a:latin typeface="Alexandria"/>
            </a:endParaRPr>
          </a:p>
        </p:txBody>
      </p:sp>
      <p:sp>
        <p:nvSpPr>
          <p:cNvPr id="5" name="TextBox 4">
            <a:extLst>
              <a:ext uri="{FF2B5EF4-FFF2-40B4-BE49-F238E27FC236}">
                <a16:creationId xmlns:a16="http://schemas.microsoft.com/office/drawing/2014/main" id="{2BFCDBCA-6D46-5CAC-FF48-1C431EE0F6C1}"/>
              </a:ext>
            </a:extLst>
          </p:cNvPr>
          <p:cNvSpPr txBox="1"/>
          <p:nvPr/>
        </p:nvSpPr>
        <p:spPr>
          <a:xfrm>
            <a:off x="2414588" y="397904"/>
            <a:ext cx="6181724" cy="830997"/>
          </a:xfrm>
          <a:prstGeom prst="rect">
            <a:avLst/>
          </a:prstGeom>
          <a:noFill/>
        </p:spPr>
        <p:txBody>
          <a:bodyPr wrap="square">
            <a:spAutoFit/>
          </a:bodyPr>
          <a:lstStyle/>
          <a:p>
            <a:r>
              <a:rPr lang="en-US" sz="2400" dirty="0">
                <a:solidFill>
                  <a:srgbClr val="000000"/>
                </a:solidFill>
                <a:latin typeface="Alexandria"/>
              </a:rPr>
              <a:t>Common email security threats (cont.)</a:t>
            </a:r>
            <a:br>
              <a:rPr lang="en-US" sz="2400" dirty="0">
                <a:solidFill>
                  <a:srgbClr val="000000"/>
                </a:solidFill>
                <a:latin typeface="Alexandria"/>
              </a:rPr>
            </a:br>
            <a:r>
              <a:rPr lang="en-MY" sz="2400" dirty="0">
                <a:solidFill>
                  <a:srgbClr val="000000"/>
                </a:solidFill>
                <a:latin typeface="Alexandria"/>
              </a:rPr>
              <a:t>Credential Theft via Phishing Emails</a:t>
            </a:r>
          </a:p>
        </p:txBody>
      </p:sp>
      <p:sp>
        <p:nvSpPr>
          <p:cNvPr id="7" name="Slide Number Placeholder 6">
            <a:extLst>
              <a:ext uri="{FF2B5EF4-FFF2-40B4-BE49-F238E27FC236}">
                <a16:creationId xmlns:a16="http://schemas.microsoft.com/office/drawing/2014/main" id="{7D509C2B-C319-F165-B2C7-12A7B7109145}"/>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10</a:t>
            </a:fld>
            <a:endParaRPr lang="en-US">
              <a:solidFill>
                <a:srgbClr val="000000"/>
              </a:solidFill>
              <a:latin typeface="Alexandria"/>
            </a:endParaRPr>
          </a:p>
        </p:txBody>
      </p:sp>
    </p:spTree>
    <p:extLst>
      <p:ext uri="{BB962C8B-B14F-4D97-AF65-F5344CB8AC3E}">
        <p14:creationId xmlns:p14="http://schemas.microsoft.com/office/powerpoint/2010/main" val="793468948"/>
      </p:ext>
    </p:extLst>
  </p:cSld>
  <p:clrMapOvr>
    <a:masterClrMapping/>
  </p:clrMapOvr>
</p:sld>
</file>

<file path=ppt/slides/slide11.xml><?xml version="1.0" encoding="utf-8"?>
<p:sld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pic>
        <p:nvPicPr>
          <p:cNvPr id="1028" name="Picture 4" descr="paypal phishing email FAIL | paypal phishing email FAIL, arr… | Flickr">
            <a:extLst>
              <a:ext uri="{FF2B5EF4-FFF2-40B4-BE49-F238E27FC236}">
                <a16:creationId xmlns:a16="http://schemas.microsoft.com/office/drawing/2014/main" id="{7AF9BF99-DC6D-7311-B9C1-F82A2F294D0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62200" y="1735762"/>
            <a:ext cx="7620000" cy="4494179"/>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75729038-EF28-9D95-E539-F3BF276DF023}"/>
              </a:ext>
            </a:extLst>
          </p:cNvPr>
          <p:cNvSpPr txBox="1"/>
          <p:nvPr/>
        </p:nvSpPr>
        <p:spPr>
          <a:xfrm>
            <a:off x="2492686" y="424784"/>
            <a:ext cx="6186790" cy="830997"/>
          </a:xfrm>
          <a:prstGeom prst="rect">
            <a:avLst/>
          </a:prstGeom>
          <a:noFill/>
        </p:spPr>
        <p:txBody>
          <a:bodyPr wrap="square">
            <a:spAutoFit/>
          </a:bodyPr>
          <a:lstStyle/>
          <a:p>
            <a:r>
              <a:rPr lang="en-US" sz="2400" dirty="0">
                <a:solidFill>
                  <a:srgbClr val="000000"/>
                </a:solidFill>
                <a:latin typeface="Alexandria"/>
              </a:rPr>
              <a:t>Common email security threats (cont.)</a:t>
            </a:r>
            <a:br>
              <a:rPr lang="en-US" sz="2400" dirty="0">
                <a:solidFill>
                  <a:srgbClr val="000000"/>
                </a:solidFill>
                <a:latin typeface="Alexandria"/>
              </a:rPr>
            </a:br>
            <a:r>
              <a:rPr lang="en-US" sz="2400" dirty="0">
                <a:solidFill>
                  <a:srgbClr val="000000"/>
                </a:solidFill>
                <a:latin typeface="Alexandria"/>
              </a:rPr>
              <a:t>Credential Theft via Phishing Emails</a:t>
            </a:r>
          </a:p>
        </p:txBody>
      </p:sp>
      <p:sp>
        <p:nvSpPr>
          <p:cNvPr id="11" name="Slide Number Placeholder 10">
            <a:extLst>
              <a:ext uri="{FF2B5EF4-FFF2-40B4-BE49-F238E27FC236}">
                <a16:creationId xmlns:a16="http://schemas.microsoft.com/office/drawing/2014/main" id="{120D5370-10F7-72F7-0391-2DA5B60EB6C9}"/>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11</a:t>
            </a:fld>
            <a:endParaRPr lang="en-US">
              <a:solidFill>
                <a:srgbClr val="000000"/>
              </a:solidFill>
              <a:latin typeface="Alexandria"/>
            </a:endParaRPr>
          </a:p>
        </p:txBody>
      </p:sp>
    </p:spTree>
    <p:extLst>
      <p:ext uri="{BB962C8B-B14F-4D97-AF65-F5344CB8AC3E}">
        <p14:creationId xmlns:p14="http://schemas.microsoft.com/office/powerpoint/2010/main" val="788765086"/>
      </p:ext>
    </p:extLst>
  </p:cSld>
  <p:clrMapOvr>
    <a:masterClrMapping/>
  </p:clrMapOvr>
</p:sld>
</file>

<file path=ppt/slides/slide12.xml><?xml version="1.0" encoding="utf-8"?>
<p:sld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63FE2146-7563-A532-BD36-1945C6C0C3DF}"/>
              </a:ext>
            </a:extLst>
          </p:cNvPr>
          <p:cNvSpPr txBox="1"/>
          <p:nvPr/>
        </p:nvSpPr>
        <p:spPr>
          <a:xfrm>
            <a:off x="838200" y="2079570"/>
            <a:ext cx="10268606" cy="2332049"/>
          </a:xfrm>
          <a:prstGeom prst="rect">
            <a:avLst/>
          </a:prstGeom>
          <a:noFill/>
        </p:spPr>
        <p:txBody>
          <a:bodyPr wrap="square">
            <a:spAutoFit/>
          </a:bodyPr>
          <a:lstStyle/>
          <a:p>
            <a:pPr marL="228600" indent="-228600">
              <a:lnSpc>
                <a:spcPct val="150%"/>
              </a:lnSpc>
              <a:spcBef>
                <a:spcPts val="1000"/>
              </a:spcBef>
              <a:spcAft>
                <a:spcPts val="600"/>
              </a:spcAft>
              <a:buFont typeface="Arial" panose="020B0604020202020204" pitchFamily="34" charset="0"/>
              <a:buChar char="•"/>
            </a:pPr>
            <a:r>
              <a:rPr lang="en-US" dirty="0">
                <a:solidFill>
                  <a:srgbClr val="000000"/>
                </a:solidFill>
                <a:latin typeface="Alexandria"/>
              </a:rPr>
              <a:t>Attackers can employ compromised botnets to send a myriad number of emails to a targeted organization, resulting in the email server crashing from system overload, similar to what a traditional DDoS attack does to the victim's web server.</a:t>
            </a:r>
          </a:p>
          <a:p>
            <a:pPr marL="228600" indent="-228600">
              <a:lnSpc>
                <a:spcPct val="150%"/>
              </a:lnSpc>
              <a:spcBef>
                <a:spcPts val="1000"/>
              </a:spcBef>
              <a:spcAft>
                <a:spcPts val="600"/>
              </a:spcAft>
              <a:buFont typeface="Arial" panose="020B0604020202020204" pitchFamily="34" charset="0"/>
              <a:buChar char="•"/>
            </a:pPr>
            <a:r>
              <a:rPr lang="en-US" dirty="0">
                <a:solidFill>
                  <a:srgbClr val="000000"/>
                </a:solidFill>
                <a:latin typeface="Alexandria"/>
              </a:rPr>
              <a:t>B2B companies are more likely to be the target of DDoS attacks on their email servers because a significant portion of their sales is conducted via email.</a:t>
            </a:r>
            <a:endParaRPr lang="en-MY" dirty="0">
              <a:solidFill>
                <a:srgbClr val="000000"/>
              </a:solidFill>
              <a:latin typeface="Alexandria"/>
            </a:endParaRPr>
          </a:p>
        </p:txBody>
      </p:sp>
      <p:sp>
        <p:nvSpPr>
          <p:cNvPr id="4" name="TextBox 3">
            <a:extLst>
              <a:ext uri="{FF2B5EF4-FFF2-40B4-BE49-F238E27FC236}">
                <a16:creationId xmlns:a16="http://schemas.microsoft.com/office/drawing/2014/main" id="{C8B13654-66E8-B730-3305-807BC69E415A}"/>
              </a:ext>
            </a:extLst>
          </p:cNvPr>
          <p:cNvSpPr txBox="1"/>
          <p:nvPr/>
        </p:nvSpPr>
        <p:spPr>
          <a:xfrm>
            <a:off x="2447925" y="409871"/>
            <a:ext cx="4974279" cy="830997"/>
          </a:xfrm>
          <a:prstGeom prst="rect">
            <a:avLst/>
          </a:prstGeom>
          <a:noFill/>
        </p:spPr>
        <p:txBody>
          <a:bodyPr wrap="square" rtlCol="0">
            <a:spAutoFit/>
          </a:bodyPr>
          <a:lstStyle/>
          <a:p>
            <a:r>
              <a:rPr lang="en-US" sz="2400" dirty="0">
                <a:solidFill>
                  <a:srgbClr val="000000"/>
                </a:solidFill>
                <a:latin typeface="Alexandria"/>
              </a:rPr>
              <a:t>Common email security threats (cont.) </a:t>
            </a:r>
            <a:br>
              <a:rPr lang="en-US" sz="2400" dirty="0">
                <a:solidFill>
                  <a:srgbClr val="000000"/>
                </a:solidFill>
                <a:latin typeface="Alexandria"/>
              </a:rPr>
            </a:br>
            <a:r>
              <a:rPr lang="en-MY" sz="2400" dirty="0">
                <a:solidFill>
                  <a:srgbClr val="000000"/>
                </a:solidFill>
                <a:latin typeface="Alexandria"/>
              </a:rPr>
              <a:t>Malicious Bot and DDoS Attacks</a:t>
            </a:r>
          </a:p>
        </p:txBody>
      </p:sp>
      <p:sp>
        <p:nvSpPr>
          <p:cNvPr id="7" name="Slide Number Placeholder 6">
            <a:extLst>
              <a:ext uri="{FF2B5EF4-FFF2-40B4-BE49-F238E27FC236}">
                <a16:creationId xmlns:a16="http://schemas.microsoft.com/office/drawing/2014/main" id="{22D985E7-DE6C-30BA-BFA6-1B2214981FAE}"/>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12</a:t>
            </a:fld>
            <a:endParaRPr lang="en-US">
              <a:solidFill>
                <a:srgbClr val="000000"/>
              </a:solidFill>
              <a:latin typeface="Alexandria"/>
            </a:endParaRPr>
          </a:p>
        </p:txBody>
      </p:sp>
    </p:spTree>
    <p:extLst>
      <p:ext uri="{BB962C8B-B14F-4D97-AF65-F5344CB8AC3E}">
        <p14:creationId xmlns:p14="http://schemas.microsoft.com/office/powerpoint/2010/main" val="1319557269"/>
      </p:ext>
    </p:extLst>
  </p:cSld>
  <p:clrMapOvr>
    <a:masterClrMapping/>
  </p:clrMapOvr>
</p:sld>
</file>

<file path=ppt/slides/slide13.xml><?xml version="1.0" encoding="utf-8"?>
<p:sld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8" name="TextBox 7">
            <a:extLst>
              <a:ext uri="{FF2B5EF4-FFF2-40B4-BE49-F238E27FC236}">
                <a16:creationId xmlns:a16="http://schemas.microsoft.com/office/drawing/2014/main" id="{63FE2146-7563-A532-BD36-1945C6C0C3DF}"/>
              </a:ext>
            </a:extLst>
          </p:cNvPr>
          <p:cNvSpPr txBox="1"/>
          <p:nvPr/>
        </p:nvSpPr>
        <p:spPr>
          <a:xfrm>
            <a:off x="838200" y="2079570"/>
            <a:ext cx="10268606" cy="2332049"/>
          </a:xfrm>
          <a:prstGeom prst="rect">
            <a:avLst/>
          </a:prstGeom>
          <a:noFill/>
        </p:spPr>
        <p:txBody>
          <a:bodyPr wrap="square">
            <a:spAutoFit/>
          </a:bodyPr>
          <a:lstStyle/>
          <a:p>
            <a:pPr marL="228600" indent="-228600">
              <a:lnSpc>
                <a:spcPct val="150%"/>
              </a:lnSpc>
              <a:spcBef>
                <a:spcPts val="1000"/>
              </a:spcBef>
              <a:spcAft>
                <a:spcPts val="600"/>
              </a:spcAft>
              <a:buFont typeface="Arial" panose="020B0604020202020204" pitchFamily="34" charset="0"/>
              <a:buChar char="•"/>
            </a:pPr>
            <a:r>
              <a:rPr lang="en-US" dirty="0">
                <a:solidFill>
                  <a:srgbClr val="000000"/>
                </a:solidFill>
                <a:latin typeface="Alexandria"/>
              </a:rPr>
              <a:t>Attackers may choose to concentrate on the email inbox itself. In this scenario, attackers would try to access the email server by breaking authentication via brute force, credential stuffing, and other techniques.</a:t>
            </a:r>
            <a:endParaRPr lang="en-MY" dirty="0">
              <a:solidFill>
                <a:srgbClr val="000000"/>
              </a:solidFill>
              <a:latin typeface="Alexandria"/>
            </a:endParaRPr>
          </a:p>
          <a:p>
            <a:pPr marL="228600" indent="-228600">
              <a:lnSpc>
                <a:spcPct val="150%"/>
              </a:lnSpc>
              <a:spcBef>
                <a:spcPts val="1000"/>
              </a:spcBef>
              <a:spcAft>
                <a:spcPts val="600"/>
              </a:spcAft>
              <a:buFont typeface="Arial" panose="020B0604020202020204" pitchFamily="34" charset="0"/>
              <a:buChar char="•"/>
            </a:pPr>
            <a:r>
              <a:rPr lang="en-US" dirty="0">
                <a:solidFill>
                  <a:srgbClr val="000000"/>
                </a:solidFill>
                <a:latin typeface="Alexandria"/>
              </a:rPr>
              <a:t>As a result,  the attackers would then have access to any email messages and attachments kept on the system</a:t>
            </a:r>
            <a:endParaRPr lang="en-MY" dirty="0">
              <a:solidFill>
                <a:srgbClr val="000000"/>
              </a:solidFill>
              <a:latin typeface="Alexandria"/>
            </a:endParaRPr>
          </a:p>
        </p:txBody>
      </p:sp>
      <p:sp>
        <p:nvSpPr>
          <p:cNvPr id="4" name="TextBox 3">
            <a:extLst>
              <a:ext uri="{FF2B5EF4-FFF2-40B4-BE49-F238E27FC236}">
                <a16:creationId xmlns:a16="http://schemas.microsoft.com/office/drawing/2014/main" id="{D516CC62-8BBA-383E-E385-1CF9BADCA164}"/>
              </a:ext>
            </a:extLst>
          </p:cNvPr>
          <p:cNvSpPr txBox="1"/>
          <p:nvPr/>
        </p:nvSpPr>
        <p:spPr>
          <a:xfrm>
            <a:off x="2447925" y="409871"/>
            <a:ext cx="5857875" cy="830997"/>
          </a:xfrm>
          <a:prstGeom prst="rect">
            <a:avLst/>
          </a:prstGeom>
          <a:noFill/>
        </p:spPr>
        <p:txBody>
          <a:bodyPr wrap="square" rtlCol="0">
            <a:spAutoFit/>
          </a:bodyPr>
          <a:lstStyle/>
          <a:p>
            <a:r>
              <a:rPr lang="en-US" sz="2400" dirty="0">
                <a:solidFill>
                  <a:srgbClr val="000000"/>
                </a:solidFill>
                <a:latin typeface="Alexandria"/>
              </a:rPr>
              <a:t>Common email security threats (cont.)</a:t>
            </a:r>
            <a:br>
              <a:rPr lang="en-US" sz="2400" dirty="0">
                <a:solidFill>
                  <a:srgbClr val="000000"/>
                </a:solidFill>
                <a:latin typeface="Alexandria"/>
              </a:rPr>
            </a:br>
            <a:r>
              <a:rPr lang="en-MY" sz="2400" dirty="0">
                <a:solidFill>
                  <a:srgbClr val="000000"/>
                </a:solidFill>
                <a:latin typeface="Alexandria"/>
              </a:rPr>
              <a:t>Authentication Attacks on mail servers</a:t>
            </a:r>
          </a:p>
        </p:txBody>
      </p:sp>
      <p:sp>
        <p:nvSpPr>
          <p:cNvPr id="7" name="Slide Number Placeholder 6">
            <a:extLst>
              <a:ext uri="{FF2B5EF4-FFF2-40B4-BE49-F238E27FC236}">
                <a16:creationId xmlns:a16="http://schemas.microsoft.com/office/drawing/2014/main" id="{B37A966B-3361-DBB5-DBE4-A1D69D18230D}"/>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13</a:t>
            </a:fld>
            <a:endParaRPr lang="en-US">
              <a:solidFill>
                <a:srgbClr val="000000"/>
              </a:solidFill>
              <a:latin typeface="Alexandria"/>
            </a:endParaRPr>
          </a:p>
        </p:txBody>
      </p:sp>
    </p:spTree>
    <p:extLst>
      <p:ext uri="{BB962C8B-B14F-4D97-AF65-F5344CB8AC3E}">
        <p14:creationId xmlns:p14="http://schemas.microsoft.com/office/powerpoint/2010/main" val="713392434"/>
      </p:ext>
    </p:extLst>
  </p:cSld>
  <p:clrMapOvr>
    <a:masterClrMapping/>
  </p:clrMapOvr>
</p:sld>
</file>

<file path=ppt/slides/slide14.xml><?xml version="1.0" encoding="utf-8"?>
<p:sld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25CECE73-9C7A-0794-7AB7-8ABB2387F4CD}"/>
              </a:ext>
            </a:extLst>
          </p:cNvPr>
          <p:cNvSpPr txBox="1"/>
          <p:nvPr/>
        </p:nvSpPr>
        <p:spPr>
          <a:xfrm>
            <a:off x="2440788" y="620750"/>
            <a:ext cx="6265984" cy="461665"/>
          </a:xfrm>
          <a:prstGeom prst="rect">
            <a:avLst/>
          </a:prstGeom>
          <a:noFill/>
        </p:spPr>
        <p:txBody>
          <a:bodyPr wrap="square">
            <a:spAutoFit/>
          </a:bodyPr>
          <a:lstStyle/>
          <a:p>
            <a:r>
              <a:rPr lang="en-MY" sz="2400" dirty="0">
                <a:solidFill>
                  <a:srgbClr val="000000"/>
                </a:solidFill>
                <a:latin typeface="Alexandria"/>
              </a:rPr>
              <a:t>Pretty Good Privacy </a:t>
            </a:r>
            <a:r>
              <a:rPr lang="en-US" altLang="en-US" sz="2400" dirty="0">
                <a:solidFill>
                  <a:srgbClr val="000000"/>
                </a:solidFill>
                <a:latin typeface="Alexandria"/>
              </a:rPr>
              <a:t>Basics</a:t>
            </a:r>
          </a:p>
        </p:txBody>
      </p:sp>
      <p:sp>
        <p:nvSpPr>
          <p:cNvPr id="10" name="TextBox 9">
            <a:extLst>
              <a:ext uri="{FF2B5EF4-FFF2-40B4-BE49-F238E27FC236}">
                <a16:creationId xmlns:a16="http://schemas.microsoft.com/office/drawing/2014/main" id="{461A4C67-966D-543F-6AD7-9677231B4D28}"/>
              </a:ext>
            </a:extLst>
          </p:cNvPr>
          <p:cNvSpPr txBox="1"/>
          <p:nvPr/>
        </p:nvSpPr>
        <p:spPr>
          <a:xfrm>
            <a:off x="875518" y="1830083"/>
            <a:ext cx="11013568" cy="3778599"/>
          </a:xfrm>
          <a:prstGeom prst="rect">
            <a:avLst/>
          </a:prstGeom>
          <a:noFill/>
        </p:spPr>
        <p:txBody>
          <a:bodyPr wrap="square">
            <a:spAutoFit/>
          </a:bodyPr>
          <a:lstStyle/>
          <a:p>
            <a:pPr marL="228600" indent="-228600">
              <a:lnSpc>
                <a:spcPct val="150%"/>
              </a:lnSpc>
              <a:spcBef>
                <a:spcPts val="1000"/>
              </a:spcBef>
              <a:spcAft>
                <a:spcPts val="600"/>
              </a:spcAft>
              <a:buFont typeface="Arial" panose="020B0604020202020204" pitchFamily="34" charset="0"/>
              <a:buChar char="•"/>
            </a:pPr>
            <a:r>
              <a:rPr lang="en-MY" dirty="0">
                <a:solidFill>
                  <a:srgbClr val="000000"/>
                </a:solidFill>
                <a:latin typeface="Alexandria"/>
              </a:rPr>
              <a:t>PGP stands for Pretty Good Privacy which is invented by Phil Zimmermann.</a:t>
            </a:r>
          </a:p>
          <a:p>
            <a:pPr marL="228600" indent="-228600">
              <a:lnSpc>
                <a:spcPct val="150%"/>
              </a:lnSpc>
              <a:spcBef>
                <a:spcPts val="1000"/>
              </a:spcBef>
              <a:spcAft>
                <a:spcPts val="600"/>
              </a:spcAft>
              <a:buFont typeface="Arial" panose="020B0604020202020204" pitchFamily="34" charset="0"/>
              <a:buChar char="•"/>
            </a:pPr>
            <a:r>
              <a:rPr lang="en-MY" dirty="0">
                <a:solidFill>
                  <a:srgbClr val="000000"/>
                </a:solidFill>
                <a:latin typeface="Alexandria"/>
              </a:rPr>
              <a:t>PGP was designed to provide all four aspects of security, i.e., privacy, integrity, authentication, and non-repudiation in the sending of email.</a:t>
            </a:r>
          </a:p>
          <a:p>
            <a:pPr marL="228600" indent="-228600">
              <a:lnSpc>
                <a:spcPct val="150%"/>
              </a:lnSpc>
              <a:spcBef>
                <a:spcPts val="1000"/>
              </a:spcBef>
              <a:spcAft>
                <a:spcPts val="600"/>
              </a:spcAft>
              <a:buFont typeface="Arial" panose="020B0604020202020204" pitchFamily="34" charset="0"/>
              <a:buChar char="•"/>
            </a:pPr>
            <a:r>
              <a:rPr lang="en-MY" dirty="0">
                <a:solidFill>
                  <a:srgbClr val="000000"/>
                </a:solidFill>
                <a:latin typeface="Alexandria"/>
              </a:rPr>
              <a:t>PGP uses a digital signature to provide integrity, authentication, and non-repudiation.</a:t>
            </a:r>
          </a:p>
          <a:p>
            <a:pPr marL="228600" indent="-228600">
              <a:lnSpc>
                <a:spcPct val="150%"/>
              </a:lnSpc>
              <a:spcBef>
                <a:spcPts val="1000"/>
              </a:spcBef>
              <a:spcAft>
                <a:spcPts val="600"/>
              </a:spcAft>
              <a:buFont typeface="Arial" panose="020B0604020202020204" pitchFamily="34" charset="0"/>
              <a:buChar char="•"/>
            </a:pPr>
            <a:r>
              <a:rPr lang="en-MY" dirty="0">
                <a:solidFill>
                  <a:srgbClr val="000000"/>
                </a:solidFill>
                <a:latin typeface="Alexandria"/>
              </a:rPr>
              <a:t> PGP uses a combination of secret key encryption and public key encryption to provide privacy. Therefore, we can say that the digital signature uses one hash function, one secret key, and two private-public key pairs.</a:t>
            </a:r>
          </a:p>
          <a:p>
            <a:pPr marL="228600" indent="-228600">
              <a:lnSpc>
                <a:spcPct val="150%"/>
              </a:lnSpc>
              <a:spcBef>
                <a:spcPts val="1000"/>
              </a:spcBef>
              <a:spcAft>
                <a:spcPts val="600"/>
              </a:spcAft>
              <a:buFont typeface="Arial" panose="020B0604020202020204" pitchFamily="34" charset="0"/>
              <a:buChar char="•"/>
            </a:pPr>
            <a:r>
              <a:rPr lang="en-MY" dirty="0">
                <a:solidFill>
                  <a:srgbClr val="000000"/>
                </a:solidFill>
                <a:latin typeface="Alexandria"/>
              </a:rPr>
              <a:t>PGP is an open-source and freely available software package for email security.</a:t>
            </a:r>
          </a:p>
        </p:txBody>
      </p:sp>
      <p:sp>
        <p:nvSpPr>
          <p:cNvPr id="9" name="Slide Number Placeholder 8">
            <a:extLst>
              <a:ext uri="{FF2B5EF4-FFF2-40B4-BE49-F238E27FC236}">
                <a16:creationId xmlns:a16="http://schemas.microsoft.com/office/drawing/2014/main" id="{70A1045C-EDEE-8D3D-7346-6893729019E1}"/>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14</a:t>
            </a:fld>
            <a:endParaRPr lang="en-US">
              <a:solidFill>
                <a:srgbClr val="000000"/>
              </a:solidFill>
              <a:latin typeface="Alexandria"/>
            </a:endParaRPr>
          </a:p>
        </p:txBody>
      </p:sp>
    </p:spTree>
    <p:extLst>
      <p:ext uri="{BB962C8B-B14F-4D97-AF65-F5344CB8AC3E}">
        <p14:creationId xmlns:p14="http://schemas.microsoft.com/office/powerpoint/2010/main" val="2428851138"/>
      </p:ext>
    </p:extLst>
  </p:cSld>
  <p:clrMapOvr>
    <a:masterClrMapping/>
  </p:clrMapOvr>
</p:sld>
</file>

<file path=ppt/slides/slide15.xml><?xml version="1.0" encoding="utf-8"?>
<p:sld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6E0375D-A122-CBAE-9100-F48031B42C7A}"/>
              </a:ext>
            </a:extLst>
          </p:cNvPr>
          <p:cNvSpPr txBox="1"/>
          <p:nvPr/>
        </p:nvSpPr>
        <p:spPr>
          <a:xfrm>
            <a:off x="1387813" y="1846924"/>
            <a:ext cx="9416374" cy="4596130"/>
          </a:xfrm>
          <a:prstGeom prst="rect">
            <a:avLst/>
          </a:prstGeom>
          <a:noFill/>
        </p:spPr>
        <p:txBody>
          <a:bodyPr wrap="square">
            <a:spAutoFit/>
          </a:bodyPr>
          <a:lstStyle/>
          <a:p>
            <a:pPr marL="228600" indent="-228600">
              <a:lnSpc>
                <a:spcPct val="150%"/>
              </a:lnSpc>
              <a:spcBef>
                <a:spcPts val="1000"/>
              </a:spcBef>
              <a:spcAft>
                <a:spcPts val="600"/>
              </a:spcAft>
              <a:buFont typeface="Arial" panose="020B0604020202020204" pitchFamily="34" charset="0"/>
              <a:buChar char="•"/>
            </a:pPr>
            <a:r>
              <a:rPr lang="en-MY" dirty="0">
                <a:solidFill>
                  <a:srgbClr val="000000"/>
                </a:solidFill>
                <a:latin typeface="Alexandria"/>
              </a:rPr>
              <a:t>PGP provides authentication through the use of a Digital Signature.</a:t>
            </a:r>
          </a:p>
          <a:p>
            <a:pPr marL="228600" indent="-228600">
              <a:lnSpc>
                <a:spcPct val="150%"/>
              </a:lnSpc>
              <a:spcBef>
                <a:spcPts val="1000"/>
              </a:spcBef>
              <a:spcAft>
                <a:spcPts val="600"/>
              </a:spcAft>
              <a:buFont typeface="Arial" panose="020B0604020202020204" pitchFamily="34" charset="0"/>
              <a:buChar char="•"/>
            </a:pPr>
            <a:r>
              <a:rPr lang="en-MY" dirty="0">
                <a:solidFill>
                  <a:srgbClr val="000000"/>
                </a:solidFill>
                <a:latin typeface="Alexandria"/>
              </a:rPr>
              <a:t>It provides confidentiality through the use of symmetric block encryption.</a:t>
            </a:r>
          </a:p>
          <a:p>
            <a:pPr marL="228600" indent="-228600">
              <a:lnSpc>
                <a:spcPct val="150%"/>
              </a:lnSpc>
              <a:spcBef>
                <a:spcPts val="1000"/>
              </a:spcBef>
              <a:spcAft>
                <a:spcPts val="600"/>
              </a:spcAft>
              <a:buFont typeface="Arial" panose="020B0604020202020204" pitchFamily="34" charset="0"/>
              <a:buChar char="•"/>
            </a:pPr>
            <a:r>
              <a:rPr lang="en-MY" dirty="0">
                <a:solidFill>
                  <a:srgbClr val="000000"/>
                </a:solidFill>
                <a:latin typeface="Alexandria"/>
              </a:rPr>
              <a:t>It provides compression by using the ZIP algorithm, and EMAIL compatibility using the radix-64 encoding scheme.</a:t>
            </a:r>
            <a:endParaRPr lang="ar-MA" dirty="0">
              <a:solidFill>
                <a:srgbClr val="000000"/>
              </a:solidFill>
              <a:latin typeface="Alexandria"/>
            </a:endParaRPr>
          </a:p>
          <a:p>
            <a:pPr marL="228600" indent="-228600">
              <a:lnSpc>
                <a:spcPct val="150%"/>
              </a:lnSpc>
              <a:spcBef>
                <a:spcPts val="1000"/>
              </a:spcBef>
              <a:spcAft>
                <a:spcPts val="600"/>
              </a:spcAft>
              <a:buFont typeface="Arial" panose="020B0604020202020204" pitchFamily="34" charset="0"/>
              <a:buChar char="•"/>
            </a:pPr>
            <a:r>
              <a:rPr lang="en-GB" altLang="en-US" sz="1800" dirty="0">
                <a:solidFill>
                  <a:srgbClr val="000000"/>
                </a:solidFill>
                <a:latin typeface="Alexandria"/>
              </a:rPr>
              <a:t>Available as </a:t>
            </a:r>
            <a:r>
              <a:rPr lang="ar-MA" altLang="en-US" sz="1800" dirty="0">
                <a:solidFill>
                  <a:srgbClr val="000000"/>
                </a:solidFill>
                <a:latin typeface="Alexandria"/>
              </a:rPr>
              <a:t>a </a:t>
            </a:r>
            <a:r>
              <a:rPr lang="en-GB" altLang="en-US" dirty="0">
                <a:solidFill>
                  <a:srgbClr val="000000"/>
                </a:solidFill>
                <a:latin typeface="Alexandria"/>
              </a:rPr>
              <a:t>plug-in for popular e-mail clients, can also be used as stand-alone software.</a:t>
            </a:r>
          </a:p>
          <a:p>
            <a:pPr>
              <a:lnSpc>
                <a:spcPct val="150%"/>
              </a:lnSpc>
              <a:spcBef>
                <a:spcPts val="1000"/>
              </a:spcBef>
              <a:spcAft>
                <a:spcPts val="600"/>
              </a:spcAft>
            </a:pPr>
            <a:r>
              <a:rPr lang="sv-SE" altLang="en-US" dirty="0">
                <a:solidFill>
                  <a:srgbClr val="000000"/>
                </a:solidFill>
                <a:latin typeface="Alexandria"/>
              </a:rPr>
              <a:t>           - Microsoft Exchange</a:t>
            </a:r>
          </a:p>
          <a:p>
            <a:pPr marL="228600" indent="-228600">
              <a:lnSpc>
                <a:spcPct val="150%"/>
              </a:lnSpc>
              <a:spcBef>
                <a:spcPts val="1000"/>
              </a:spcBef>
              <a:spcAft>
                <a:spcPts val="600"/>
              </a:spcAft>
              <a:buFont typeface="Arial" panose="020B0604020202020204" pitchFamily="34" charset="0"/>
              <a:buChar char="•"/>
            </a:pPr>
            <a:r>
              <a:rPr lang="sv-SE" altLang="en-US" dirty="0">
                <a:solidFill>
                  <a:srgbClr val="000000"/>
                </a:solidFill>
                <a:latin typeface="Alexandria"/>
              </a:rPr>
              <a:t>     - outlook</a:t>
            </a:r>
          </a:p>
          <a:p>
            <a:pPr marL="228600" indent="-228600">
              <a:lnSpc>
                <a:spcPct val="150%"/>
              </a:lnSpc>
              <a:spcBef>
                <a:spcPts val="1000"/>
              </a:spcBef>
              <a:spcAft>
                <a:spcPts val="600"/>
              </a:spcAft>
              <a:buFont typeface="Arial" panose="020B0604020202020204" pitchFamily="34" charset="0"/>
              <a:buChar char="•"/>
            </a:pPr>
            <a:endParaRPr lang="ar-MA" dirty="0">
              <a:solidFill>
                <a:srgbClr val="000000"/>
              </a:solidFill>
              <a:latin typeface="Alexandria"/>
            </a:endParaRPr>
          </a:p>
        </p:txBody>
      </p:sp>
      <p:sp>
        <p:nvSpPr>
          <p:cNvPr id="9" name="TextBox 8">
            <a:extLst>
              <a:ext uri="{FF2B5EF4-FFF2-40B4-BE49-F238E27FC236}">
                <a16:creationId xmlns:a16="http://schemas.microsoft.com/office/drawing/2014/main" id="{35817C27-9F54-0A2E-BE28-39601EA2CF8A}"/>
              </a:ext>
            </a:extLst>
          </p:cNvPr>
          <p:cNvSpPr txBox="1"/>
          <p:nvPr/>
        </p:nvSpPr>
        <p:spPr>
          <a:xfrm>
            <a:off x="2453775" y="574267"/>
            <a:ext cx="6264612" cy="461665"/>
          </a:xfrm>
          <a:prstGeom prst="rect">
            <a:avLst/>
          </a:prstGeom>
          <a:noFill/>
        </p:spPr>
        <p:txBody>
          <a:bodyPr wrap="square">
            <a:spAutoFit/>
          </a:bodyPr>
          <a:lstStyle/>
          <a:p>
            <a:r>
              <a:rPr lang="en-MY" sz="2400" dirty="0">
                <a:solidFill>
                  <a:srgbClr val="000000"/>
                </a:solidFill>
                <a:latin typeface="Alexandria"/>
              </a:rPr>
              <a:t>Pretty Good Privacy Basics (cont.)</a:t>
            </a:r>
          </a:p>
        </p:txBody>
      </p:sp>
      <p:sp>
        <p:nvSpPr>
          <p:cNvPr id="10" name="Slide Number Placeholder 9">
            <a:extLst>
              <a:ext uri="{FF2B5EF4-FFF2-40B4-BE49-F238E27FC236}">
                <a16:creationId xmlns:a16="http://schemas.microsoft.com/office/drawing/2014/main" id="{F313F9D3-ADC0-F202-CDEA-E832E4C51FF9}"/>
              </a:ext>
            </a:extLst>
          </p:cNvPr>
          <p:cNvSpPr>
            <a:spLocks noGrp="1"/>
          </p:cNvSpPr>
          <p:nvPr>
            <p:ph type="sldNum" sz="quarter" idx="12"/>
          </p:nvPr>
        </p:nvSpPr>
        <p:spPr>
          <a:xfrm>
            <a:off x="8982075" y="6349381"/>
            <a:ext cx="2743200" cy="365125"/>
          </a:xfrm>
        </p:spPr>
        <p:txBody>
          <a:bodyPr/>
          <a:lstStyle/>
          <a:p>
            <a:fld id="{FDED41F8-FC0F-4085-8150-313B6CF05213}" type="slidenum">
              <a:rPr lang="en-US" smtClean="0">
                <a:solidFill>
                  <a:srgbClr val="000000"/>
                </a:solidFill>
                <a:latin typeface="Alexandria"/>
              </a:rPr>
              <a:t>15</a:t>
            </a:fld>
            <a:endParaRPr lang="en-US">
              <a:solidFill>
                <a:srgbClr val="000000"/>
              </a:solidFill>
              <a:latin typeface="Alexandria"/>
            </a:endParaRPr>
          </a:p>
        </p:txBody>
      </p:sp>
    </p:spTree>
    <p:extLst>
      <p:ext uri="{BB962C8B-B14F-4D97-AF65-F5344CB8AC3E}">
        <p14:creationId xmlns:p14="http://schemas.microsoft.com/office/powerpoint/2010/main" val="1828968823"/>
      </p:ext>
    </p:extLst>
  </p:cSld>
  <p:clrMapOvr>
    <a:masterClrMapping/>
  </p:clrMapOvr>
</p:sld>
</file>

<file path=ppt/slides/slide16.xml><?xml version="1.0" encoding="utf-8"?>
<p:sld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9219" name="Rectangle 3">
            <a:extLst>
              <a:ext uri="{FF2B5EF4-FFF2-40B4-BE49-F238E27FC236}">
                <a16:creationId xmlns:a16="http://schemas.microsoft.com/office/drawing/2014/main" id="{58CAFFCF-668E-8BCA-EC14-3660D1DF46B5}"/>
              </a:ext>
            </a:extLst>
          </p:cNvPr>
          <p:cNvSpPr>
            <a:spLocks noGrp="1" noChangeArrowheads="1"/>
          </p:cNvSpPr>
          <p:nvPr>
            <p:ph type="body" sz="half" idx="1"/>
          </p:nvPr>
        </p:nvSpPr>
        <p:spPr>
          <a:xfrm>
            <a:off x="1119356" y="1852402"/>
            <a:ext cx="9406646" cy="4464050"/>
          </a:xfrm>
        </p:spPr>
        <p:txBody>
          <a:bodyPr>
            <a:normAutofit/>
          </a:bodyPr>
          <a:lstStyle/>
          <a:p>
            <a:pPr algn="l" rtl="0">
              <a:lnSpc>
                <a:spcPct val="80%"/>
              </a:lnSpc>
            </a:pPr>
            <a:r>
              <a:rPr lang="en-US" altLang="en-US" sz="1800" b="1" dirty="0">
                <a:solidFill>
                  <a:srgbClr val="000000"/>
                </a:solidFill>
                <a:latin typeface="Alexandria"/>
              </a:rPr>
              <a:t>Based on well-known algorithms   </a:t>
            </a:r>
          </a:p>
          <a:p>
            <a:pPr lvl="1">
              <a:lnSpc>
                <a:spcPct val="80%"/>
              </a:lnSpc>
            </a:pPr>
            <a:r>
              <a:rPr lang="en-US" altLang="en-US" sz="1800" dirty="0">
                <a:solidFill>
                  <a:srgbClr val="000000"/>
                </a:solidFill>
                <a:latin typeface="Alexandria"/>
              </a:rPr>
              <a:t>These algorithms have survived extensive public review and are considered extremely secure.</a:t>
            </a:r>
          </a:p>
          <a:p>
            <a:pPr lvl="1" algn="l" rtl="0">
              <a:lnSpc>
                <a:spcPct val="80%"/>
              </a:lnSpc>
            </a:pPr>
            <a:r>
              <a:rPr lang="en-US" altLang="en-US" sz="1800" dirty="0">
                <a:solidFill>
                  <a:srgbClr val="000000"/>
                </a:solidFill>
                <a:latin typeface="Alexandria"/>
              </a:rPr>
              <a:t>Integrated these algorithms into a general-purpose application</a:t>
            </a:r>
            <a:endParaRPr lang="sv-SE" altLang="en-US" sz="1800" dirty="0">
              <a:solidFill>
                <a:srgbClr val="000000"/>
              </a:solidFill>
              <a:latin typeface="Alexandria"/>
            </a:endParaRPr>
          </a:p>
          <a:p>
            <a:pPr algn="l" rtl="0">
              <a:lnSpc>
                <a:spcPct val="80%"/>
              </a:lnSpc>
            </a:pPr>
            <a:r>
              <a:rPr lang="sv-SE" altLang="en-US" sz="1800" dirty="0">
                <a:solidFill>
                  <a:srgbClr val="000000"/>
                </a:solidFill>
                <a:latin typeface="Alexandria"/>
              </a:rPr>
              <a:t>It is cross-platform  (can run on Windows, UNIX, Macintosh, etc.)</a:t>
            </a:r>
          </a:p>
          <a:p>
            <a:pPr lvl="1" algn="l" rtl="0">
              <a:lnSpc>
                <a:spcPct val="80%"/>
              </a:lnSpc>
            </a:pPr>
            <a:r>
              <a:rPr lang="sv-SE" altLang="en-US" sz="1800" dirty="0">
                <a:solidFill>
                  <a:srgbClr val="000000"/>
                </a:solidFill>
                <a:latin typeface="Alexandria"/>
              </a:rPr>
              <a:t>Open and free code.</a:t>
            </a:r>
          </a:p>
          <a:p>
            <a:pPr algn="l" rtl="0">
              <a:lnSpc>
                <a:spcPct val="80%"/>
              </a:lnSpc>
              <a:buFont typeface="Wingdings" panose="05000000000000000000" pitchFamily="2" charset="2"/>
              <a:buNone/>
            </a:pPr>
            <a:endParaRPr lang="en-US" altLang="en-US" sz="1800" dirty="0">
              <a:solidFill>
                <a:srgbClr val="000000"/>
              </a:solidFill>
              <a:latin typeface="Alexandria"/>
            </a:endParaRPr>
          </a:p>
          <a:p>
            <a:pPr algn="l" rtl="0">
              <a:lnSpc>
                <a:spcPct val="80%"/>
              </a:lnSpc>
            </a:pPr>
            <a:r>
              <a:rPr lang="sv-SE" altLang="en-US" sz="1800" b="1" dirty="0">
                <a:solidFill>
                  <a:srgbClr val="000000"/>
                </a:solidFill>
                <a:latin typeface="Alexandria"/>
              </a:rPr>
              <a:t>Wide range of applicability </a:t>
            </a:r>
            <a:r>
              <a:rPr lang="sv-SE" altLang="en-US" sz="1800" dirty="0">
                <a:solidFill>
                  <a:srgbClr val="000000"/>
                </a:solidFill>
                <a:latin typeface="Alexandria"/>
              </a:rPr>
              <a:t>from corporations that wish to select and enforce standardized security to individuals</a:t>
            </a:r>
          </a:p>
          <a:p>
            <a:pPr algn="l" rtl="0">
              <a:lnSpc>
                <a:spcPct val="80%"/>
              </a:lnSpc>
              <a:buFont typeface="Wingdings" panose="05000000000000000000" pitchFamily="2" charset="2"/>
              <a:buNone/>
            </a:pPr>
            <a:endParaRPr lang="sv-SE" altLang="en-US" sz="1800" dirty="0">
              <a:solidFill>
                <a:srgbClr val="000000"/>
              </a:solidFill>
              <a:latin typeface="Alexandria"/>
            </a:endParaRPr>
          </a:p>
          <a:p>
            <a:pPr algn="l" rtl="0">
              <a:lnSpc>
                <a:spcPct val="80%"/>
              </a:lnSpc>
            </a:pPr>
            <a:r>
              <a:rPr lang="sv-SE" altLang="en-US" sz="1800" b="1" dirty="0">
                <a:solidFill>
                  <a:srgbClr val="000000"/>
                </a:solidFill>
                <a:latin typeface="Alexandria"/>
              </a:rPr>
              <a:t>Independent</a:t>
            </a:r>
            <a:r>
              <a:rPr lang="sv-SE" altLang="en-US" sz="1800" dirty="0">
                <a:solidFill>
                  <a:srgbClr val="000000"/>
                </a:solidFill>
                <a:latin typeface="Alexandria"/>
              </a:rPr>
              <a:t> – meaning not developed or controlled by governmental or standards organizations</a:t>
            </a:r>
            <a:r>
              <a:rPr lang="en-US" altLang="en-US" sz="1800" dirty="0">
                <a:solidFill>
                  <a:srgbClr val="000000"/>
                </a:solidFill>
                <a:latin typeface="Alexandria"/>
              </a:rPr>
              <a:t> </a:t>
            </a:r>
          </a:p>
          <a:p>
            <a:pPr algn="l" rtl="0">
              <a:lnSpc>
                <a:spcPct val="80%"/>
              </a:lnSpc>
              <a:buFont typeface="Wingdings" panose="05000000000000000000" pitchFamily="2" charset="2"/>
              <a:buNone/>
            </a:pPr>
            <a:r>
              <a:rPr lang="en-US" altLang="en-US" sz="1800" dirty="0">
                <a:solidFill>
                  <a:srgbClr val="000000"/>
                </a:solidFill>
                <a:latin typeface="Alexandria"/>
              </a:rPr>
              <a:t>        - Based on mutual trust between clients</a:t>
            </a:r>
          </a:p>
        </p:txBody>
      </p:sp>
      <p:sp>
        <p:nvSpPr>
          <p:cNvPr id="7" name="TextBox 6">
            <a:extLst>
              <a:ext uri="{FF2B5EF4-FFF2-40B4-BE49-F238E27FC236}">
                <a16:creationId xmlns:a16="http://schemas.microsoft.com/office/drawing/2014/main" id="{215EA834-F95A-E6F8-27EE-756431CCFE97}"/>
              </a:ext>
            </a:extLst>
          </p:cNvPr>
          <p:cNvSpPr txBox="1"/>
          <p:nvPr/>
        </p:nvSpPr>
        <p:spPr>
          <a:xfrm>
            <a:off x="2566989" y="620434"/>
            <a:ext cx="6185338" cy="461665"/>
          </a:xfrm>
          <a:prstGeom prst="rect">
            <a:avLst/>
          </a:prstGeom>
          <a:noFill/>
        </p:spPr>
        <p:txBody>
          <a:bodyPr wrap="square">
            <a:spAutoFit/>
          </a:bodyPr>
          <a:lstStyle/>
          <a:p>
            <a:r>
              <a:rPr lang="sv-SE" altLang="en-US" sz="2400" dirty="0">
                <a:solidFill>
                  <a:srgbClr val="000000"/>
                </a:solidFill>
                <a:latin typeface="Alexandria"/>
              </a:rPr>
              <a:t>Why Is PGP Popular?</a:t>
            </a:r>
            <a:endParaRPr lang="en-US" sz="2400" dirty="0">
              <a:solidFill>
                <a:srgbClr val="000000"/>
              </a:solidFill>
              <a:latin typeface="Alexandria"/>
            </a:endParaRPr>
          </a:p>
        </p:txBody>
      </p:sp>
      <p:sp>
        <p:nvSpPr>
          <p:cNvPr id="6" name="Slide Number Placeholder 5">
            <a:extLst>
              <a:ext uri="{FF2B5EF4-FFF2-40B4-BE49-F238E27FC236}">
                <a16:creationId xmlns:a16="http://schemas.microsoft.com/office/drawing/2014/main" id="{48B3214D-2E5F-0237-3667-3FD762C801CF}"/>
              </a:ext>
            </a:extLst>
          </p:cNvPr>
          <p:cNvSpPr>
            <a:spLocks noGrp="1"/>
          </p:cNvSpPr>
          <p:nvPr>
            <p:ph type="sldNum" sz="quarter" idx="12"/>
          </p:nvPr>
        </p:nvSpPr>
        <p:spPr/>
        <p:txBody>
          <a:bodyPr/>
          <a:lstStyle/>
          <a:p>
            <a:fld id="{FA087C80-451A-4BFD-AAB9-3E0FA6A5A496}" type="slidenum">
              <a:rPr lang="en-US" altLang="en-US" smtClean="0">
                <a:solidFill>
                  <a:srgbClr val="000000"/>
                </a:solidFill>
                <a:latin typeface="Alexandria"/>
              </a:rPr>
              <a:pPr/>
              <a:t>16</a:t>
            </a:fld>
            <a:endParaRPr lang="en-US" altLang="en-US">
              <a:solidFill>
                <a:srgbClr val="000000"/>
              </a:solidFill>
              <a:latin typeface="Alexandria"/>
            </a:endParaRPr>
          </a:p>
        </p:txBody>
      </p:sp>
    </p:spTree>
  </p:cSld>
  <p:clrMapOvr>
    <a:masterClrMapping/>
  </p:clrMapOvr>
</p:sld>
</file>

<file path=ppt/slides/slide17.xml><?xml version="1.0" encoding="utf-8"?>
<p:sld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graphicFrame>
        <p:nvGraphicFramePr>
          <p:cNvPr id="86019" name="Group 3">
            <a:extLst>
              <a:ext uri="{FF2B5EF4-FFF2-40B4-BE49-F238E27FC236}">
                <a16:creationId xmlns:a16="http://schemas.microsoft.com/office/drawing/2014/main" id="{8603B258-FF74-9F24-7D92-494FF6D811AB}"/>
              </a:ext>
            </a:extLst>
          </p:cNvPr>
          <p:cNvGraphicFramePr>
            <a:graphicFrameLocks noGrp="1"/>
          </p:cNvGraphicFramePr>
          <p:nvPr>
            <p:ph type="tbl" idx="1"/>
            <p:extLst>
              <p:ext uri="{D42A27DB-BD31-4B8C-83A1-F6EECF244321}">
                <p14:modId xmlns:p14="http://schemas.microsoft.com/office/powerpoint/2010/main" val="2185992114"/>
              </p:ext>
            </p:extLst>
          </p:nvPr>
        </p:nvGraphicFramePr>
        <p:xfrm>
          <a:off x="1613102" y="2092844"/>
          <a:ext cx="8499475" cy="3840480"/>
        </p:xfrm>
        <a:graphic>
          <a:graphicData uri="http://purl.oclc.org/ooxml/drawingml/table">
            <a:tbl>
              <a:tblPr>
                <a:tableStyleId>{5940675A-B579-460E-94D1-54222C63F5DA}</a:tableStyleId>
              </a:tblPr>
              <a:tblGrid>
                <a:gridCol w="1800225">
                  <a:extLst>
                    <a:ext uri="{9D8B030D-6E8A-4147-A177-3AD203B41FA5}">
                      <a16:colId xmlns:a16="http://schemas.microsoft.com/office/drawing/2014/main" val="1961717926"/>
                    </a:ext>
                  </a:extLst>
                </a:gridCol>
                <a:gridCol w="2520950">
                  <a:extLst>
                    <a:ext uri="{9D8B030D-6E8A-4147-A177-3AD203B41FA5}">
                      <a16:colId xmlns:a16="http://schemas.microsoft.com/office/drawing/2014/main" val="2084624767"/>
                    </a:ext>
                  </a:extLst>
                </a:gridCol>
                <a:gridCol w="4178300">
                  <a:extLst>
                    <a:ext uri="{9D8B030D-6E8A-4147-A177-3AD203B41FA5}">
                      <a16:colId xmlns:a16="http://schemas.microsoft.com/office/drawing/2014/main" val="4253332306"/>
                    </a:ext>
                  </a:extLst>
                </a:gridCol>
              </a:tblGrid>
              <a:tr h="1371600">
                <a:tc>
                  <a:txBody>
                    <a:bodyPr/>
                    <a:lstStyle>
                      <a:lvl1pPr>
                        <a:spcBef>
                          <a:spcPct val="20%"/>
                        </a:spcBef>
                        <a:buClr>
                          <a:schemeClr val="tx1"/>
                        </a:buClr>
                        <a:buSzPct val="70%"/>
                        <a:buFont typeface="Wingdings" panose="05000000000000000000" pitchFamily="2" charset="2"/>
                        <a:defRPr sz="2600">
                          <a:solidFill>
                            <a:schemeClr val="tx2"/>
                          </a:solidFill>
                          <a:latin typeface="Arial" panose="020B0604020202020204" pitchFamily="34" charset="0"/>
                          <a:cs typeface="Arial" panose="020B0604020202020204" pitchFamily="34" charset="0"/>
                        </a:defRPr>
                      </a:lvl1pPr>
                      <a:lvl2pPr>
                        <a:spcBef>
                          <a:spcPct val="20%"/>
                        </a:spcBef>
                        <a:buClr>
                          <a:schemeClr val="accent1"/>
                        </a:buClr>
                        <a:buSzPct val="75%"/>
                        <a:buFont typeface="Wingdings" panose="05000000000000000000" pitchFamily="2" charset="2"/>
                        <a:defRPr sz="2400">
                          <a:solidFill>
                            <a:schemeClr val="tx2"/>
                          </a:solidFill>
                          <a:latin typeface="Arial" panose="020B0604020202020204" pitchFamily="34" charset="0"/>
                          <a:cs typeface="Arial" panose="020B0604020202020204" pitchFamily="34" charset="0"/>
                        </a:defRPr>
                      </a:lvl2pPr>
                      <a:lvl3pPr>
                        <a:spcBef>
                          <a:spcPct val="20%"/>
                        </a:spcBef>
                        <a:buClr>
                          <a:schemeClr val="accent2"/>
                        </a:buClr>
                        <a:defRPr sz="2000">
                          <a:solidFill>
                            <a:schemeClr val="tx2"/>
                          </a:solidFill>
                          <a:latin typeface="Arial" panose="020B0604020202020204" pitchFamily="34" charset="0"/>
                          <a:cs typeface="Arial" panose="020B0604020202020204" pitchFamily="34" charset="0"/>
                        </a:defRPr>
                      </a:lvl3pPr>
                      <a:lvl4pPr>
                        <a:spcBef>
                          <a:spcPct val="20%"/>
                        </a:spcBef>
                        <a:buClr>
                          <a:schemeClr val="tx1"/>
                        </a:buClr>
                        <a:defRPr>
                          <a:solidFill>
                            <a:schemeClr val="tx2"/>
                          </a:solidFill>
                          <a:latin typeface="Arial" panose="020B0604020202020204" pitchFamily="34" charset="0"/>
                          <a:cs typeface="Arial" panose="020B0604020202020204" pitchFamily="34" charset="0"/>
                        </a:defRPr>
                      </a:lvl4pPr>
                      <a:lvl5pPr>
                        <a:spcBef>
                          <a:spcPct val="20%"/>
                        </a:spcBef>
                        <a:defRPr>
                          <a:solidFill>
                            <a:schemeClr val="tx2"/>
                          </a:solidFill>
                          <a:latin typeface="Arial" panose="020B0604020202020204" pitchFamily="34" charset="0"/>
                          <a:cs typeface="Arial" panose="020B0604020202020204" pitchFamily="34" charset="0"/>
                        </a:defRPr>
                      </a:lvl5pPr>
                      <a:lvl6pPr fontAlgn="base">
                        <a:spcBef>
                          <a:spcPct val="20%"/>
                        </a:spcBef>
                        <a:spcAft>
                          <a:spcPct val="0%"/>
                        </a:spcAft>
                        <a:defRPr>
                          <a:solidFill>
                            <a:schemeClr val="tx2"/>
                          </a:solidFill>
                          <a:latin typeface="Arial" panose="020B0604020202020204" pitchFamily="34" charset="0"/>
                          <a:cs typeface="Arial" panose="020B0604020202020204" pitchFamily="34" charset="0"/>
                        </a:defRPr>
                      </a:lvl6pPr>
                      <a:lvl7pPr fontAlgn="base">
                        <a:spcBef>
                          <a:spcPct val="20%"/>
                        </a:spcBef>
                        <a:spcAft>
                          <a:spcPct val="0%"/>
                        </a:spcAft>
                        <a:defRPr>
                          <a:solidFill>
                            <a:schemeClr val="tx2"/>
                          </a:solidFill>
                          <a:latin typeface="Arial" panose="020B0604020202020204" pitchFamily="34" charset="0"/>
                          <a:cs typeface="Arial" panose="020B0604020202020204" pitchFamily="34" charset="0"/>
                        </a:defRPr>
                      </a:lvl7pPr>
                      <a:lvl8pPr fontAlgn="base">
                        <a:spcBef>
                          <a:spcPct val="20%"/>
                        </a:spcBef>
                        <a:spcAft>
                          <a:spcPct val="0%"/>
                        </a:spcAft>
                        <a:defRPr>
                          <a:solidFill>
                            <a:schemeClr val="tx2"/>
                          </a:solidFill>
                          <a:latin typeface="Arial" panose="020B0604020202020204" pitchFamily="34" charset="0"/>
                          <a:cs typeface="Arial" panose="020B0604020202020204" pitchFamily="34" charset="0"/>
                        </a:defRPr>
                      </a:lvl8pPr>
                      <a:lvl9pPr fontAlgn="base">
                        <a:spcBef>
                          <a:spcPct val="20%"/>
                        </a:spcBef>
                        <a:spcAft>
                          <a:spcPct val="0%"/>
                        </a:spcAft>
                        <a:defRPr>
                          <a:solidFill>
                            <a:schemeClr val="tx2"/>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
                        </a:lnSpc>
                        <a:spcBef>
                          <a:spcPct val="20%"/>
                        </a:spcBef>
                        <a:spcAft>
                          <a:spcPct val="0%"/>
                        </a:spcAft>
                        <a:buClr>
                          <a:schemeClr val="tx1"/>
                        </a:buClr>
                        <a:buSzPct val="70%"/>
                        <a:buFont typeface="Wingdings" panose="05000000000000000000" pitchFamily="2" charset="2"/>
                        <a:buNone/>
                        <a:tabLst/>
                      </a:pPr>
                      <a:r>
                        <a:rPr lang="en-GB" altLang="en-US" sz="2000" kern="1200" dirty="0">
                          <a:solidFill>
                            <a:schemeClr val="tx1"/>
                          </a:solidFill>
                          <a:latin typeface="+mn-lt"/>
                          <a:ea typeface="+mn-ea"/>
                          <a:cs typeface="+mn-cs"/>
                        </a:rPr>
                        <a:t>Digital signature</a:t>
                      </a:r>
                    </a:p>
                  </a:txBody>
                  <a:tcPr horzOverflow="overflow"/>
                </a:tc>
                <a:tc>
                  <a:txBody>
                    <a:bodyPr/>
                    <a:lstStyle>
                      <a:lvl1pPr>
                        <a:spcBef>
                          <a:spcPct val="20%"/>
                        </a:spcBef>
                        <a:buClr>
                          <a:schemeClr val="tx1"/>
                        </a:buClr>
                        <a:buSzPct val="70%"/>
                        <a:buFont typeface="Wingdings" panose="05000000000000000000" pitchFamily="2" charset="2"/>
                        <a:defRPr sz="2600">
                          <a:solidFill>
                            <a:schemeClr val="tx2"/>
                          </a:solidFill>
                          <a:latin typeface="Arial" panose="020B0604020202020204" pitchFamily="34" charset="0"/>
                          <a:cs typeface="Arial" panose="020B0604020202020204" pitchFamily="34" charset="0"/>
                        </a:defRPr>
                      </a:lvl1pPr>
                      <a:lvl2pPr>
                        <a:spcBef>
                          <a:spcPct val="20%"/>
                        </a:spcBef>
                        <a:buClr>
                          <a:schemeClr val="accent1"/>
                        </a:buClr>
                        <a:buSzPct val="75%"/>
                        <a:buFont typeface="Wingdings" panose="05000000000000000000" pitchFamily="2" charset="2"/>
                        <a:defRPr sz="2400">
                          <a:solidFill>
                            <a:schemeClr val="tx2"/>
                          </a:solidFill>
                          <a:latin typeface="Arial" panose="020B0604020202020204" pitchFamily="34" charset="0"/>
                          <a:cs typeface="Arial" panose="020B0604020202020204" pitchFamily="34" charset="0"/>
                        </a:defRPr>
                      </a:lvl2pPr>
                      <a:lvl3pPr>
                        <a:spcBef>
                          <a:spcPct val="20%"/>
                        </a:spcBef>
                        <a:buClr>
                          <a:schemeClr val="accent2"/>
                        </a:buClr>
                        <a:defRPr sz="2000">
                          <a:solidFill>
                            <a:schemeClr val="tx2"/>
                          </a:solidFill>
                          <a:latin typeface="Arial" panose="020B0604020202020204" pitchFamily="34" charset="0"/>
                          <a:cs typeface="Arial" panose="020B0604020202020204" pitchFamily="34" charset="0"/>
                        </a:defRPr>
                      </a:lvl3pPr>
                      <a:lvl4pPr>
                        <a:spcBef>
                          <a:spcPct val="20%"/>
                        </a:spcBef>
                        <a:buClr>
                          <a:schemeClr val="tx1"/>
                        </a:buClr>
                        <a:defRPr>
                          <a:solidFill>
                            <a:schemeClr val="tx2"/>
                          </a:solidFill>
                          <a:latin typeface="Arial" panose="020B0604020202020204" pitchFamily="34" charset="0"/>
                          <a:cs typeface="Arial" panose="020B0604020202020204" pitchFamily="34" charset="0"/>
                        </a:defRPr>
                      </a:lvl4pPr>
                      <a:lvl5pPr>
                        <a:spcBef>
                          <a:spcPct val="20%"/>
                        </a:spcBef>
                        <a:defRPr>
                          <a:solidFill>
                            <a:schemeClr val="tx2"/>
                          </a:solidFill>
                          <a:latin typeface="Arial" panose="020B0604020202020204" pitchFamily="34" charset="0"/>
                          <a:cs typeface="Arial" panose="020B0604020202020204" pitchFamily="34" charset="0"/>
                        </a:defRPr>
                      </a:lvl5pPr>
                      <a:lvl6pPr fontAlgn="base">
                        <a:spcBef>
                          <a:spcPct val="20%"/>
                        </a:spcBef>
                        <a:spcAft>
                          <a:spcPct val="0%"/>
                        </a:spcAft>
                        <a:defRPr>
                          <a:solidFill>
                            <a:schemeClr val="tx2"/>
                          </a:solidFill>
                          <a:latin typeface="Arial" panose="020B0604020202020204" pitchFamily="34" charset="0"/>
                          <a:cs typeface="Arial" panose="020B0604020202020204" pitchFamily="34" charset="0"/>
                        </a:defRPr>
                      </a:lvl6pPr>
                      <a:lvl7pPr fontAlgn="base">
                        <a:spcBef>
                          <a:spcPct val="20%"/>
                        </a:spcBef>
                        <a:spcAft>
                          <a:spcPct val="0%"/>
                        </a:spcAft>
                        <a:defRPr>
                          <a:solidFill>
                            <a:schemeClr val="tx2"/>
                          </a:solidFill>
                          <a:latin typeface="Arial" panose="020B0604020202020204" pitchFamily="34" charset="0"/>
                          <a:cs typeface="Arial" panose="020B0604020202020204" pitchFamily="34" charset="0"/>
                        </a:defRPr>
                      </a:lvl7pPr>
                      <a:lvl8pPr fontAlgn="base">
                        <a:spcBef>
                          <a:spcPct val="20%"/>
                        </a:spcBef>
                        <a:spcAft>
                          <a:spcPct val="0%"/>
                        </a:spcAft>
                        <a:defRPr>
                          <a:solidFill>
                            <a:schemeClr val="tx2"/>
                          </a:solidFill>
                          <a:latin typeface="Arial" panose="020B0604020202020204" pitchFamily="34" charset="0"/>
                          <a:cs typeface="Arial" panose="020B0604020202020204" pitchFamily="34" charset="0"/>
                        </a:defRPr>
                      </a:lvl8pPr>
                      <a:lvl9pPr fontAlgn="base">
                        <a:spcBef>
                          <a:spcPct val="20%"/>
                        </a:spcBef>
                        <a:spcAft>
                          <a:spcPct val="0%"/>
                        </a:spcAft>
                        <a:defRPr>
                          <a:solidFill>
                            <a:schemeClr val="tx2"/>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
                        </a:lnSpc>
                        <a:spcBef>
                          <a:spcPct val="20%"/>
                        </a:spcBef>
                        <a:spcAft>
                          <a:spcPct val="0%"/>
                        </a:spcAft>
                        <a:buClr>
                          <a:schemeClr val="tx1"/>
                        </a:buClr>
                        <a:buSzPct val="70%"/>
                        <a:buFont typeface="Wingdings" panose="05000000000000000000" pitchFamily="2" charset="2"/>
                        <a:buNone/>
                        <a:tabLst/>
                      </a:pPr>
                      <a:r>
                        <a:rPr lang="en-GB" altLang="en-US" sz="2000" kern="1200" dirty="0">
                          <a:solidFill>
                            <a:schemeClr val="tx1"/>
                          </a:solidFill>
                          <a:latin typeface="+mn-lt"/>
                          <a:ea typeface="+mn-ea"/>
                          <a:cs typeface="+mn-cs"/>
                        </a:rPr>
                        <a:t>DSS/SHA or RSA/SHA</a:t>
                      </a:r>
                    </a:p>
                  </a:txBody>
                  <a:tcPr horzOverflow="overflow"/>
                </a:tc>
                <a:tc>
                  <a:txBody>
                    <a:bodyPr/>
                    <a:lstStyle>
                      <a:lvl1pPr>
                        <a:spcBef>
                          <a:spcPct val="20%"/>
                        </a:spcBef>
                        <a:buClr>
                          <a:schemeClr val="tx1"/>
                        </a:buClr>
                        <a:buSzPct val="70%"/>
                        <a:buFont typeface="Wingdings" panose="05000000000000000000" pitchFamily="2" charset="2"/>
                        <a:defRPr sz="2600">
                          <a:solidFill>
                            <a:schemeClr val="tx2"/>
                          </a:solidFill>
                          <a:latin typeface="Arial" panose="020B0604020202020204" pitchFamily="34" charset="0"/>
                          <a:cs typeface="Arial" panose="020B0604020202020204" pitchFamily="34" charset="0"/>
                        </a:defRPr>
                      </a:lvl1pPr>
                      <a:lvl2pPr>
                        <a:spcBef>
                          <a:spcPct val="20%"/>
                        </a:spcBef>
                        <a:buClr>
                          <a:schemeClr val="accent1"/>
                        </a:buClr>
                        <a:buSzPct val="75%"/>
                        <a:buFont typeface="Wingdings" panose="05000000000000000000" pitchFamily="2" charset="2"/>
                        <a:defRPr sz="2400">
                          <a:solidFill>
                            <a:schemeClr val="tx2"/>
                          </a:solidFill>
                          <a:latin typeface="Arial" panose="020B0604020202020204" pitchFamily="34" charset="0"/>
                          <a:cs typeface="Arial" panose="020B0604020202020204" pitchFamily="34" charset="0"/>
                        </a:defRPr>
                      </a:lvl2pPr>
                      <a:lvl3pPr>
                        <a:spcBef>
                          <a:spcPct val="20%"/>
                        </a:spcBef>
                        <a:buClr>
                          <a:schemeClr val="accent2"/>
                        </a:buClr>
                        <a:defRPr sz="2000">
                          <a:solidFill>
                            <a:schemeClr val="tx2"/>
                          </a:solidFill>
                          <a:latin typeface="Arial" panose="020B0604020202020204" pitchFamily="34" charset="0"/>
                          <a:cs typeface="Arial" panose="020B0604020202020204" pitchFamily="34" charset="0"/>
                        </a:defRPr>
                      </a:lvl3pPr>
                      <a:lvl4pPr>
                        <a:spcBef>
                          <a:spcPct val="20%"/>
                        </a:spcBef>
                        <a:buClr>
                          <a:schemeClr val="tx1"/>
                        </a:buClr>
                        <a:defRPr>
                          <a:solidFill>
                            <a:schemeClr val="tx2"/>
                          </a:solidFill>
                          <a:latin typeface="Arial" panose="020B0604020202020204" pitchFamily="34" charset="0"/>
                          <a:cs typeface="Arial" panose="020B0604020202020204" pitchFamily="34" charset="0"/>
                        </a:defRPr>
                      </a:lvl4pPr>
                      <a:lvl5pPr>
                        <a:spcBef>
                          <a:spcPct val="20%"/>
                        </a:spcBef>
                        <a:defRPr>
                          <a:solidFill>
                            <a:schemeClr val="tx2"/>
                          </a:solidFill>
                          <a:latin typeface="Arial" panose="020B0604020202020204" pitchFamily="34" charset="0"/>
                          <a:cs typeface="Arial" panose="020B0604020202020204" pitchFamily="34" charset="0"/>
                        </a:defRPr>
                      </a:lvl5pPr>
                      <a:lvl6pPr fontAlgn="base">
                        <a:spcBef>
                          <a:spcPct val="20%"/>
                        </a:spcBef>
                        <a:spcAft>
                          <a:spcPct val="0%"/>
                        </a:spcAft>
                        <a:defRPr>
                          <a:solidFill>
                            <a:schemeClr val="tx2"/>
                          </a:solidFill>
                          <a:latin typeface="Arial" panose="020B0604020202020204" pitchFamily="34" charset="0"/>
                          <a:cs typeface="Arial" panose="020B0604020202020204" pitchFamily="34" charset="0"/>
                        </a:defRPr>
                      </a:lvl6pPr>
                      <a:lvl7pPr fontAlgn="base">
                        <a:spcBef>
                          <a:spcPct val="20%"/>
                        </a:spcBef>
                        <a:spcAft>
                          <a:spcPct val="0%"/>
                        </a:spcAft>
                        <a:defRPr>
                          <a:solidFill>
                            <a:schemeClr val="tx2"/>
                          </a:solidFill>
                          <a:latin typeface="Arial" panose="020B0604020202020204" pitchFamily="34" charset="0"/>
                          <a:cs typeface="Arial" panose="020B0604020202020204" pitchFamily="34" charset="0"/>
                        </a:defRPr>
                      </a:lvl7pPr>
                      <a:lvl8pPr fontAlgn="base">
                        <a:spcBef>
                          <a:spcPct val="20%"/>
                        </a:spcBef>
                        <a:spcAft>
                          <a:spcPct val="0%"/>
                        </a:spcAft>
                        <a:defRPr>
                          <a:solidFill>
                            <a:schemeClr val="tx2"/>
                          </a:solidFill>
                          <a:latin typeface="Arial" panose="020B0604020202020204" pitchFamily="34" charset="0"/>
                          <a:cs typeface="Arial" panose="020B0604020202020204" pitchFamily="34" charset="0"/>
                        </a:defRPr>
                      </a:lvl8pPr>
                      <a:lvl9pPr fontAlgn="base">
                        <a:spcBef>
                          <a:spcPct val="20%"/>
                        </a:spcBef>
                        <a:spcAft>
                          <a:spcPct val="0%"/>
                        </a:spcAft>
                        <a:defRPr>
                          <a:solidFill>
                            <a:schemeClr val="tx2"/>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
                        </a:lnSpc>
                        <a:spcBef>
                          <a:spcPct val="20%"/>
                        </a:spcBef>
                        <a:spcAft>
                          <a:spcPct val="0%"/>
                        </a:spcAft>
                        <a:buClr>
                          <a:schemeClr val="tx1"/>
                        </a:buClr>
                        <a:buSzPct val="70%"/>
                        <a:buFont typeface="Wingdings" panose="05000000000000000000" pitchFamily="2" charset="2"/>
                        <a:buNone/>
                        <a:tabLst/>
                      </a:pPr>
                      <a:r>
                        <a:rPr lang="en-GB" altLang="en-US" sz="2000" kern="1200" dirty="0">
                          <a:solidFill>
                            <a:schemeClr val="tx1"/>
                          </a:solidFill>
                          <a:latin typeface="+mn-lt"/>
                          <a:ea typeface="+mn-ea"/>
                          <a:cs typeface="+mn-cs"/>
                        </a:rPr>
                        <a:t>A hash code of a message is created using SHA-1. This message digest is encrypted using DSS or RSA with the sender's private key and included with the message.</a:t>
                      </a:r>
                    </a:p>
                  </a:txBody>
                  <a:tcPr horzOverflow="overflow"/>
                </a:tc>
                <a:extLst>
                  <a:ext uri="{0D108BD9-81ED-4DB2-BD59-A6C34878D82A}">
                    <a16:rowId xmlns:a16="http://schemas.microsoft.com/office/drawing/2014/main" val="4238588123"/>
                  </a:ext>
                </a:extLst>
              </a:tr>
              <a:tr h="1757595">
                <a:tc>
                  <a:txBody>
                    <a:bodyPr/>
                    <a:lstStyle>
                      <a:lvl1pPr>
                        <a:spcBef>
                          <a:spcPct val="20%"/>
                        </a:spcBef>
                        <a:buClr>
                          <a:schemeClr val="tx1"/>
                        </a:buClr>
                        <a:buSzPct val="70%"/>
                        <a:buFont typeface="Wingdings" panose="05000000000000000000" pitchFamily="2" charset="2"/>
                        <a:defRPr sz="2600">
                          <a:solidFill>
                            <a:schemeClr val="tx2"/>
                          </a:solidFill>
                          <a:latin typeface="Arial" panose="020B0604020202020204" pitchFamily="34" charset="0"/>
                          <a:cs typeface="Arial" panose="020B0604020202020204" pitchFamily="34" charset="0"/>
                        </a:defRPr>
                      </a:lvl1pPr>
                      <a:lvl2pPr>
                        <a:spcBef>
                          <a:spcPct val="20%"/>
                        </a:spcBef>
                        <a:buClr>
                          <a:schemeClr val="accent1"/>
                        </a:buClr>
                        <a:buSzPct val="75%"/>
                        <a:buFont typeface="Wingdings" panose="05000000000000000000" pitchFamily="2" charset="2"/>
                        <a:defRPr sz="2400">
                          <a:solidFill>
                            <a:schemeClr val="tx2"/>
                          </a:solidFill>
                          <a:latin typeface="Arial" panose="020B0604020202020204" pitchFamily="34" charset="0"/>
                          <a:cs typeface="Arial" panose="020B0604020202020204" pitchFamily="34" charset="0"/>
                        </a:defRPr>
                      </a:lvl2pPr>
                      <a:lvl3pPr>
                        <a:spcBef>
                          <a:spcPct val="20%"/>
                        </a:spcBef>
                        <a:buClr>
                          <a:schemeClr val="accent2"/>
                        </a:buClr>
                        <a:defRPr sz="2000">
                          <a:solidFill>
                            <a:schemeClr val="tx2"/>
                          </a:solidFill>
                          <a:latin typeface="Arial" panose="020B0604020202020204" pitchFamily="34" charset="0"/>
                          <a:cs typeface="Arial" panose="020B0604020202020204" pitchFamily="34" charset="0"/>
                        </a:defRPr>
                      </a:lvl3pPr>
                      <a:lvl4pPr>
                        <a:spcBef>
                          <a:spcPct val="20%"/>
                        </a:spcBef>
                        <a:buClr>
                          <a:schemeClr val="tx1"/>
                        </a:buClr>
                        <a:defRPr>
                          <a:solidFill>
                            <a:schemeClr val="tx2"/>
                          </a:solidFill>
                          <a:latin typeface="Arial" panose="020B0604020202020204" pitchFamily="34" charset="0"/>
                          <a:cs typeface="Arial" panose="020B0604020202020204" pitchFamily="34" charset="0"/>
                        </a:defRPr>
                      </a:lvl4pPr>
                      <a:lvl5pPr>
                        <a:spcBef>
                          <a:spcPct val="20%"/>
                        </a:spcBef>
                        <a:defRPr>
                          <a:solidFill>
                            <a:schemeClr val="tx2"/>
                          </a:solidFill>
                          <a:latin typeface="Arial" panose="020B0604020202020204" pitchFamily="34" charset="0"/>
                          <a:cs typeface="Arial" panose="020B0604020202020204" pitchFamily="34" charset="0"/>
                        </a:defRPr>
                      </a:lvl5pPr>
                      <a:lvl6pPr fontAlgn="base">
                        <a:spcBef>
                          <a:spcPct val="20%"/>
                        </a:spcBef>
                        <a:spcAft>
                          <a:spcPct val="0%"/>
                        </a:spcAft>
                        <a:defRPr>
                          <a:solidFill>
                            <a:schemeClr val="tx2"/>
                          </a:solidFill>
                          <a:latin typeface="Arial" panose="020B0604020202020204" pitchFamily="34" charset="0"/>
                          <a:cs typeface="Arial" panose="020B0604020202020204" pitchFamily="34" charset="0"/>
                        </a:defRPr>
                      </a:lvl6pPr>
                      <a:lvl7pPr fontAlgn="base">
                        <a:spcBef>
                          <a:spcPct val="20%"/>
                        </a:spcBef>
                        <a:spcAft>
                          <a:spcPct val="0%"/>
                        </a:spcAft>
                        <a:defRPr>
                          <a:solidFill>
                            <a:schemeClr val="tx2"/>
                          </a:solidFill>
                          <a:latin typeface="Arial" panose="020B0604020202020204" pitchFamily="34" charset="0"/>
                          <a:cs typeface="Arial" panose="020B0604020202020204" pitchFamily="34" charset="0"/>
                        </a:defRPr>
                      </a:lvl7pPr>
                      <a:lvl8pPr fontAlgn="base">
                        <a:spcBef>
                          <a:spcPct val="20%"/>
                        </a:spcBef>
                        <a:spcAft>
                          <a:spcPct val="0%"/>
                        </a:spcAft>
                        <a:defRPr>
                          <a:solidFill>
                            <a:schemeClr val="tx2"/>
                          </a:solidFill>
                          <a:latin typeface="Arial" panose="020B0604020202020204" pitchFamily="34" charset="0"/>
                          <a:cs typeface="Arial" panose="020B0604020202020204" pitchFamily="34" charset="0"/>
                        </a:defRPr>
                      </a:lvl8pPr>
                      <a:lvl9pPr fontAlgn="base">
                        <a:spcBef>
                          <a:spcPct val="20%"/>
                        </a:spcBef>
                        <a:spcAft>
                          <a:spcPct val="0%"/>
                        </a:spcAft>
                        <a:defRPr>
                          <a:solidFill>
                            <a:schemeClr val="tx2"/>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
                        </a:lnSpc>
                        <a:spcBef>
                          <a:spcPct val="20%"/>
                        </a:spcBef>
                        <a:spcAft>
                          <a:spcPct val="0%"/>
                        </a:spcAft>
                        <a:buClr>
                          <a:schemeClr val="tx1"/>
                        </a:buClr>
                        <a:buSzPct val="70%"/>
                        <a:buFont typeface="Wingdings" panose="05000000000000000000" pitchFamily="2" charset="2"/>
                        <a:buNone/>
                        <a:tabLst/>
                      </a:pPr>
                      <a:r>
                        <a:rPr lang="en-GB" altLang="en-US" sz="2000" kern="1200" dirty="0">
                          <a:solidFill>
                            <a:schemeClr val="tx1"/>
                          </a:solidFill>
                          <a:latin typeface="+mn-lt"/>
                          <a:ea typeface="+mn-ea"/>
                          <a:cs typeface="+mn-cs"/>
                        </a:rPr>
                        <a:t>Message encryption</a:t>
                      </a:r>
                    </a:p>
                  </a:txBody>
                  <a:tcPr horzOverflow="overflow"/>
                </a:tc>
                <a:tc>
                  <a:txBody>
                    <a:bodyPr/>
                    <a:lstStyle>
                      <a:lvl1pPr>
                        <a:spcBef>
                          <a:spcPct val="20%"/>
                        </a:spcBef>
                        <a:buClr>
                          <a:schemeClr val="tx1"/>
                        </a:buClr>
                        <a:buSzPct val="70%"/>
                        <a:buFont typeface="Wingdings" panose="05000000000000000000" pitchFamily="2" charset="2"/>
                        <a:defRPr sz="2600">
                          <a:solidFill>
                            <a:schemeClr val="tx2"/>
                          </a:solidFill>
                          <a:latin typeface="Arial" panose="020B0604020202020204" pitchFamily="34" charset="0"/>
                          <a:cs typeface="Arial" panose="020B0604020202020204" pitchFamily="34" charset="0"/>
                        </a:defRPr>
                      </a:lvl1pPr>
                      <a:lvl2pPr>
                        <a:spcBef>
                          <a:spcPct val="20%"/>
                        </a:spcBef>
                        <a:buClr>
                          <a:schemeClr val="accent1"/>
                        </a:buClr>
                        <a:buSzPct val="75%"/>
                        <a:buFont typeface="Wingdings" panose="05000000000000000000" pitchFamily="2" charset="2"/>
                        <a:defRPr sz="2400">
                          <a:solidFill>
                            <a:schemeClr val="tx2"/>
                          </a:solidFill>
                          <a:latin typeface="Arial" panose="020B0604020202020204" pitchFamily="34" charset="0"/>
                          <a:cs typeface="Arial" panose="020B0604020202020204" pitchFamily="34" charset="0"/>
                        </a:defRPr>
                      </a:lvl2pPr>
                      <a:lvl3pPr>
                        <a:spcBef>
                          <a:spcPct val="20%"/>
                        </a:spcBef>
                        <a:buClr>
                          <a:schemeClr val="accent2"/>
                        </a:buClr>
                        <a:defRPr sz="2000">
                          <a:solidFill>
                            <a:schemeClr val="tx2"/>
                          </a:solidFill>
                          <a:latin typeface="Arial" panose="020B0604020202020204" pitchFamily="34" charset="0"/>
                          <a:cs typeface="Arial" panose="020B0604020202020204" pitchFamily="34" charset="0"/>
                        </a:defRPr>
                      </a:lvl3pPr>
                      <a:lvl4pPr>
                        <a:spcBef>
                          <a:spcPct val="20%"/>
                        </a:spcBef>
                        <a:buClr>
                          <a:schemeClr val="tx1"/>
                        </a:buClr>
                        <a:defRPr>
                          <a:solidFill>
                            <a:schemeClr val="tx2"/>
                          </a:solidFill>
                          <a:latin typeface="Arial" panose="020B0604020202020204" pitchFamily="34" charset="0"/>
                          <a:cs typeface="Arial" panose="020B0604020202020204" pitchFamily="34" charset="0"/>
                        </a:defRPr>
                      </a:lvl4pPr>
                      <a:lvl5pPr>
                        <a:spcBef>
                          <a:spcPct val="20%"/>
                        </a:spcBef>
                        <a:defRPr>
                          <a:solidFill>
                            <a:schemeClr val="tx2"/>
                          </a:solidFill>
                          <a:latin typeface="Arial" panose="020B0604020202020204" pitchFamily="34" charset="0"/>
                          <a:cs typeface="Arial" panose="020B0604020202020204" pitchFamily="34" charset="0"/>
                        </a:defRPr>
                      </a:lvl5pPr>
                      <a:lvl6pPr fontAlgn="base">
                        <a:spcBef>
                          <a:spcPct val="20%"/>
                        </a:spcBef>
                        <a:spcAft>
                          <a:spcPct val="0%"/>
                        </a:spcAft>
                        <a:defRPr>
                          <a:solidFill>
                            <a:schemeClr val="tx2"/>
                          </a:solidFill>
                          <a:latin typeface="Arial" panose="020B0604020202020204" pitchFamily="34" charset="0"/>
                          <a:cs typeface="Arial" panose="020B0604020202020204" pitchFamily="34" charset="0"/>
                        </a:defRPr>
                      </a:lvl6pPr>
                      <a:lvl7pPr fontAlgn="base">
                        <a:spcBef>
                          <a:spcPct val="20%"/>
                        </a:spcBef>
                        <a:spcAft>
                          <a:spcPct val="0%"/>
                        </a:spcAft>
                        <a:defRPr>
                          <a:solidFill>
                            <a:schemeClr val="tx2"/>
                          </a:solidFill>
                          <a:latin typeface="Arial" panose="020B0604020202020204" pitchFamily="34" charset="0"/>
                          <a:cs typeface="Arial" panose="020B0604020202020204" pitchFamily="34" charset="0"/>
                        </a:defRPr>
                      </a:lvl7pPr>
                      <a:lvl8pPr fontAlgn="base">
                        <a:spcBef>
                          <a:spcPct val="20%"/>
                        </a:spcBef>
                        <a:spcAft>
                          <a:spcPct val="0%"/>
                        </a:spcAft>
                        <a:defRPr>
                          <a:solidFill>
                            <a:schemeClr val="tx2"/>
                          </a:solidFill>
                          <a:latin typeface="Arial" panose="020B0604020202020204" pitchFamily="34" charset="0"/>
                          <a:cs typeface="Arial" panose="020B0604020202020204" pitchFamily="34" charset="0"/>
                        </a:defRPr>
                      </a:lvl8pPr>
                      <a:lvl9pPr fontAlgn="base">
                        <a:spcBef>
                          <a:spcPct val="20%"/>
                        </a:spcBef>
                        <a:spcAft>
                          <a:spcPct val="0%"/>
                        </a:spcAft>
                        <a:defRPr>
                          <a:solidFill>
                            <a:schemeClr val="tx2"/>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
                        </a:lnSpc>
                        <a:spcBef>
                          <a:spcPct val="20%"/>
                        </a:spcBef>
                        <a:spcAft>
                          <a:spcPct val="0%"/>
                        </a:spcAft>
                        <a:buClr>
                          <a:schemeClr val="tx1"/>
                        </a:buClr>
                        <a:buSzPct val="70%"/>
                        <a:buFont typeface="Wingdings" panose="05000000000000000000" pitchFamily="2" charset="2"/>
                        <a:buNone/>
                        <a:tabLst/>
                      </a:pPr>
                      <a:r>
                        <a:rPr lang="en-GB" altLang="en-US" sz="2000" kern="1200">
                          <a:solidFill>
                            <a:schemeClr val="tx1"/>
                          </a:solidFill>
                          <a:latin typeface="+mn-lt"/>
                          <a:ea typeface="+mn-ea"/>
                          <a:cs typeface="+mn-cs"/>
                        </a:rPr>
                        <a:t>CAST or IDEA or Three-key Triple DES with Diffie-Hellman or RSA</a:t>
                      </a:r>
                    </a:p>
                  </a:txBody>
                  <a:tcPr horzOverflow="overflow"/>
                </a:tc>
                <a:tc>
                  <a:txBody>
                    <a:bodyPr/>
                    <a:lstStyle>
                      <a:lvl1pPr>
                        <a:spcBef>
                          <a:spcPct val="20%"/>
                        </a:spcBef>
                        <a:buClr>
                          <a:schemeClr val="tx1"/>
                        </a:buClr>
                        <a:buSzPct val="70%"/>
                        <a:buFont typeface="Wingdings" panose="05000000000000000000" pitchFamily="2" charset="2"/>
                        <a:defRPr sz="2600">
                          <a:solidFill>
                            <a:schemeClr val="tx2"/>
                          </a:solidFill>
                          <a:latin typeface="Arial" panose="020B0604020202020204" pitchFamily="34" charset="0"/>
                          <a:cs typeface="Arial" panose="020B0604020202020204" pitchFamily="34" charset="0"/>
                        </a:defRPr>
                      </a:lvl1pPr>
                      <a:lvl2pPr>
                        <a:spcBef>
                          <a:spcPct val="20%"/>
                        </a:spcBef>
                        <a:buClr>
                          <a:schemeClr val="accent1"/>
                        </a:buClr>
                        <a:buSzPct val="75%"/>
                        <a:buFont typeface="Wingdings" panose="05000000000000000000" pitchFamily="2" charset="2"/>
                        <a:defRPr sz="2400">
                          <a:solidFill>
                            <a:schemeClr val="tx2"/>
                          </a:solidFill>
                          <a:latin typeface="Arial" panose="020B0604020202020204" pitchFamily="34" charset="0"/>
                          <a:cs typeface="Arial" panose="020B0604020202020204" pitchFamily="34" charset="0"/>
                        </a:defRPr>
                      </a:lvl2pPr>
                      <a:lvl3pPr>
                        <a:spcBef>
                          <a:spcPct val="20%"/>
                        </a:spcBef>
                        <a:buClr>
                          <a:schemeClr val="accent2"/>
                        </a:buClr>
                        <a:defRPr sz="2000">
                          <a:solidFill>
                            <a:schemeClr val="tx2"/>
                          </a:solidFill>
                          <a:latin typeface="Arial" panose="020B0604020202020204" pitchFamily="34" charset="0"/>
                          <a:cs typeface="Arial" panose="020B0604020202020204" pitchFamily="34" charset="0"/>
                        </a:defRPr>
                      </a:lvl3pPr>
                      <a:lvl4pPr>
                        <a:spcBef>
                          <a:spcPct val="20%"/>
                        </a:spcBef>
                        <a:buClr>
                          <a:schemeClr val="tx1"/>
                        </a:buClr>
                        <a:defRPr>
                          <a:solidFill>
                            <a:schemeClr val="tx2"/>
                          </a:solidFill>
                          <a:latin typeface="Arial" panose="020B0604020202020204" pitchFamily="34" charset="0"/>
                          <a:cs typeface="Arial" panose="020B0604020202020204" pitchFamily="34" charset="0"/>
                        </a:defRPr>
                      </a:lvl4pPr>
                      <a:lvl5pPr>
                        <a:spcBef>
                          <a:spcPct val="20%"/>
                        </a:spcBef>
                        <a:defRPr>
                          <a:solidFill>
                            <a:schemeClr val="tx2"/>
                          </a:solidFill>
                          <a:latin typeface="Arial" panose="020B0604020202020204" pitchFamily="34" charset="0"/>
                          <a:cs typeface="Arial" panose="020B0604020202020204" pitchFamily="34" charset="0"/>
                        </a:defRPr>
                      </a:lvl5pPr>
                      <a:lvl6pPr fontAlgn="base">
                        <a:spcBef>
                          <a:spcPct val="20%"/>
                        </a:spcBef>
                        <a:spcAft>
                          <a:spcPct val="0%"/>
                        </a:spcAft>
                        <a:defRPr>
                          <a:solidFill>
                            <a:schemeClr val="tx2"/>
                          </a:solidFill>
                          <a:latin typeface="Arial" panose="020B0604020202020204" pitchFamily="34" charset="0"/>
                          <a:cs typeface="Arial" panose="020B0604020202020204" pitchFamily="34" charset="0"/>
                        </a:defRPr>
                      </a:lvl6pPr>
                      <a:lvl7pPr fontAlgn="base">
                        <a:spcBef>
                          <a:spcPct val="20%"/>
                        </a:spcBef>
                        <a:spcAft>
                          <a:spcPct val="0%"/>
                        </a:spcAft>
                        <a:defRPr>
                          <a:solidFill>
                            <a:schemeClr val="tx2"/>
                          </a:solidFill>
                          <a:latin typeface="Arial" panose="020B0604020202020204" pitchFamily="34" charset="0"/>
                          <a:cs typeface="Arial" panose="020B0604020202020204" pitchFamily="34" charset="0"/>
                        </a:defRPr>
                      </a:lvl7pPr>
                      <a:lvl8pPr fontAlgn="base">
                        <a:spcBef>
                          <a:spcPct val="20%"/>
                        </a:spcBef>
                        <a:spcAft>
                          <a:spcPct val="0%"/>
                        </a:spcAft>
                        <a:defRPr>
                          <a:solidFill>
                            <a:schemeClr val="tx2"/>
                          </a:solidFill>
                          <a:latin typeface="Arial" panose="020B0604020202020204" pitchFamily="34" charset="0"/>
                          <a:cs typeface="Arial" panose="020B0604020202020204" pitchFamily="34" charset="0"/>
                        </a:defRPr>
                      </a:lvl8pPr>
                      <a:lvl9pPr fontAlgn="base">
                        <a:spcBef>
                          <a:spcPct val="20%"/>
                        </a:spcBef>
                        <a:spcAft>
                          <a:spcPct val="0%"/>
                        </a:spcAft>
                        <a:defRPr>
                          <a:solidFill>
                            <a:schemeClr val="tx2"/>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
                        </a:lnSpc>
                        <a:spcBef>
                          <a:spcPct val="20%"/>
                        </a:spcBef>
                        <a:spcAft>
                          <a:spcPct val="0%"/>
                        </a:spcAft>
                        <a:buClr>
                          <a:schemeClr val="tx1"/>
                        </a:buClr>
                        <a:buSzPct val="70%"/>
                        <a:buFont typeface="Wingdings" panose="05000000000000000000" pitchFamily="2" charset="2"/>
                        <a:buNone/>
                        <a:tabLst/>
                      </a:pPr>
                      <a:r>
                        <a:rPr lang="en-GB" altLang="en-US" sz="2000" kern="1200" dirty="0">
                          <a:solidFill>
                            <a:schemeClr val="tx1"/>
                          </a:solidFill>
                          <a:latin typeface="+mn-lt"/>
                          <a:ea typeface="+mn-ea"/>
                          <a:cs typeface="+mn-cs"/>
                        </a:rPr>
                        <a:t>A message is encrypted using CAST-128 or IDEA or 3DES with a one-time session key generated by the sender. The session key is encrypted using Diffie-Hellman or RSA with the recipient's public key and included with the message.</a:t>
                      </a:r>
                    </a:p>
                  </a:txBody>
                  <a:tcPr horzOverflow="overflow"/>
                </a:tc>
                <a:extLst>
                  <a:ext uri="{0D108BD9-81ED-4DB2-BD59-A6C34878D82A}">
                    <a16:rowId xmlns:a16="http://schemas.microsoft.com/office/drawing/2014/main" val="2762456306"/>
                  </a:ext>
                </a:extLst>
              </a:tr>
            </a:tbl>
          </a:graphicData>
        </a:graphic>
      </p:graphicFrame>
      <p:sp>
        <p:nvSpPr>
          <p:cNvPr id="4" name="TextBox 3">
            <a:extLst>
              <a:ext uri="{FF2B5EF4-FFF2-40B4-BE49-F238E27FC236}">
                <a16:creationId xmlns:a16="http://schemas.microsoft.com/office/drawing/2014/main" id="{721FF3BC-16DB-B121-B323-92FA0455B26F}"/>
              </a:ext>
            </a:extLst>
          </p:cNvPr>
          <p:cNvSpPr txBox="1"/>
          <p:nvPr/>
        </p:nvSpPr>
        <p:spPr>
          <a:xfrm>
            <a:off x="2521744" y="632514"/>
            <a:ext cx="6129336" cy="461665"/>
          </a:xfrm>
          <a:prstGeom prst="rect">
            <a:avLst/>
          </a:prstGeom>
          <a:noFill/>
        </p:spPr>
        <p:txBody>
          <a:bodyPr wrap="square">
            <a:spAutoFit/>
          </a:bodyPr>
          <a:lstStyle/>
          <a:p>
            <a:r>
              <a:rPr lang="en-US" sz="2400" dirty="0">
                <a:solidFill>
                  <a:srgbClr val="000000"/>
                </a:solidFill>
                <a:latin typeface="Alexandria"/>
              </a:rPr>
              <a:t>PGP Services </a:t>
            </a:r>
          </a:p>
        </p:txBody>
      </p:sp>
    </p:spTree>
  </p:cSld>
  <p:clrMapOvr>
    <a:masterClrMapping/>
  </p:clrMapOvr>
</p:sld>
</file>

<file path=ppt/slides/slide18.xml><?xml version="1.0" encoding="utf-8"?>
<p:sld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graphicFrame>
        <p:nvGraphicFramePr>
          <p:cNvPr id="87043" name="Group 3">
            <a:extLst>
              <a:ext uri="{FF2B5EF4-FFF2-40B4-BE49-F238E27FC236}">
                <a16:creationId xmlns:a16="http://schemas.microsoft.com/office/drawing/2014/main" id="{7BD66492-B927-B483-E7FA-57744958AD16}"/>
              </a:ext>
            </a:extLst>
          </p:cNvPr>
          <p:cNvGraphicFramePr>
            <a:graphicFrameLocks noGrp="1"/>
          </p:cNvGraphicFramePr>
          <p:nvPr>
            <p:ph idx="1"/>
            <p:extLst>
              <p:ext uri="{D42A27DB-BD31-4B8C-83A1-F6EECF244321}">
                <p14:modId xmlns:p14="http://schemas.microsoft.com/office/powerpoint/2010/main" val="287347199"/>
              </p:ext>
            </p:extLst>
          </p:nvPr>
        </p:nvGraphicFramePr>
        <p:xfrm>
          <a:off x="1984443" y="2082298"/>
          <a:ext cx="8093412" cy="3622001"/>
        </p:xfrm>
        <a:graphic>
          <a:graphicData uri="http://purl.oclc.org/ooxml/drawingml/table">
            <a:tbl>
              <a:tblPr/>
              <a:tblGrid>
                <a:gridCol w="2100877">
                  <a:extLst>
                    <a:ext uri="{9D8B030D-6E8A-4147-A177-3AD203B41FA5}">
                      <a16:colId xmlns:a16="http://schemas.microsoft.com/office/drawing/2014/main" val="2995873501"/>
                    </a:ext>
                  </a:extLst>
                </a:gridCol>
                <a:gridCol w="2093053">
                  <a:extLst>
                    <a:ext uri="{9D8B030D-6E8A-4147-A177-3AD203B41FA5}">
                      <a16:colId xmlns:a16="http://schemas.microsoft.com/office/drawing/2014/main" val="1339754162"/>
                    </a:ext>
                  </a:extLst>
                </a:gridCol>
                <a:gridCol w="3899482">
                  <a:extLst>
                    <a:ext uri="{9D8B030D-6E8A-4147-A177-3AD203B41FA5}">
                      <a16:colId xmlns:a16="http://schemas.microsoft.com/office/drawing/2014/main" val="1762812411"/>
                    </a:ext>
                  </a:extLst>
                </a:gridCol>
              </a:tblGrid>
              <a:tr h="627034">
                <a:tc>
                  <a:txBody>
                    <a:bodyPr/>
                    <a:lstStyle>
                      <a:lvl1pPr>
                        <a:spcBef>
                          <a:spcPct val="20%"/>
                        </a:spcBef>
                        <a:buClr>
                          <a:schemeClr val="tx1"/>
                        </a:buClr>
                        <a:buSzPct val="70%"/>
                        <a:buFont typeface="Wingdings" panose="05000000000000000000" pitchFamily="2" charset="2"/>
                        <a:defRPr sz="2600">
                          <a:solidFill>
                            <a:schemeClr val="tx2"/>
                          </a:solidFill>
                          <a:latin typeface="Arial" panose="020B0604020202020204" pitchFamily="34" charset="0"/>
                          <a:cs typeface="Arial" panose="020B0604020202020204" pitchFamily="34" charset="0"/>
                        </a:defRPr>
                      </a:lvl1pPr>
                      <a:lvl2pPr>
                        <a:spcBef>
                          <a:spcPct val="20%"/>
                        </a:spcBef>
                        <a:buClr>
                          <a:schemeClr val="accent1"/>
                        </a:buClr>
                        <a:buSzPct val="75%"/>
                        <a:buFont typeface="Wingdings" panose="05000000000000000000" pitchFamily="2" charset="2"/>
                        <a:defRPr sz="2400">
                          <a:solidFill>
                            <a:schemeClr val="tx2"/>
                          </a:solidFill>
                          <a:latin typeface="Arial" panose="020B0604020202020204" pitchFamily="34" charset="0"/>
                          <a:cs typeface="Arial" panose="020B0604020202020204" pitchFamily="34" charset="0"/>
                        </a:defRPr>
                      </a:lvl2pPr>
                      <a:lvl3pPr>
                        <a:spcBef>
                          <a:spcPct val="20%"/>
                        </a:spcBef>
                        <a:buClr>
                          <a:schemeClr val="accent2"/>
                        </a:buClr>
                        <a:defRPr sz="2000">
                          <a:solidFill>
                            <a:schemeClr val="tx2"/>
                          </a:solidFill>
                          <a:latin typeface="Arial" panose="020B0604020202020204" pitchFamily="34" charset="0"/>
                          <a:cs typeface="Arial" panose="020B0604020202020204" pitchFamily="34" charset="0"/>
                        </a:defRPr>
                      </a:lvl3pPr>
                      <a:lvl4pPr>
                        <a:spcBef>
                          <a:spcPct val="20%"/>
                        </a:spcBef>
                        <a:buClr>
                          <a:schemeClr val="tx1"/>
                        </a:buClr>
                        <a:defRPr>
                          <a:solidFill>
                            <a:schemeClr val="tx2"/>
                          </a:solidFill>
                          <a:latin typeface="Arial" panose="020B0604020202020204" pitchFamily="34" charset="0"/>
                          <a:cs typeface="Arial" panose="020B0604020202020204" pitchFamily="34" charset="0"/>
                        </a:defRPr>
                      </a:lvl4pPr>
                      <a:lvl5pPr>
                        <a:spcBef>
                          <a:spcPct val="20%"/>
                        </a:spcBef>
                        <a:defRPr>
                          <a:solidFill>
                            <a:schemeClr val="tx2"/>
                          </a:solidFill>
                          <a:latin typeface="Arial" panose="020B0604020202020204" pitchFamily="34" charset="0"/>
                          <a:cs typeface="Arial" panose="020B0604020202020204" pitchFamily="34" charset="0"/>
                        </a:defRPr>
                      </a:lvl5pPr>
                      <a:lvl6pPr fontAlgn="base">
                        <a:spcBef>
                          <a:spcPct val="20%"/>
                        </a:spcBef>
                        <a:spcAft>
                          <a:spcPct val="0%"/>
                        </a:spcAft>
                        <a:defRPr>
                          <a:solidFill>
                            <a:schemeClr val="tx2"/>
                          </a:solidFill>
                          <a:latin typeface="Arial" panose="020B0604020202020204" pitchFamily="34" charset="0"/>
                          <a:cs typeface="Arial" panose="020B0604020202020204" pitchFamily="34" charset="0"/>
                        </a:defRPr>
                      </a:lvl6pPr>
                      <a:lvl7pPr fontAlgn="base">
                        <a:spcBef>
                          <a:spcPct val="20%"/>
                        </a:spcBef>
                        <a:spcAft>
                          <a:spcPct val="0%"/>
                        </a:spcAft>
                        <a:defRPr>
                          <a:solidFill>
                            <a:schemeClr val="tx2"/>
                          </a:solidFill>
                          <a:latin typeface="Arial" panose="020B0604020202020204" pitchFamily="34" charset="0"/>
                          <a:cs typeface="Arial" panose="020B0604020202020204" pitchFamily="34" charset="0"/>
                        </a:defRPr>
                      </a:lvl7pPr>
                      <a:lvl8pPr fontAlgn="base">
                        <a:spcBef>
                          <a:spcPct val="20%"/>
                        </a:spcBef>
                        <a:spcAft>
                          <a:spcPct val="0%"/>
                        </a:spcAft>
                        <a:defRPr>
                          <a:solidFill>
                            <a:schemeClr val="tx2"/>
                          </a:solidFill>
                          <a:latin typeface="Arial" panose="020B0604020202020204" pitchFamily="34" charset="0"/>
                          <a:cs typeface="Arial" panose="020B0604020202020204" pitchFamily="34" charset="0"/>
                        </a:defRPr>
                      </a:lvl8pPr>
                      <a:lvl9pPr fontAlgn="base">
                        <a:spcBef>
                          <a:spcPct val="20%"/>
                        </a:spcBef>
                        <a:spcAft>
                          <a:spcPct val="0%"/>
                        </a:spcAft>
                        <a:defRPr>
                          <a:solidFill>
                            <a:schemeClr val="tx2"/>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
                        </a:lnSpc>
                        <a:spcBef>
                          <a:spcPct val="20%"/>
                        </a:spcBef>
                        <a:spcAft>
                          <a:spcPct val="0%"/>
                        </a:spcAft>
                        <a:buClr>
                          <a:schemeClr val="tx1"/>
                        </a:buClr>
                        <a:buSzPct val="70%"/>
                        <a:buFont typeface="Wingdings" panose="05000000000000000000" pitchFamily="2" charset="2"/>
                        <a:buNone/>
                        <a:tabLst/>
                      </a:pPr>
                      <a:r>
                        <a:rPr lang="en-GB" altLang="en-US" sz="2000" kern="1200" dirty="0">
                          <a:solidFill>
                            <a:schemeClr val="tx1"/>
                          </a:solidFill>
                          <a:latin typeface="+mn-lt"/>
                          <a:ea typeface="+mn-ea"/>
                          <a:cs typeface="+mn-cs"/>
                        </a:rPr>
                        <a:t>Compression</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
                        </a:spcBef>
                        <a:buClr>
                          <a:schemeClr val="tx1"/>
                        </a:buClr>
                        <a:buSzPct val="70%"/>
                        <a:buFont typeface="Wingdings" panose="05000000000000000000" pitchFamily="2" charset="2"/>
                        <a:defRPr sz="2600">
                          <a:solidFill>
                            <a:schemeClr val="tx2"/>
                          </a:solidFill>
                          <a:latin typeface="Arial" panose="020B0604020202020204" pitchFamily="34" charset="0"/>
                          <a:cs typeface="Arial" panose="020B0604020202020204" pitchFamily="34" charset="0"/>
                        </a:defRPr>
                      </a:lvl1pPr>
                      <a:lvl2pPr>
                        <a:spcBef>
                          <a:spcPct val="20%"/>
                        </a:spcBef>
                        <a:buClr>
                          <a:schemeClr val="accent1"/>
                        </a:buClr>
                        <a:buSzPct val="75%"/>
                        <a:buFont typeface="Wingdings" panose="05000000000000000000" pitchFamily="2" charset="2"/>
                        <a:defRPr sz="2400">
                          <a:solidFill>
                            <a:schemeClr val="tx2"/>
                          </a:solidFill>
                          <a:latin typeface="Arial" panose="020B0604020202020204" pitchFamily="34" charset="0"/>
                          <a:cs typeface="Arial" panose="020B0604020202020204" pitchFamily="34" charset="0"/>
                        </a:defRPr>
                      </a:lvl2pPr>
                      <a:lvl3pPr>
                        <a:spcBef>
                          <a:spcPct val="20%"/>
                        </a:spcBef>
                        <a:buClr>
                          <a:schemeClr val="accent2"/>
                        </a:buClr>
                        <a:defRPr sz="2000">
                          <a:solidFill>
                            <a:schemeClr val="tx2"/>
                          </a:solidFill>
                          <a:latin typeface="Arial" panose="020B0604020202020204" pitchFamily="34" charset="0"/>
                          <a:cs typeface="Arial" panose="020B0604020202020204" pitchFamily="34" charset="0"/>
                        </a:defRPr>
                      </a:lvl3pPr>
                      <a:lvl4pPr>
                        <a:spcBef>
                          <a:spcPct val="20%"/>
                        </a:spcBef>
                        <a:buClr>
                          <a:schemeClr val="tx1"/>
                        </a:buClr>
                        <a:defRPr>
                          <a:solidFill>
                            <a:schemeClr val="tx2"/>
                          </a:solidFill>
                          <a:latin typeface="Arial" panose="020B0604020202020204" pitchFamily="34" charset="0"/>
                          <a:cs typeface="Arial" panose="020B0604020202020204" pitchFamily="34" charset="0"/>
                        </a:defRPr>
                      </a:lvl4pPr>
                      <a:lvl5pPr>
                        <a:spcBef>
                          <a:spcPct val="20%"/>
                        </a:spcBef>
                        <a:defRPr>
                          <a:solidFill>
                            <a:schemeClr val="tx2"/>
                          </a:solidFill>
                          <a:latin typeface="Arial" panose="020B0604020202020204" pitchFamily="34" charset="0"/>
                          <a:cs typeface="Arial" panose="020B0604020202020204" pitchFamily="34" charset="0"/>
                        </a:defRPr>
                      </a:lvl5pPr>
                      <a:lvl6pPr fontAlgn="base">
                        <a:spcBef>
                          <a:spcPct val="20%"/>
                        </a:spcBef>
                        <a:spcAft>
                          <a:spcPct val="0%"/>
                        </a:spcAft>
                        <a:defRPr>
                          <a:solidFill>
                            <a:schemeClr val="tx2"/>
                          </a:solidFill>
                          <a:latin typeface="Arial" panose="020B0604020202020204" pitchFamily="34" charset="0"/>
                          <a:cs typeface="Arial" panose="020B0604020202020204" pitchFamily="34" charset="0"/>
                        </a:defRPr>
                      </a:lvl6pPr>
                      <a:lvl7pPr fontAlgn="base">
                        <a:spcBef>
                          <a:spcPct val="20%"/>
                        </a:spcBef>
                        <a:spcAft>
                          <a:spcPct val="0%"/>
                        </a:spcAft>
                        <a:defRPr>
                          <a:solidFill>
                            <a:schemeClr val="tx2"/>
                          </a:solidFill>
                          <a:latin typeface="Arial" panose="020B0604020202020204" pitchFamily="34" charset="0"/>
                          <a:cs typeface="Arial" panose="020B0604020202020204" pitchFamily="34" charset="0"/>
                        </a:defRPr>
                      </a:lvl7pPr>
                      <a:lvl8pPr fontAlgn="base">
                        <a:spcBef>
                          <a:spcPct val="20%"/>
                        </a:spcBef>
                        <a:spcAft>
                          <a:spcPct val="0%"/>
                        </a:spcAft>
                        <a:defRPr>
                          <a:solidFill>
                            <a:schemeClr val="tx2"/>
                          </a:solidFill>
                          <a:latin typeface="Arial" panose="020B0604020202020204" pitchFamily="34" charset="0"/>
                          <a:cs typeface="Arial" panose="020B0604020202020204" pitchFamily="34" charset="0"/>
                        </a:defRPr>
                      </a:lvl8pPr>
                      <a:lvl9pPr fontAlgn="base">
                        <a:spcBef>
                          <a:spcPct val="20%"/>
                        </a:spcBef>
                        <a:spcAft>
                          <a:spcPct val="0%"/>
                        </a:spcAft>
                        <a:defRPr>
                          <a:solidFill>
                            <a:schemeClr val="tx2"/>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
                        </a:lnSpc>
                        <a:spcBef>
                          <a:spcPct val="20%"/>
                        </a:spcBef>
                        <a:spcAft>
                          <a:spcPct val="0%"/>
                        </a:spcAft>
                        <a:buClr>
                          <a:schemeClr val="tx1"/>
                        </a:buClr>
                        <a:buSzPct val="70%"/>
                        <a:buFont typeface="Wingdings" panose="05000000000000000000" pitchFamily="2" charset="2"/>
                        <a:buNone/>
                        <a:tabLst/>
                      </a:pPr>
                      <a:r>
                        <a:rPr lang="en-GB" altLang="en-US" sz="2000" kern="1200" dirty="0">
                          <a:solidFill>
                            <a:schemeClr val="tx1"/>
                          </a:solidFill>
                          <a:latin typeface="+mn-lt"/>
                          <a:ea typeface="+mn-ea"/>
                          <a:cs typeface="+mn-cs"/>
                        </a:rPr>
                        <a:t>ZIP</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
                        </a:spcBef>
                        <a:buClr>
                          <a:schemeClr val="tx1"/>
                        </a:buClr>
                        <a:buSzPct val="70%"/>
                        <a:buFont typeface="Wingdings" panose="05000000000000000000" pitchFamily="2" charset="2"/>
                        <a:defRPr sz="2600">
                          <a:solidFill>
                            <a:schemeClr val="tx2"/>
                          </a:solidFill>
                          <a:latin typeface="Arial" panose="020B0604020202020204" pitchFamily="34" charset="0"/>
                          <a:cs typeface="Arial" panose="020B0604020202020204" pitchFamily="34" charset="0"/>
                        </a:defRPr>
                      </a:lvl1pPr>
                      <a:lvl2pPr>
                        <a:spcBef>
                          <a:spcPct val="20%"/>
                        </a:spcBef>
                        <a:buClr>
                          <a:schemeClr val="accent1"/>
                        </a:buClr>
                        <a:buSzPct val="75%"/>
                        <a:buFont typeface="Wingdings" panose="05000000000000000000" pitchFamily="2" charset="2"/>
                        <a:defRPr sz="2400">
                          <a:solidFill>
                            <a:schemeClr val="tx2"/>
                          </a:solidFill>
                          <a:latin typeface="Arial" panose="020B0604020202020204" pitchFamily="34" charset="0"/>
                          <a:cs typeface="Arial" panose="020B0604020202020204" pitchFamily="34" charset="0"/>
                        </a:defRPr>
                      </a:lvl2pPr>
                      <a:lvl3pPr>
                        <a:spcBef>
                          <a:spcPct val="20%"/>
                        </a:spcBef>
                        <a:buClr>
                          <a:schemeClr val="accent2"/>
                        </a:buClr>
                        <a:defRPr sz="2000">
                          <a:solidFill>
                            <a:schemeClr val="tx2"/>
                          </a:solidFill>
                          <a:latin typeface="Arial" panose="020B0604020202020204" pitchFamily="34" charset="0"/>
                          <a:cs typeface="Arial" panose="020B0604020202020204" pitchFamily="34" charset="0"/>
                        </a:defRPr>
                      </a:lvl3pPr>
                      <a:lvl4pPr>
                        <a:spcBef>
                          <a:spcPct val="20%"/>
                        </a:spcBef>
                        <a:buClr>
                          <a:schemeClr val="tx1"/>
                        </a:buClr>
                        <a:defRPr>
                          <a:solidFill>
                            <a:schemeClr val="tx2"/>
                          </a:solidFill>
                          <a:latin typeface="Arial" panose="020B0604020202020204" pitchFamily="34" charset="0"/>
                          <a:cs typeface="Arial" panose="020B0604020202020204" pitchFamily="34" charset="0"/>
                        </a:defRPr>
                      </a:lvl4pPr>
                      <a:lvl5pPr>
                        <a:spcBef>
                          <a:spcPct val="20%"/>
                        </a:spcBef>
                        <a:defRPr>
                          <a:solidFill>
                            <a:schemeClr val="tx2"/>
                          </a:solidFill>
                          <a:latin typeface="Arial" panose="020B0604020202020204" pitchFamily="34" charset="0"/>
                          <a:cs typeface="Arial" panose="020B0604020202020204" pitchFamily="34" charset="0"/>
                        </a:defRPr>
                      </a:lvl5pPr>
                      <a:lvl6pPr fontAlgn="base">
                        <a:spcBef>
                          <a:spcPct val="20%"/>
                        </a:spcBef>
                        <a:spcAft>
                          <a:spcPct val="0%"/>
                        </a:spcAft>
                        <a:defRPr>
                          <a:solidFill>
                            <a:schemeClr val="tx2"/>
                          </a:solidFill>
                          <a:latin typeface="Arial" panose="020B0604020202020204" pitchFamily="34" charset="0"/>
                          <a:cs typeface="Arial" panose="020B0604020202020204" pitchFamily="34" charset="0"/>
                        </a:defRPr>
                      </a:lvl6pPr>
                      <a:lvl7pPr fontAlgn="base">
                        <a:spcBef>
                          <a:spcPct val="20%"/>
                        </a:spcBef>
                        <a:spcAft>
                          <a:spcPct val="0%"/>
                        </a:spcAft>
                        <a:defRPr>
                          <a:solidFill>
                            <a:schemeClr val="tx2"/>
                          </a:solidFill>
                          <a:latin typeface="Arial" panose="020B0604020202020204" pitchFamily="34" charset="0"/>
                          <a:cs typeface="Arial" panose="020B0604020202020204" pitchFamily="34" charset="0"/>
                        </a:defRPr>
                      </a:lvl7pPr>
                      <a:lvl8pPr fontAlgn="base">
                        <a:spcBef>
                          <a:spcPct val="20%"/>
                        </a:spcBef>
                        <a:spcAft>
                          <a:spcPct val="0%"/>
                        </a:spcAft>
                        <a:defRPr>
                          <a:solidFill>
                            <a:schemeClr val="tx2"/>
                          </a:solidFill>
                          <a:latin typeface="Arial" panose="020B0604020202020204" pitchFamily="34" charset="0"/>
                          <a:cs typeface="Arial" panose="020B0604020202020204" pitchFamily="34" charset="0"/>
                        </a:defRPr>
                      </a:lvl8pPr>
                      <a:lvl9pPr fontAlgn="base">
                        <a:spcBef>
                          <a:spcPct val="20%"/>
                        </a:spcBef>
                        <a:spcAft>
                          <a:spcPct val="0%"/>
                        </a:spcAft>
                        <a:defRPr>
                          <a:solidFill>
                            <a:schemeClr val="tx2"/>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
                        </a:lnSpc>
                        <a:spcBef>
                          <a:spcPct val="20%"/>
                        </a:spcBef>
                        <a:spcAft>
                          <a:spcPct val="0%"/>
                        </a:spcAft>
                        <a:buClr>
                          <a:schemeClr val="tx1"/>
                        </a:buClr>
                        <a:buSzPct val="70%"/>
                        <a:buFont typeface="Wingdings" panose="05000000000000000000" pitchFamily="2" charset="2"/>
                        <a:buNone/>
                        <a:tabLst/>
                      </a:pPr>
                      <a:r>
                        <a:rPr lang="en-GB" altLang="en-US" sz="2000" kern="1200" dirty="0">
                          <a:solidFill>
                            <a:schemeClr val="tx1"/>
                          </a:solidFill>
                          <a:latin typeface="+mn-lt"/>
                          <a:ea typeface="+mn-ea"/>
                          <a:cs typeface="+mn-cs"/>
                        </a:rPr>
                        <a:t>A message may be compressed, for storage or transmission, using ZIP.</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985142596"/>
                  </a:ext>
                </a:extLst>
              </a:tr>
              <a:tr h="1549088">
                <a:tc>
                  <a:txBody>
                    <a:bodyPr/>
                    <a:lstStyle>
                      <a:lvl1pPr>
                        <a:spcBef>
                          <a:spcPct val="20%"/>
                        </a:spcBef>
                        <a:buClr>
                          <a:schemeClr val="tx1"/>
                        </a:buClr>
                        <a:buSzPct val="70%"/>
                        <a:buFont typeface="Wingdings" panose="05000000000000000000" pitchFamily="2" charset="2"/>
                        <a:defRPr sz="2600">
                          <a:solidFill>
                            <a:schemeClr val="tx2"/>
                          </a:solidFill>
                          <a:latin typeface="Arial" panose="020B0604020202020204" pitchFamily="34" charset="0"/>
                          <a:cs typeface="Arial" panose="020B0604020202020204" pitchFamily="34" charset="0"/>
                        </a:defRPr>
                      </a:lvl1pPr>
                      <a:lvl2pPr>
                        <a:spcBef>
                          <a:spcPct val="20%"/>
                        </a:spcBef>
                        <a:buClr>
                          <a:schemeClr val="accent1"/>
                        </a:buClr>
                        <a:buSzPct val="75%"/>
                        <a:buFont typeface="Wingdings" panose="05000000000000000000" pitchFamily="2" charset="2"/>
                        <a:defRPr sz="2400">
                          <a:solidFill>
                            <a:schemeClr val="tx2"/>
                          </a:solidFill>
                          <a:latin typeface="Arial" panose="020B0604020202020204" pitchFamily="34" charset="0"/>
                          <a:cs typeface="Arial" panose="020B0604020202020204" pitchFamily="34" charset="0"/>
                        </a:defRPr>
                      </a:lvl2pPr>
                      <a:lvl3pPr>
                        <a:spcBef>
                          <a:spcPct val="20%"/>
                        </a:spcBef>
                        <a:buClr>
                          <a:schemeClr val="accent2"/>
                        </a:buClr>
                        <a:defRPr sz="2000">
                          <a:solidFill>
                            <a:schemeClr val="tx2"/>
                          </a:solidFill>
                          <a:latin typeface="Arial" panose="020B0604020202020204" pitchFamily="34" charset="0"/>
                          <a:cs typeface="Arial" panose="020B0604020202020204" pitchFamily="34" charset="0"/>
                        </a:defRPr>
                      </a:lvl3pPr>
                      <a:lvl4pPr>
                        <a:spcBef>
                          <a:spcPct val="20%"/>
                        </a:spcBef>
                        <a:buClr>
                          <a:schemeClr val="tx1"/>
                        </a:buClr>
                        <a:defRPr>
                          <a:solidFill>
                            <a:schemeClr val="tx2"/>
                          </a:solidFill>
                          <a:latin typeface="Arial" panose="020B0604020202020204" pitchFamily="34" charset="0"/>
                          <a:cs typeface="Arial" panose="020B0604020202020204" pitchFamily="34" charset="0"/>
                        </a:defRPr>
                      </a:lvl4pPr>
                      <a:lvl5pPr>
                        <a:spcBef>
                          <a:spcPct val="20%"/>
                        </a:spcBef>
                        <a:defRPr>
                          <a:solidFill>
                            <a:schemeClr val="tx2"/>
                          </a:solidFill>
                          <a:latin typeface="Arial" panose="020B0604020202020204" pitchFamily="34" charset="0"/>
                          <a:cs typeface="Arial" panose="020B0604020202020204" pitchFamily="34" charset="0"/>
                        </a:defRPr>
                      </a:lvl5pPr>
                      <a:lvl6pPr fontAlgn="base">
                        <a:spcBef>
                          <a:spcPct val="20%"/>
                        </a:spcBef>
                        <a:spcAft>
                          <a:spcPct val="0%"/>
                        </a:spcAft>
                        <a:defRPr>
                          <a:solidFill>
                            <a:schemeClr val="tx2"/>
                          </a:solidFill>
                          <a:latin typeface="Arial" panose="020B0604020202020204" pitchFamily="34" charset="0"/>
                          <a:cs typeface="Arial" panose="020B0604020202020204" pitchFamily="34" charset="0"/>
                        </a:defRPr>
                      </a:lvl6pPr>
                      <a:lvl7pPr fontAlgn="base">
                        <a:spcBef>
                          <a:spcPct val="20%"/>
                        </a:spcBef>
                        <a:spcAft>
                          <a:spcPct val="0%"/>
                        </a:spcAft>
                        <a:defRPr>
                          <a:solidFill>
                            <a:schemeClr val="tx2"/>
                          </a:solidFill>
                          <a:latin typeface="Arial" panose="020B0604020202020204" pitchFamily="34" charset="0"/>
                          <a:cs typeface="Arial" panose="020B0604020202020204" pitchFamily="34" charset="0"/>
                        </a:defRPr>
                      </a:lvl7pPr>
                      <a:lvl8pPr fontAlgn="base">
                        <a:spcBef>
                          <a:spcPct val="20%"/>
                        </a:spcBef>
                        <a:spcAft>
                          <a:spcPct val="0%"/>
                        </a:spcAft>
                        <a:defRPr>
                          <a:solidFill>
                            <a:schemeClr val="tx2"/>
                          </a:solidFill>
                          <a:latin typeface="Arial" panose="020B0604020202020204" pitchFamily="34" charset="0"/>
                          <a:cs typeface="Arial" panose="020B0604020202020204" pitchFamily="34" charset="0"/>
                        </a:defRPr>
                      </a:lvl8pPr>
                      <a:lvl9pPr fontAlgn="base">
                        <a:spcBef>
                          <a:spcPct val="20%"/>
                        </a:spcBef>
                        <a:spcAft>
                          <a:spcPct val="0%"/>
                        </a:spcAft>
                        <a:defRPr>
                          <a:solidFill>
                            <a:schemeClr val="tx2"/>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
                        </a:lnSpc>
                        <a:spcBef>
                          <a:spcPct val="20%"/>
                        </a:spcBef>
                        <a:spcAft>
                          <a:spcPct val="0%"/>
                        </a:spcAft>
                        <a:buClr>
                          <a:schemeClr val="tx1"/>
                        </a:buClr>
                        <a:buSzPct val="70%"/>
                        <a:buFont typeface="Wingdings" panose="05000000000000000000" pitchFamily="2" charset="2"/>
                        <a:buNone/>
                        <a:tabLst/>
                      </a:pPr>
                      <a:r>
                        <a:rPr lang="en-GB" altLang="en-US" sz="2000" kern="1200" dirty="0">
                          <a:solidFill>
                            <a:schemeClr val="tx1"/>
                          </a:solidFill>
                          <a:latin typeface="+mn-lt"/>
                          <a:ea typeface="+mn-ea"/>
                          <a:cs typeface="+mn-cs"/>
                        </a:rPr>
                        <a:t>Email compatibility</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
                        </a:spcBef>
                        <a:buClr>
                          <a:schemeClr val="tx1"/>
                        </a:buClr>
                        <a:buSzPct val="70%"/>
                        <a:buFont typeface="Wingdings" panose="05000000000000000000" pitchFamily="2" charset="2"/>
                        <a:defRPr sz="2600">
                          <a:solidFill>
                            <a:schemeClr val="tx2"/>
                          </a:solidFill>
                          <a:latin typeface="Arial" panose="020B0604020202020204" pitchFamily="34" charset="0"/>
                          <a:cs typeface="Arial" panose="020B0604020202020204" pitchFamily="34" charset="0"/>
                        </a:defRPr>
                      </a:lvl1pPr>
                      <a:lvl2pPr>
                        <a:spcBef>
                          <a:spcPct val="20%"/>
                        </a:spcBef>
                        <a:buClr>
                          <a:schemeClr val="accent1"/>
                        </a:buClr>
                        <a:buSzPct val="75%"/>
                        <a:buFont typeface="Wingdings" panose="05000000000000000000" pitchFamily="2" charset="2"/>
                        <a:defRPr sz="2400">
                          <a:solidFill>
                            <a:schemeClr val="tx2"/>
                          </a:solidFill>
                          <a:latin typeface="Arial" panose="020B0604020202020204" pitchFamily="34" charset="0"/>
                          <a:cs typeface="Arial" panose="020B0604020202020204" pitchFamily="34" charset="0"/>
                        </a:defRPr>
                      </a:lvl2pPr>
                      <a:lvl3pPr>
                        <a:spcBef>
                          <a:spcPct val="20%"/>
                        </a:spcBef>
                        <a:buClr>
                          <a:schemeClr val="accent2"/>
                        </a:buClr>
                        <a:defRPr sz="2000">
                          <a:solidFill>
                            <a:schemeClr val="tx2"/>
                          </a:solidFill>
                          <a:latin typeface="Arial" panose="020B0604020202020204" pitchFamily="34" charset="0"/>
                          <a:cs typeface="Arial" panose="020B0604020202020204" pitchFamily="34" charset="0"/>
                        </a:defRPr>
                      </a:lvl3pPr>
                      <a:lvl4pPr>
                        <a:spcBef>
                          <a:spcPct val="20%"/>
                        </a:spcBef>
                        <a:buClr>
                          <a:schemeClr val="tx1"/>
                        </a:buClr>
                        <a:defRPr>
                          <a:solidFill>
                            <a:schemeClr val="tx2"/>
                          </a:solidFill>
                          <a:latin typeface="Arial" panose="020B0604020202020204" pitchFamily="34" charset="0"/>
                          <a:cs typeface="Arial" panose="020B0604020202020204" pitchFamily="34" charset="0"/>
                        </a:defRPr>
                      </a:lvl4pPr>
                      <a:lvl5pPr>
                        <a:spcBef>
                          <a:spcPct val="20%"/>
                        </a:spcBef>
                        <a:defRPr>
                          <a:solidFill>
                            <a:schemeClr val="tx2"/>
                          </a:solidFill>
                          <a:latin typeface="Arial" panose="020B0604020202020204" pitchFamily="34" charset="0"/>
                          <a:cs typeface="Arial" panose="020B0604020202020204" pitchFamily="34" charset="0"/>
                        </a:defRPr>
                      </a:lvl5pPr>
                      <a:lvl6pPr fontAlgn="base">
                        <a:spcBef>
                          <a:spcPct val="20%"/>
                        </a:spcBef>
                        <a:spcAft>
                          <a:spcPct val="0%"/>
                        </a:spcAft>
                        <a:defRPr>
                          <a:solidFill>
                            <a:schemeClr val="tx2"/>
                          </a:solidFill>
                          <a:latin typeface="Arial" panose="020B0604020202020204" pitchFamily="34" charset="0"/>
                          <a:cs typeface="Arial" panose="020B0604020202020204" pitchFamily="34" charset="0"/>
                        </a:defRPr>
                      </a:lvl6pPr>
                      <a:lvl7pPr fontAlgn="base">
                        <a:spcBef>
                          <a:spcPct val="20%"/>
                        </a:spcBef>
                        <a:spcAft>
                          <a:spcPct val="0%"/>
                        </a:spcAft>
                        <a:defRPr>
                          <a:solidFill>
                            <a:schemeClr val="tx2"/>
                          </a:solidFill>
                          <a:latin typeface="Arial" panose="020B0604020202020204" pitchFamily="34" charset="0"/>
                          <a:cs typeface="Arial" panose="020B0604020202020204" pitchFamily="34" charset="0"/>
                        </a:defRPr>
                      </a:lvl7pPr>
                      <a:lvl8pPr fontAlgn="base">
                        <a:spcBef>
                          <a:spcPct val="20%"/>
                        </a:spcBef>
                        <a:spcAft>
                          <a:spcPct val="0%"/>
                        </a:spcAft>
                        <a:defRPr>
                          <a:solidFill>
                            <a:schemeClr val="tx2"/>
                          </a:solidFill>
                          <a:latin typeface="Arial" panose="020B0604020202020204" pitchFamily="34" charset="0"/>
                          <a:cs typeface="Arial" panose="020B0604020202020204" pitchFamily="34" charset="0"/>
                        </a:defRPr>
                      </a:lvl8pPr>
                      <a:lvl9pPr fontAlgn="base">
                        <a:spcBef>
                          <a:spcPct val="20%"/>
                        </a:spcBef>
                        <a:spcAft>
                          <a:spcPct val="0%"/>
                        </a:spcAft>
                        <a:defRPr>
                          <a:solidFill>
                            <a:schemeClr val="tx2"/>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
                        </a:lnSpc>
                        <a:spcBef>
                          <a:spcPct val="20%"/>
                        </a:spcBef>
                        <a:spcAft>
                          <a:spcPct val="0%"/>
                        </a:spcAft>
                        <a:buClr>
                          <a:schemeClr val="tx1"/>
                        </a:buClr>
                        <a:buSzPct val="70%"/>
                        <a:buFont typeface="Wingdings" panose="05000000000000000000" pitchFamily="2" charset="2"/>
                        <a:buNone/>
                        <a:tabLst/>
                      </a:pPr>
                      <a:r>
                        <a:rPr lang="en-GB" altLang="en-US" sz="2000" kern="1200" dirty="0">
                          <a:solidFill>
                            <a:schemeClr val="tx1"/>
                          </a:solidFill>
                          <a:latin typeface="+mn-lt"/>
                          <a:ea typeface="+mn-ea"/>
                          <a:cs typeface="+mn-cs"/>
                        </a:rPr>
                        <a:t>Radix 64 conversion</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
                        </a:spcBef>
                        <a:buClr>
                          <a:schemeClr val="tx1"/>
                        </a:buClr>
                        <a:buSzPct val="70%"/>
                        <a:buFont typeface="Wingdings" panose="05000000000000000000" pitchFamily="2" charset="2"/>
                        <a:defRPr sz="2600">
                          <a:solidFill>
                            <a:schemeClr val="tx2"/>
                          </a:solidFill>
                          <a:latin typeface="Arial" panose="020B0604020202020204" pitchFamily="34" charset="0"/>
                          <a:cs typeface="Arial" panose="020B0604020202020204" pitchFamily="34" charset="0"/>
                        </a:defRPr>
                      </a:lvl1pPr>
                      <a:lvl2pPr>
                        <a:spcBef>
                          <a:spcPct val="20%"/>
                        </a:spcBef>
                        <a:buClr>
                          <a:schemeClr val="accent1"/>
                        </a:buClr>
                        <a:buSzPct val="75%"/>
                        <a:buFont typeface="Wingdings" panose="05000000000000000000" pitchFamily="2" charset="2"/>
                        <a:defRPr sz="2400">
                          <a:solidFill>
                            <a:schemeClr val="tx2"/>
                          </a:solidFill>
                          <a:latin typeface="Arial" panose="020B0604020202020204" pitchFamily="34" charset="0"/>
                          <a:cs typeface="Arial" panose="020B0604020202020204" pitchFamily="34" charset="0"/>
                        </a:defRPr>
                      </a:lvl2pPr>
                      <a:lvl3pPr>
                        <a:spcBef>
                          <a:spcPct val="20%"/>
                        </a:spcBef>
                        <a:buClr>
                          <a:schemeClr val="accent2"/>
                        </a:buClr>
                        <a:defRPr sz="2000">
                          <a:solidFill>
                            <a:schemeClr val="tx2"/>
                          </a:solidFill>
                          <a:latin typeface="Arial" panose="020B0604020202020204" pitchFamily="34" charset="0"/>
                          <a:cs typeface="Arial" panose="020B0604020202020204" pitchFamily="34" charset="0"/>
                        </a:defRPr>
                      </a:lvl3pPr>
                      <a:lvl4pPr>
                        <a:spcBef>
                          <a:spcPct val="20%"/>
                        </a:spcBef>
                        <a:buClr>
                          <a:schemeClr val="tx1"/>
                        </a:buClr>
                        <a:defRPr>
                          <a:solidFill>
                            <a:schemeClr val="tx2"/>
                          </a:solidFill>
                          <a:latin typeface="Arial" panose="020B0604020202020204" pitchFamily="34" charset="0"/>
                          <a:cs typeface="Arial" panose="020B0604020202020204" pitchFamily="34" charset="0"/>
                        </a:defRPr>
                      </a:lvl4pPr>
                      <a:lvl5pPr>
                        <a:spcBef>
                          <a:spcPct val="20%"/>
                        </a:spcBef>
                        <a:defRPr>
                          <a:solidFill>
                            <a:schemeClr val="tx2"/>
                          </a:solidFill>
                          <a:latin typeface="Arial" panose="020B0604020202020204" pitchFamily="34" charset="0"/>
                          <a:cs typeface="Arial" panose="020B0604020202020204" pitchFamily="34" charset="0"/>
                        </a:defRPr>
                      </a:lvl5pPr>
                      <a:lvl6pPr fontAlgn="base">
                        <a:spcBef>
                          <a:spcPct val="20%"/>
                        </a:spcBef>
                        <a:spcAft>
                          <a:spcPct val="0%"/>
                        </a:spcAft>
                        <a:defRPr>
                          <a:solidFill>
                            <a:schemeClr val="tx2"/>
                          </a:solidFill>
                          <a:latin typeface="Arial" panose="020B0604020202020204" pitchFamily="34" charset="0"/>
                          <a:cs typeface="Arial" panose="020B0604020202020204" pitchFamily="34" charset="0"/>
                        </a:defRPr>
                      </a:lvl6pPr>
                      <a:lvl7pPr fontAlgn="base">
                        <a:spcBef>
                          <a:spcPct val="20%"/>
                        </a:spcBef>
                        <a:spcAft>
                          <a:spcPct val="0%"/>
                        </a:spcAft>
                        <a:defRPr>
                          <a:solidFill>
                            <a:schemeClr val="tx2"/>
                          </a:solidFill>
                          <a:latin typeface="Arial" panose="020B0604020202020204" pitchFamily="34" charset="0"/>
                          <a:cs typeface="Arial" panose="020B0604020202020204" pitchFamily="34" charset="0"/>
                        </a:defRPr>
                      </a:lvl7pPr>
                      <a:lvl8pPr fontAlgn="base">
                        <a:spcBef>
                          <a:spcPct val="20%"/>
                        </a:spcBef>
                        <a:spcAft>
                          <a:spcPct val="0%"/>
                        </a:spcAft>
                        <a:defRPr>
                          <a:solidFill>
                            <a:schemeClr val="tx2"/>
                          </a:solidFill>
                          <a:latin typeface="Arial" panose="020B0604020202020204" pitchFamily="34" charset="0"/>
                          <a:cs typeface="Arial" panose="020B0604020202020204" pitchFamily="34" charset="0"/>
                        </a:defRPr>
                      </a:lvl8pPr>
                      <a:lvl9pPr fontAlgn="base">
                        <a:spcBef>
                          <a:spcPct val="20%"/>
                        </a:spcBef>
                        <a:spcAft>
                          <a:spcPct val="0%"/>
                        </a:spcAft>
                        <a:defRPr>
                          <a:solidFill>
                            <a:schemeClr val="tx2"/>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
                        </a:lnSpc>
                        <a:spcBef>
                          <a:spcPct val="20%"/>
                        </a:spcBef>
                        <a:spcAft>
                          <a:spcPct val="0%"/>
                        </a:spcAft>
                        <a:buClr>
                          <a:schemeClr val="tx1"/>
                        </a:buClr>
                        <a:buSzPct val="70%"/>
                        <a:buFont typeface="Wingdings" panose="05000000000000000000" pitchFamily="2" charset="2"/>
                        <a:buNone/>
                        <a:tabLst/>
                      </a:pPr>
                      <a:r>
                        <a:rPr lang="en-GB" altLang="en-US" sz="2000" kern="1200" dirty="0">
                          <a:solidFill>
                            <a:schemeClr val="tx1"/>
                          </a:solidFill>
                          <a:latin typeface="+mn-lt"/>
                          <a:ea typeface="+mn-ea"/>
                          <a:cs typeface="+mn-cs"/>
                        </a:rPr>
                        <a:t>To provide transparency for email applications, an encrypted message may be converted to an ASCII string using radix 64 conversion.</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2484644864"/>
                  </a:ext>
                </a:extLst>
              </a:tr>
              <a:tr h="1371873">
                <a:tc>
                  <a:txBody>
                    <a:bodyPr/>
                    <a:lstStyle>
                      <a:lvl1pPr>
                        <a:spcBef>
                          <a:spcPct val="20%"/>
                        </a:spcBef>
                        <a:buClr>
                          <a:schemeClr val="tx1"/>
                        </a:buClr>
                        <a:buSzPct val="70%"/>
                        <a:buFont typeface="Wingdings" panose="05000000000000000000" pitchFamily="2" charset="2"/>
                        <a:defRPr sz="2600">
                          <a:solidFill>
                            <a:schemeClr val="tx2"/>
                          </a:solidFill>
                          <a:latin typeface="Arial" panose="020B0604020202020204" pitchFamily="34" charset="0"/>
                          <a:cs typeface="Arial" panose="020B0604020202020204" pitchFamily="34" charset="0"/>
                        </a:defRPr>
                      </a:lvl1pPr>
                      <a:lvl2pPr>
                        <a:spcBef>
                          <a:spcPct val="20%"/>
                        </a:spcBef>
                        <a:buClr>
                          <a:schemeClr val="accent1"/>
                        </a:buClr>
                        <a:buSzPct val="75%"/>
                        <a:buFont typeface="Wingdings" panose="05000000000000000000" pitchFamily="2" charset="2"/>
                        <a:defRPr sz="2400">
                          <a:solidFill>
                            <a:schemeClr val="tx2"/>
                          </a:solidFill>
                          <a:latin typeface="Arial" panose="020B0604020202020204" pitchFamily="34" charset="0"/>
                          <a:cs typeface="Arial" panose="020B0604020202020204" pitchFamily="34" charset="0"/>
                        </a:defRPr>
                      </a:lvl2pPr>
                      <a:lvl3pPr>
                        <a:spcBef>
                          <a:spcPct val="20%"/>
                        </a:spcBef>
                        <a:buClr>
                          <a:schemeClr val="accent2"/>
                        </a:buClr>
                        <a:defRPr sz="2000">
                          <a:solidFill>
                            <a:schemeClr val="tx2"/>
                          </a:solidFill>
                          <a:latin typeface="Arial" panose="020B0604020202020204" pitchFamily="34" charset="0"/>
                          <a:cs typeface="Arial" panose="020B0604020202020204" pitchFamily="34" charset="0"/>
                        </a:defRPr>
                      </a:lvl3pPr>
                      <a:lvl4pPr>
                        <a:spcBef>
                          <a:spcPct val="20%"/>
                        </a:spcBef>
                        <a:buClr>
                          <a:schemeClr val="tx1"/>
                        </a:buClr>
                        <a:defRPr>
                          <a:solidFill>
                            <a:schemeClr val="tx2"/>
                          </a:solidFill>
                          <a:latin typeface="Arial" panose="020B0604020202020204" pitchFamily="34" charset="0"/>
                          <a:cs typeface="Arial" panose="020B0604020202020204" pitchFamily="34" charset="0"/>
                        </a:defRPr>
                      </a:lvl4pPr>
                      <a:lvl5pPr>
                        <a:spcBef>
                          <a:spcPct val="20%"/>
                        </a:spcBef>
                        <a:defRPr>
                          <a:solidFill>
                            <a:schemeClr val="tx2"/>
                          </a:solidFill>
                          <a:latin typeface="Arial" panose="020B0604020202020204" pitchFamily="34" charset="0"/>
                          <a:cs typeface="Arial" panose="020B0604020202020204" pitchFamily="34" charset="0"/>
                        </a:defRPr>
                      </a:lvl5pPr>
                      <a:lvl6pPr fontAlgn="base">
                        <a:spcBef>
                          <a:spcPct val="20%"/>
                        </a:spcBef>
                        <a:spcAft>
                          <a:spcPct val="0%"/>
                        </a:spcAft>
                        <a:defRPr>
                          <a:solidFill>
                            <a:schemeClr val="tx2"/>
                          </a:solidFill>
                          <a:latin typeface="Arial" panose="020B0604020202020204" pitchFamily="34" charset="0"/>
                          <a:cs typeface="Arial" panose="020B0604020202020204" pitchFamily="34" charset="0"/>
                        </a:defRPr>
                      </a:lvl6pPr>
                      <a:lvl7pPr fontAlgn="base">
                        <a:spcBef>
                          <a:spcPct val="20%"/>
                        </a:spcBef>
                        <a:spcAft>
                          <a:spcPct val="0%"/>
                        </a:spcAft>
                        <a:defRPr>
                          <a:solidFill>
                            <a:schemeClr val="tx2"/>
                          </a:solidFill>
                          <a:latin typeface="Arial" panose="020B0604020202020204" pitchFamily="34" charset="0"/>
                          <a:cs typeface="Arial" panose="020B0604020202020204" pitchFamily="34" charset="0"/>
                        </a:defRPr>
                      </a:lvl7pPr>
                      <a:lvl8pPr fontAlgn="base">
                        <a:spcBef>
                          <a:spcPct val="20%"/>
                        </a:spcBef>
                        <a:spcAft>
                          <a:spcPct val="0%"/>
                        </a:spcAft>
                        <a:defRPr>
                          <a:solidFill>
                            <a:schemeClr val="tx2"/>
                          </a:solidFill>
                          <a:latin typeface="Arial" panose="020B0604020202020204" pitchFamily="34" charset="0"/>
                          <a:cs typeface="Arial" panose="020B0604020202020204" pitchFamily="34" charset="0"/>
                        </a:defRPr>
                      </a:lvl8pPr>
                      <a:lvl9pPr fontAlgn="base">
                        <a:spcBef>
                          <a:spcPct val="20%"/>
                        </a:spcBef>
                        <a:spcAft>
                          <a:spcPct val="0%"/>
                        </a:spcAft>
                        <a:defRPr>
                          <a:solidFill>
                            <a:schemeClr val="tx2"/>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
                        </a:lnSpc>
                        <a:spcBef>
                          <a:spcPct val="20%"/>
                        </a:spcBef>
                        <a:spcAft>
                          <a:spcPct val="0%"/>
                        </a:spcAft>
                        <a:buClr>
                          <a:schemeClr val="tx1"/>
                        </a:buClr>
                        <a:buSzPct val="70%"/>
                        <a:buFont typeface="Wingdings" panose="05000000000000000000" pitchFamily="2" charset="2"/>
                        <a:buNone/>
                        <a:tabLst/>
                      </a:pPr>
                      <a:r>
                        <a:rPr lang="en-GB" altLang="en-US" sz="2000" kern="1200" dirty="0">
                          <a:solidFill>
                            <a:schemeClr val="tx1"/>
                          </a:solidFill>
                          <a:latin typeface="+mn-lt"/>
                          <a:ea typeface="+mn-ea"/>
                          <a:cs typeface="+mn-cs"/>
                        </a:rPr>
                        <a:t>Segmentation</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
                        </a:spcBef>
                        <a:buClr>
                          <a:schemeClr val="tx1"/>
                        </a:buClr>
                        <a:buSzPct val="70%"/>
                        <a:buFont typeface="Wingdings" panose="05000000000000000000" pitchFamily="2" charset="2"/>
                        <a:defRPr sz="2600">
                          <a:solidFill>
                            <a:schemeClr val="tx2"/>
                          </a:solidFill>
                          <a:latin typeface="Arial" panose="020B0604020202020204" pitchFamily="34" charset="0"/>
                          <a:cs typeface="Arial" panose="020B0604020202020204" pitchFamily="34" charset="0"/>
                        </a:defRPr>
                      </a:lvl1pPr>
                      <a:lvl2pPr>
                        <a:spcBef>
                          <a:spcPct val="20%"/>
                        </a:spcBef>
                        <a:buClr>
                          <a:schemeClr val="accent1"/>
                        </a:buClr>
                        <a:buSzPct val="75%"/>
                        <a:buFont typeface="Wingdings" panose="05000000000000000000" pitchFamily="2" charset="2"/>
                        <a:defRPr sz="2400">
                          <a:solidFill>
                            <a:schemeClr val="tx2"/>
                          </a:solidFill>
                          <a:latin typeface="Arial" panose="020B0604020202020204" pitchFamily="34" charset="0"/>
                          <a:cs typeface="Arial" panose="020B0604020202020204" pitchFamily="34" charset="0"/>
                        </a:defRPr>
                      </a:lvl2pPr>
                      <a:lvl3pPr>
                        <a:spcBef>
                          <a:spcPct val="20%"/>
                        </a:spcBef>
                        <a:buClr>
                          <a:schemeClr val="accent2"/>
                        </a:buClr>
                        <a:defRPr sz="2000">
                          <a:solidFill>
                            <a:schemeClr val="tx2"/>
                          </a:solidFill>
                          <a:latin typeface="Arial" panose="020B0604020202020204" pitchFamily="34" charset="0"/>
                          <a:cs typeface="Arial" panose="020B0604020202020204" pitchFamily="34" charset="0"/>
                        </a:defRPr>
                      </a:lvl3pPr>
                      <a:lvl4pPr>
                        <a:spcBef>
                          <a:spcPct val="20%"/>
                        </a:spcBef>
                        <a:buClr>
                          <a:schemeClr val="tx1"/>
                        </a:buClr>
                        <a:defRPr>
                          <a:solidFill>
                            <a:schemeClr val="tx2"/>
                          </a:solidFill>
                          <a:latin typeface="Arial" panose="020B0604020202020204" pitchFamily="34" charset="0"/>
                          <a:cs typeface="Arial" panose="020B0604020202020204" pitchFamily="34" charset="0"/>
                        </a:defRPr>
                      </a:lvl4pPr>
                      <a:lvl5pPr>
                        <a:spcBef>
                          <a:spcPct val="20%"/>
                        </a:spcBef>
                        <a:defRPr>
                          <a:solidFill>
                            <a:schemeClr val="tx2"/>
                          </a:solidFill>
                          <a:latin typeface="Arial" panose="020B0604020202020204" pitchFamily="34" charset="0"/>
                          <a:cs typeface="Arial" panose="020B0604020202020204" pitchFamily="34" charset="0"/>
                        </a:defRPr>
                      </a:lvl5pPr>
                      <a:lvl6pPr fontAlgn="base">
                        <a:spcBef>
                          <a:spcPct val="20%"/>
                        </a:spcBef>
                        <a:spcAft>
                          <a:spcPct val="0%"/>
                        </a:spcAft>
                        <a:defRPr>
                          <a:solidFill>
                            <a:schemeClr val="tx2"/>
                          </a:solidFill>
                          <a:latin typeface="Arial" panose="020B0604020202020204" pitchFamily="34" charset="0"/>
                          <a:cs typeface="Arial" panose="020B0604020202020204" pitchFamily="34" charset="0"/>
                        </a:defRPr>
                      </a:lvl6pPr>
                      <a:lvl7pPr fontAlgn="base">
                        <a:spcBef>
                          <a:spcPct val="20%"/>
                        </a:spcBef>
                        <a:spcAft>
                          <a:spcPct val="0%"/>
                        </a:spcAft>
                        <a:defRPr>
                          <a:solidFill>
                            <a:schemeClr val="tx2"/>
                          </a:solidFill>
                          <a:latin typeface="Arial" panose="020B0604020202020204" pitchFamily="34" charset="0"/>
                          <a:cs typeface="Arial" panose="020B0604020202020204" pitchFamily="34" charset="0"/>
                        </a:defRPr>
                      </a:lvl7pPr>
                      <a:lvl8pPr fontAlgn="base">
                        <a:spcBef>
                          <a:spcPct val="20%"/>
                        </a:spcBef>
                        <a:spcAft>
                          <a:spcPct val="0%"/>
                        </a:spcAft>
                        <a:defRPr>
                          <a:solidFill>
                            <a:schemeClr val="tx2"/>
                          </a:solidFill>
                          <a:latin typeface="Arial" panose="020B0604020202020204" pitchFamily="34" charset="0"/>
                          <a:cs typeface="Arial" panose="020B0604020202020204" pitchFamily="34" charset="0"/>
                        </a:defRPr>
                      </a:lvl8pPr>
                      <a:lvl9pPr fontAlgn="base">
                        <a:spcBef>
                          <a:spcPct val="20%"/>
                        </a:spcBef>
                        <a:spcAft>
                          <a:spcPct val="0%"/>
                        </a:spcAft>
                        <a:defRPr>
                          <a:solidFill>
                            <a:schemeClr val="tx2"/>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
                        </a:lnSpc>
                        <a:spcBef>
                          <a:spcPct val="20%"/>
                        </a:spcBef>
                        <a:spcAft>
                          <a:spcPct val="0%"/>
                        </a:spcAft>
                        <a:buClr>
                          <a:schemeClr val="tx1"/>
                        </a:buClr>
                        <a:buSzPct val="70%"/>
                        <a:buFont typeface="Wingdings" panose="05000000000000000000" pitchFamily="2" charset="2"/>
                        <a:buNone/>
                        <a:tabLst/>
                      </a:pPr>
                      <a:endParaRPr lang="en-US" altLang="en-US" sz="2000" kern="1200" dirty="0">
                        <a:solidFill>
                          <a:schemeClr val="tx1"/>
                        </a:solidFill>
                        <a:latin typeface="+mn-lt"/>
                        <a:ea typeface="+mn-ea"/>
                        <a:cs typeface="+mn-cs"/>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spcBef>
                          <a:spcPct val="20%"/>
                        </a:spcBef>
                        <a:buClr>
                          <a:schemeClr val="tx1"/>
                        </a:buClr>
                        <a:buSzPct val="70%"/>
                        <a:buFont typeface="Wingdings" panose="05000000000000000000" pitchFamily="2" charset="2"/>
                        <a:defRPr sz="2600">
                          <a:solidFill>
                            <a:schemeClr val="tx2"/>
                          </a:solidFill>
                          <a:latin typeface="Arial" panose="020B0604020202020204" pitchFamily="34" charset="0"/>
                          <a:cs typeface="Arial" panose="020B0604020202020204" pitchFamily="34" charset="0"/>
                        </a:defRPr>
                      </a:lvl1pPr>
                      <a:lvl2pPr>
                        <a:spcBef>
                          <a:spcPct val="20%"/>
                        </a:spcBef>
                        <a:buClr>
                          <a:schemeClr val="accent1"/>
                        </a:buClr>
                        <a:buSzPct val="75%"/>
                        <a:buFont typeface="Wingdings" panose="05000000000000000000" pitchFamily="2" charset="2"/>
                        <a:defRPr sz="2400">
                          <a:solidFill>
                            <a:schemeClr val="tx2"/>
                          </a:solidFill>
                          <a:latin typeface="Arial" panose="020B0604020202020204" pitchFamily="34" charset="0"/>
                          <a:cs typeface="Arial" panose="020B0604020202020204" pitchFamily="34" charset="0"/>
                        </a:defRPr>
                      </a:lvl2pPr>
                      <a:lvl3pPr>
                        <a:spcBef>
                          <a:spcPct val="20%"/>
                        </a:spcBef>
                        <a:buClr>
                          <a:schemeClr val="accent2"/>
                        </a:buClr>
                        <a:defRPr sz="2000">
                          <a:solidFill>
                            <a:schemeClr val="tx2"/>
                          </a:solidFill>
                          <a:latin typeface="Arial" panose="020B0604020202020204" pitchFamily="34" charset="0"/>
                          <a:cs typeface="Arial" panose="020B0604020202020204" pitchFamily="34" charset="0"/>
                        </a:defRPr>
                      </a:lvl3pPr>
                      <a:lvl4pPr>
                        <a:spcBef>
                          <a:spcPct val="20%"/>
                        </a:spcBef>
                        <a:buClr>
                          <a:schemeClr val="tx1"/>
                        </a:buClr>
                        <a:defRPr>
                          <a:solidFill>
                            <a:schemeClr val="tx2"/>
                          </a:solidFill>
                          <a:latin typeface="Arial" panose="020B0604020202020204" pitchFamily="34" charset="0"/>
                          <a:cs typeface="Arial" panose="020B0604020202020204" pitchFamily="34" charset="0"/>
                        </a:defRPr>
                      </a:lvl4pPr>
                      <a:lvl5pPr>
                        <a:spcBef>
                          <a:spcPct val="20%"/>
                        </a:spcBef>
                        <a:defRPr>
                          <a:solidFill>
                            <a:schemeClr val="tx2"/>
                          </a:solidFill>
                          <a:latin typeface="Arial" panose="020B0604020202020204" pitchFamily="34" charset="0"/>
                          <a:cs typeface="Arial" panose="020B0604020202020204" pitchFamily="34" charset="0"/>
                        </a:defRPr>
                      </a:lvl5pPr>
                      <a:lvl6pPr fontAlgn="base">
                        <a:spcBef>
                          <a:spcPct val="20%"/>
                        </a:spcBef>
                        <a:spcAft>
                          <a:spcPct val="0%"/>
                        </a:spcAft>
                        <a:defRPr>
                          <a:solidFill>
                            <a:schemeClr val="tx2"/>
                          </a:solidFill>
                          <a:latin typeface="Arial" panose="020B0604020202020204" pitchFamily="34" charset="0"/>
                          <a:cs typeface="Arial" panose="020B0604020202020204" pitchFamily="34" charset="0"/>
                        </a:defRPr>
                      </a:lvl6pPr>
                      <a:lvl7pPr fontAlgn="base">
                        <a:spcBef>
                          <a:spcPct val="20%"/>
                        </a:spcBef>
                        <a:spcAft>
                          <a:spcPct val="0%"/>
                        </a:spcAft>
                        <a:defRPr>
                          <a:solidFill>
                            <a:schemeClr val="tx2"/>
                          </a:solidFill>
                          <a:latin typeface="Arial" panose="020B0604020202020204" pitchFamily="34" charset="0"/>
                          <a:cs typeface="Arial" panose="020B0604020202020204" pitchFamily="34" charset="0"/>
                        </a:defRPr>
                      </a:lvl7pPr>
                      <a:lvl8pPr fontAlgn="base">
                        <a:spcBef>
                          <a:spcPct val="20%"/>
                        </a:spcBef>
                        <a:spcAft>
                          <a:spcPct val="0%"/>
                        </a:spcAft>
                        <a:defRPr>
                          <a:solidFill>
                            <a:schemeClr val="tx2"/>
                          </a:solidFill>
                          <a:latin typeface="Arial" panose="020B0604020202020204" pitchFamily="34" charset="0"/>
                          <a:cs typeface="Arial" panose="020B0604020202020204" pitchFamily="34" charset="0"/>
                        </a:defRPr>
                      </a:lvl8pPr>
                      <a:lvl9pPr fontAlgn="base">
                        <a:spcBef>
                          <a:spcPct val="20%"/>
                        </a:spcBef>
                        <a:spcAft>
                          <a:spcPct val="0%"/>
                        </a:spcAft>
                        <a:defRPr>
                          <a:solidFill>
                            <a:schemeClr val="tx2"/>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
                        </a:lnSpc>
                        <a:spcBef>
                          <a:spcPct val="20%"/>
                        </a:spcBef>
                        <a:spcAft>
                          <a:spcPct val="0%"/>
                        </a:spcAft>
                        <a:buClr>
                          <a:schemeClr val="tx1"/>
                        </a:buClr>
                        <a:buSzPct val="70%"/>
                        <a:buFont typeface="Wingdings" panose="05000000000000000000" pitchFamily="2" charset="2"/>
                        <a:buNone/>
                        <a:tabLst/>
                      </a:pPr>
                      <a:r>
                        <a:rPr lang="en-GB" altLang="en-US" sz="2000" kern="1200" dirty="0">
                          <a:solidFill>
                            <a:schemeClr val="tx1"/>
                          </a:solidFill>
                          <a:latin typeface="+mn-lt"/>
                          <a:ea typeface="+mn-ea"/>
                          <a:cs typeface="+mn-cs"/>
                        </a:rPr>
                        <a:t>To accommodate maximum message size limitations, PGP performs segmentation and reassembly.</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794957294"/>
                  </a:ext>
                </a:extLst>
              </a:tr>
            </a:tbl>
          </a:graphicData>
        </a:graphic>
      </p:graphicFrame>
      <p:sp>
        <p:nvSpPr>
          <p:cNvPr id="3" name="TextBox 2">
            <a:extLst>
              <a:ext uri="{FF2B5EF4-FFF2-40B4-BE49-F238E27FC236}">
                <a16:creationId xmlns:a16="http://schemas.microsoft.com/office/drawing/2014/main" id="{5D63EFA7-D87D-E281-8681-020F860BAC92}"/>
              </a:ext>
            </a:extLst>
          </p:cNvPr>
          <p:cNvSpPr txBox="1"/>
          <p:nvPr/>
        </p:nvSpPr>
        <p:spPr>
          <a:xfrm>
            <a:off x="2521744" y="632514"/>
            <a:ext cx="6129336" cy="461665"/>
          </a:xfrm>
          <a:prstGeom prst="rect">
            <a:avLst/>
          </a:prstGeom>
          <a:noFill/>
        </p:spPr>
        <p:txBody>
          <a:bodyPr wrap="square">
            <a:spAutoFit/>
          </a:bodyPr>
          <a:lstStyle/>
          <a:p>
            <a:r>
              <a:rPr lang="en-US" sz="2400" dirty="0">
                <a:solidFill>
                  <a:srgbClr val="000000"/>
                </a:solidFill>
                <a:latin typeface="Alexandria"/>
              </a:rPr>
              <a:t>PGP Services </a:t>
            </a:r>
          </a:p>
        </p:txBody>
      </p:sp>
    </p:spTree>
  </p:cSld>
  <p:clrMapOvr>
    <a:masterClrMapping/>
  </p:clrMapOvr>
</p:sld>
</file>

<file path=ppt/slides/slide19.xml><?xml version="1.0" encoding="utf-8"?>
<p:sld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82725DC-7CE8-7A77-0745-66410623022F}"/>
              </a:ext>
            </a:extLst>
          </p:cNvPr>
          <p:cNvSpPr/>
          <p:nvPr/>
        </p:nvSpPr>
        <p:spPr>
          <a:xfrm>
            <a:off x="3151761" y="2524203"/>
            <a:ext cx="4938409" cy="856034"/>
          </a:xfrm>
          <a:prstGeom prst="rect">
            <a:avLst/>
          </a:prstGeom>
          <a:solidFill>
            <a:srgbClr val="FFC000"/>
          </a:solidFill>
        </p:spPr>
        <p:style>
          <a:lnRef idx="2">
            <a:schemeClr val="accent1">
              <a:shade val="50%"/>
            </a:schemeClr>
          </a:lnRef>
          <a:fillRef idx="1">
            <a:schemeClr val="accent1"/>
          </a:fillRef>
          <a:effectRef idx="0">
            <a:schemeClr val="accent1"/>
          </a:effectRef>
          <a:fontRef idx="minor">
            <a:schemeClr val="lt1"/>
          </a:fontRef>
        </p:style>
        <p:txBody>
          <a:bodyPr rtlCol="0" anchor="ctr"/>
          <a:lstStyle/>
          <a:p>
            <a:pPr algn="ctr"/>
            <a:r>
              <a:rPr lang="it-IT" altLang="en-US" sz="1800" dirty="0">
                <a:solidFill>
                  <a:srgbClr val="000000"/>
                </a:solidFill>
                <a:latin typeface="Alexandria"/>
              </a:rPr>
              <a:t>Authentication/Digital Signature</a:t>
            </a:r>
            <a:endParaRPr lang="en-MY" sz="1800" dirty="0">
              <a:solidFill>
                <a:srgbClr val="000000"/>
              </a:solidFill>
              <a:latin typeface="Alexandria"/>
            </a:endParaRPr>
          </a:p>
        </p:txBody>
      </p:sp>
      <p:sp>
        <p:nvSpPr>
          <p:cNvPr id="10" name="Rectangle 9">
            <a:extLst>
              <a:ext uri="{FF2B5EF4-FFF2-40B4-BE49-F238E27FC236}">
                <a16:creationId xmlns:a16="http://schemas.microsoft.com/office/drawing/2014/main" id="{5F2EB48C-672B-1C34-6A5F-B32CEE51E144}"/>
              </a:ext>
            </a:extLst>
          </p:cNvPr>
          <p:cNvSpPr/>
          <p:nvPr/>
        </p:nvSpPr>
        <p:spPr>
          <a:xfrm>
            <a:off x="3236066" y="3648680"/>
            <a:ext cx="4938409" cy="856034"/>
          </a:xfrm>
          <a:prstGeom prst="rect">
            <a:avLst/>
          </a:prstGeom>
          <a:solidFill>
            <a:schemeClr val="accent6"/>
          </a:solidFill>
        </p:spPr>
        <p:style>
          <a:lnRef idx="2">
            <a:schemeClr val="accent1">
              <a:shade val="50%"/>
            </a:schemeClr>
          </a:lnRef>
          <a:fillRef idx="1">
            <a:schemeClr val="accent1"/>
          </a:fillRef>
          <a:effectRef idx="0">
            <a:schemeClr val="accent1"/>
          </a:effectRef>
          <a:fontRef idx="minor">
            <a:schemeClr val="lt1"/>
          </a:fontRef>
        </p:style>
        <p:txBody>
          <a:bodyPr rtlCol="0" anchor="ctr"/>
          <a:lstStyle/>
          <a:p>
            <a:pPr algn="ctr"/>
            <a:r>
              <a:rPr lang="it-IT" altLang="en-US" sz="1800" dirty="0">
                <a:solidFill>
                  <a:srgbClr val="000000"/>
                </a:solidFill>
                <a:latin typeface="Alexandria"/>
              </a:rPr>
              <a:t>Confidentiality/Encryption</a:t>
            </a:r>
            <a:endParaRPr lang="en-MY" sz="1800" dirty="0">
              <a:solidFill>
                <a:srgbClr val="000000"/>
              </a:solidFill>
              <a:latin typeface="Alexandria"/>
            </a:endParaRPr>
          </a:p>
        </p:txBody>
      </p:sp>
      <p:sp>
        <p:nvSpPr>
          <p:cNvPr id="11" name="Rectangle 10">
            <a:extLst>
              <a:ext uri="{FF2B5EF4-FFF2-40B4-BE49-F238E27FC236}">
                <a16:creationId xmlns:a16="http://schemas.microsoft.com/office/drawing/2014/main" id="{A167165C-61FE-6562-6E7F-386107A6AC0F}"/>
              </a:ext>
            </a:extLst>
          </p:cNvPr>
          <p:cNvSpPr/>
          <p:nvPr/>
        </p:nvSpPr>
        <p:spPr>
          <a:xfrm>
            <a:off x="3236066" y="4821349"/>
            <a:ext cx="4938409" cy="856034"/>
          </a:xfrm>
          <a:prstGeom prst="rect">
            <a:avLst/>
          </a:prstGeom>
          <a:solidFill>
            <a:srgbClr val="0070C0"/>
          </a:solidFill>
        </p:spPr>
        <p:style>
          <a:lnRef idx="2">
            <a:schemeClr val="accent1">
              <a:shade val="50%"/>
            </a:schemeClr>
          </a:lnRef>
          <a:fillRef idx="1">
            <a:schemeClr val="accent1"/>
          </a:fillRef>
          <a:effectRef idx="0">
            <a:schemeClr val="accent1"/>
          </a:effectRef>
          <a:fontRef idx="minor">
            <a:schemeClr val="lt1"/>
          </a:fontRef>
        </p:style>
        <p:txBody>
          <a:bodyPr rtlCol="0" anchor="ctr"/>
          <a:lstStyle/>
          <a:p>
            <a:pPr algn="ctr"/>
            <a:r>
              <a:rPr lang="it-IT" altLang="en-US" sz="1800" dirty="0">
                <a:solidFill>
                  <a:srgbClr val="000000"/>
                </a:solidFill>
                <a:latin typeface="Alexandria"/>
              </a:rPr>
              <a:t>Confidentiality  &amp;  Authentication</a:t>
            </a:r>
          </a:p>
        </p:txBody>
      </p:sp>
      <p:sp>
        <p:nvSpPr>
          <p:cNvPr id="12" name="TextBox 11">
            <a:extLst>
              <a:ext uri="{FF2B5EF4-FFF2-40B4-BE49-F238E27FC236}">
                <a16:creationId xmlns:a16="http://schemas.microsoft.com/office/drawing/2014/main" id="{C25A1727-161E-0B57-37F3-DBC124C4D639}"/>
              </a:ext>
            </a:extLst>
          </p:cNvPr>
          <p:cNvSpPr txBox="1"/>
          <p:nvPr/>
        </p:nvSpPr>
        <p:spPr>
          <a:xfrm>
            <a:off x="1867710" y="1855829"/>
            <a:ext cx="1942198" cy="400110"/>
          </a:xfrm>
          <a:prstGeom prst="rect">
            <a:avLst/>
          </a:prstGeom>
          <a:noFill/>
        </p:spPr>
        <p:txBody>
          <a:bodyPr wrap="none" rtlCol="0">
            <a:spAutoFit/>
          </a:bodyPr>
          <a:lstStyle/>
          <a:p>
            <a:r>
              <a:rPr lang="en-US" sz="2000" dirty="0">
                <a:solidFill>
                  <a:srgbClr val="000000"/>
                </a:solidFill>
                <a:latin typeface="Alexandria"/>
              </a:rPr>
              <a:t>PGP can provide</a:t>
            </a:r>
            <a:endParaRPr lang="en-MY" sz="2000" dirty="0">
              <a:solidFill>
                <a:srgbClr val="000000"/>
              </a:solidFill>
              <a:latin typeface="Alexandria"/>
            </a:endParaRPr>
          </a:p>
        </p:txBody>
      </p:sp>
      <p:sp>
        <p:nvSpPr>
          <p:cNvPr id="13" name="TextBox 12">
            <a:extLst>
              <a:ext uri="{FF2B5EF4-FFF2-40B4-BE49-F238E27FC236}">
                <a16:creationId xmlns:a16="http://schemas.microsoft.com/office/drawing/2014/main" id="{A4D10E7B-DDB7-298A-9412-4A846301926B}"/>
              </a:ext>
            </a:extLst>
          </p:cNvPr>
          <p:cNvSpPr txBox="1"/>
          <p:nvPr/>
        </p:nvSpPr>
        <p:spPr>
          <a:xfrm>
            <a:off x="2658899" y="653459"/>
            <a:ext cx="1575047" cy="400110"/>
          </a:xfrm>
          <a:prstGeom prst="rect">
            <a:avLst/>
          </a:prstGeom>
          <a:noFill/>
        </p:spPr>
        <p:txBody>
          <a:bodyPr wrap="none" rtlCol="0">
            <a:spAutoFit/>
          </a:bodyPr>
          <a:lstStyle/>
          <a:p>
            <a:r>
              <a:rPr lang="en-US" sz="2000" b="1" dirty="0">
                <a:solidFill>
                  <a:srgbClr val="000000"/>
                </a:solidFill>
                <a:latin typeface="Alexandria"/>
              </a:rPr>
              <a:t>PGP  Options</a:t>
            </a:r>
            <a:endParaRPr lang="en-MY" sz="2000" b="1" dirty="0">
              <a:solidFill>
                <a:srgbClr val="000000"/>
              </a:solidFill>
              <a:latin typeface="Alexandria"/>
            </a:endParaRPr>
          </a:p>
        </p:txBody>
      </p:sp>
    </p:spTree>
    <p:extLst>
      <p:ext uri="{BB962C8B-B14F-4D97-AF65-F5344CB8AC3E}">
        <p14:creationId xmlns:p14="http://schemas.microsoft.com/office/powerpoint/2010/main" val="9006108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Lst>
  </p:timing>
</p:sld>
</file>

<file path=ppt/slides/slide20.xml><?xml version="1.0" encoding="utf-8"?>
<p:sld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57347" name="Rectangle 3">
            <a:extLst>
              <a:ext uri="{FF2B5EF4-FFF2-40B4-BE49-F238E27FC236}">
                <a16:creationId xmlns:a16="http://schemas.microsoft.com/office/drawing/2014/main" id="{F61DB597-4AA9-6241-97E9-ED320EA63823}"/>
              </a:ext>
            </a:extLst>
          </p:cNvPr>
          <p:cNvSpPr>
            <a:spLocks noGrp="1" noChangeArrowheads="1"/>
          </p:cNvSpPr>
          <p:nvPr>
            <p:ph type="body" sz="half" idx="1"/>
          </p:nvPr>
        </p:nvSpPr>
        <p:spPr>
          <a:xfrm>
            <a:off x="1325232" y="2046565"/>
            <a:ext cx="9942512" cy="4302125"/>
          </a:xfrm>
        </p:spPr>
        <p:txBody>
          <a:bodyPr>
            <a:normAutofit/>
          </a:bodyPr>
          <a:lstStyle/>
          <a:p>
            <a:pPr>
              <a:lnSpc>
                <a:spcPct val="80%"/>
              </a:lnSpc>
            </a:pPr>
            <a:r>
              <a:rPr lang="it-IT" altLang="en-US" sz="2000" dirty="0">
                <a:solidFill>
                  <a:srgbClr val="000000"/>
                </a:solidFill>
                <a:latin typeface="Alexandria"/>
              </a:rPr>
              <a:t>Sender creates a message </a:t>
            </a:r>
          </a:p>
          <a:p>
            <a:pPr>
              <a:lnSpc>
                <a:spcPct val="80%"/>
              </a:lnSpc>
            </a:pPr>
            <a:r>
              <a:rPr lang="it-IT" altLang="en-US" sz="2000" dirty="0">
                <a:solidFill>
                  <a:srgbClr val="000000"/>
                </a:solidFill>
                <a:latin typeface="Alexandria"/>
              </a:rPr>
              <a:t>Sender generates a hash code of the message</a:t>
            </a:r>
          </a:p>
          <a:p>
            <a:pPr marL="0" indent="0">
              <a:lnSpc>
                <a:spcPct val="80%"/>
              </a:lnSpc>
              <a:buNone/>
            </a:pPr>
            <a:r>
              <a:rPr lang="it-IT" altLang="en-US" sz="2000" dirty="0">
                <a:solidFill>
                  <a:srgbClr val="000000"/>
                </a:solidFill>
                <a:latin typeface="Alexandria"/>
              </a:rPr>
              <a:t>        </a:t>
            </a:r>
            <a:r>
              <a:rPr lang="it-IT" altLang="en-US" sz="1800" dirty="0">
                <a:solidFill>
                  <a:srgbClr val="000000"/>
                </a:solidFill>
                <a:latin typeface="Alexandria"/>
              </a:rPr>
              <a:t>	uses SHA-1 algorithm in order to generate 160-bit hash code</a:t>
            </a:r>
          </a:p>
          <a:p>
            <a:pPr>
              <a:lnSpc>
                <a:spcPct val="80%"/>
              </a:lnSpc>
            </a:pPr>
            <a:r>
              <a:rPr lang="it-IT" altLang="en-US" sz="2000" dirty="0">
                <a:solidFill>
                  <a:srgbClr val="000000"/>
                </a:solidFill>
                <a:latin typeface="Alexandria"/>
              </a:rPr>
              <a:t>Hash code encrypted with RSA (sender’s private key)</a:t>
            </a:r>
          </a:p>
          <a:p>
            <a:pPr marL="0" indent="0">
              <a:lnSpc>
                <a:spcPct val="80%"/>
              </a:lnSpc>
              <a:buNone/>
            </a:pPr>
            <a:r>
              <a:rPr lang="it-IT" altLang="en-US" sz="2000" dirty="0">
                <a:solidFill>
                  <a:srgbClr val="000000"/>
                </a:solidFill>
                <a:latin typeface="Alexandria"/>
              </a:rPr>
              <a:t>        </a:t>
            </a:r>
            <a:r>
              <a:rPr lang="it-IT" altLang="en-US" sz="1800" dirty="0">
                <a:solidFill>
                  <a:srgbClr val="000000"/>
                </a:solidFill>
                <a:latin typeface="Alexandria"/>
              </a:rPr>
              <a:t>	 the result is prepended to the message</a:t>
            </a:r>
          </a:p>
          <a:p>
            <a:pPr>
              <a:lnSpc>
                <a:spcPct val="80%"/>
              </a:lnSpc>
            </a:pPr>
            <a:r>
              <a:rPr lang="it-IT" altLang="en-US" sz="2000" dirty="0">
                <a:solidFill>
                  <a:srgbClr val="000000"/>
                </a:solidFill>
                <a:latin typeface="Alexandria"/>
              </a:rPr>
              <a:t>Receiver recovers the hash code</a:t>
            </a:r>
          </a:p>
          <a:p>
            <a:pPr marL="0" indent="0">
              <a:lnSpc>
                <a:spcPct val="80%"/>
              </a:lnSpc>
              <a:buNone/>
            </a:pPr>
            <a:r>
              <a:rPr lang="it-IT" altLang="en-US" sz="1800" dirty="0">
                <a:solidFill>
                  <a:srgbClr val="000000"/>
                </a:solidFill>
                <a:latin typeface="Alexandria"/>
              </a:rPr>
              <a:t>	uses RSA with the sender’s public key </a:t>
            </a:r>
          </a:p>
          <a:p>
            <a:pPr>
              <a:lnSpc>
                <a:spcPct val="80%"/>
              </a:lnSpc>
            </a:pPr>
            <a:r>
              <a:rPr lang="it-IT" altLang="en-US" sz="2000" dirty="0">
                <a:solidFill>
                  <a:srgbClr val="000000"/>
                </a:solidFill>
                <a:latin typeface="Alexandria"/>
              </a:rPr>
              <a:t>Receiver generates a new hash code of the message and compares the two codes.</a:t>
            </a:r>
          </a:p>
          <a:p>
            <a:pPr marL="0" indent="0">
              <a:lnSpc>
                <a:spcPct val="80%"/>
              </a:lnSpc>
              <a:buNone/>
            </a:pPr>
            <a:r>
              <a:rPr lang="it-IT" altLang="en-US" sz="2000" dirty="0">
                <a:solidFill>
                  <a:srgbClr val="000000"/>
                </a:solidFill>
                <a:latin typeface="Alexandria"/>
              </a:rPr>
              <a:t>	If the two matches, the message is accepted as authentic.</a:t>
            </a:r>
          </a:p>
          <a:p>
            <a:pPr marL="609600" indent="-609600">
              <a:lnSpc>
                <a:spcPct val="80%"/>
              </a:lnSpc>
              <a:buNone/>
            </a:pPr>
            <a:endParaRPr lang="it-IT" altLang="en-US" sz="2000" dirty="0">
              <a:solidFill>
                <a:srgbClr val="000000"/>
              </a:solidFill>
              <a:latin typeface="Alexandria"/>
            </a:endParaRPr>
          </a:p>
        </p:txBody>
      </p:sp>
      <p:sp>
        <p:nvSpPr>
          <p:cNvPr id="4" name="TextBox 3">
            <a:extLst>
              <a:ext uri="{FF2B5EF4-FFF2-40B4-BE49-F238E27FC236}">
                <a16:creationId xmlns:a16="http://schemas.microsoft.com/office/drawing/2014/main" id="{AA8939A0-ED99-8387-9B3A-8AEF34CA8F89}"/>
              </a:ext>
            </a:extLst>
          </p:cNvPr>
          <p:cNvSpPr txBox="1"/>
          <p:nvPr/>
        </p:nvSpPr>
        <p:spPr>
          <a:xfrm>
            <a:off x="2521896" y="620434"/>
            <a:ext cx="6094378" cy="461665"/>
          </a:xfrm>
          <a:prstGeom prst="rect">
            <a:avLst/>
          </a:prstGeom>
          <a:noFill/>
        </p:spPr>
        <p:txBody>
          <a:bodyPr wrap="square">
            <a:spAutoFit/>
          </a:bodyPr>
          <a:lstStyle/>
          <a:p>
            <a:r>
              <a:rPr lang="it-IT" altLang="en-US" sz="2400" dirty="0">
                <a:solidFill>
                  <a:srgbClr val="000000"/>
                </a:solidFill>
                <a:latin typeface="Alexandria"/>
              </a:rPr>
              <a:t>Option 1: Authentication/Digital Signature</a:t>
            </a:r>
            <a:endParaRPr lang="en-MY" sz="2400" dirty="0">
              <a:solidFill>
                <a:srgbClr val="000000"/>
              </a:solidFill>
              <a:latin typeface="Alexandria"/>
            </a:endParaRPr>
          </a:p>
        </p:txBody>
      </p:sp>
      <p:sp>
        <p:nvSpPr>
          <p:cNvPr id="8" name="Slide Number Placeholder 7">
            <a:extLst>
              <a:ext uri="{FF2B5EF4-FFF2-40B4-BE49-F238E27FC236}">
                <a16:creationId xmlns:a16="http://schemas.microsoft.com/office/drawing/2014/main" id="{778567B5-D97E-CEE9-25AF-6826929A01B3}"/>
              </a:ext>
            </a:extLst>
          </p:cNvPr>
          <p:cNvSpPr>
            <a:spLocks noGrp="1"/>
          </p:cNvSpPr>
          <p:nvPr>
            <p:ph type="sldNum" sz="quarter" idx="12"/>
          </p:nvPr>
        </p:nvSpPr>
        <p:spPr/>
        <p:txBody>
          <a:bodyPr/>
          <a:lstStyle/>
          <a:p>
            <a:fld id="{FA087C80-451A-4BFD-AAB9-3E0FA6A5A496}" type="slidenum">
              <a:rPr lang="en-US" altLang="en-US" smtClean="0">
                <a:solidFill>
                  <a:srgbClr val="000000"/>
                </a:solidFill>
                <a:latin typeface="Alexandria"/>
              </a:rPr>
              <a:pPr/>
              <a:t>20</a:t>
            </a:fld>
            <a:endParaRPr lang="en-US" altLang="en-US">
              <a:solidFill>
                <a:srgbClr val="000000"/>
              </a:solidFill>
              <a:latin typeface="Alexandria"/>
            </a:endParaRPr>
          </a:p>
        </p:txBody>
      </p:sp>
    </p:spTree>
  </p:cSld>
  <p:clrMapOvr>
    <a:masterClrMapping/>
  </p:clrMapOvr>
</p:sld>
</file>

<file path=ppt/slides/slide21.xml><?xml version="1.0" encoding="utf-8"?>
<p:sld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11271" name="Text Box 7">
            <a:extLst>
              <a:ext uri="{FF2B5EF4-FFF2-40B4-BE49-F238E27FC236}">
                <a16:creationId xmlns:a16="http://schemas.microsoft.com/office/drawing/2014/main" id="{1C0FFC75-9F1B-DA68-6060-218C048C9E74}"/>
              </a:ext>
            </a:extLst>
          </p:cNvPr>
          <p:cNvSpPr txBox="1">
            <a:spLocks noChangeArrowheads="1"/>
          </p:cNvSpPr>
          <p:nvPr/>
        </p:nvSpPr>
        <p:spPr bwMode="auto">
          <a:xfrm>
            <a:off x="1567191" y="3604886"/>
            <a:ext cx="944562" cy="1874837"/>
          </a:xfrm>
          <a:prstGeom prst="rect">
            <a:avLst/>
          </a:prstGeom>
          <a:solidFill>
            <a:schemeClr val="accent6"/>
          </a:solidFill>
          <a:ln w="22225" cap="sq" algn="ctr">
            <a:solidFill>
              <a:srgbClr val="FFFFFF"/>
            </a:solidFill>
            <a:miter lim="800%"/>
            <a:headEnd/>
            <a:tailEnd/>
          </a:ln>
          <a:effectLst/>
        </p:spPr>
        <p:txBody>
          <a:bodyPr>
            <a:spAutoFit/>
          </a:bodyPr>
          <a:lstStyle/>
          <a:p>
            <a:pPr algn="ctr" rtl="0">
              <a:lnSpc>
                <a:spcPct val="90%"/>
              </a:lnSpc>
              <a:spcBef>
                <a:spcPct val="20%"/>
              </a:spcBef>
            </a:pPr>
            <a:endParaRPr lang="en-US" altLang="en-US" dirty="0">
              <a:solidFill>
                <a:srgbClr val="000000"/>
              </a:solidFill>
              <a:latin typeface="Alexandria"/>
            </a:endParaRPr>
          </a:p>
          <a:p>
            <a:pPr algn="ctr" rtl="0">
              <a:lnSpc>
                <a:spcPct val="90%"/>
              </a:lnSpc>
              <a:spcBef>
                <a:spcPct val="20%"/>
              </a:spcBef>
            </a:pPr>
            <a:endParaRPr lang="en-US" altLang="en-US" dirty="0">
              <a:solidFill>
                <a:srgbClr val="000000"/>
              </a:solidFill>
              <a:latin typeface="Alexandria"/>
            </a:endParaRPr>
          </a:p>
          <a:p>
            <a:pPr algn="ctr" rtl="0">
              <a:lnSpc>
                <a:spcPct val="90%"/>
              </a:lnSpc>
              <a:spcBef>
                <a:spcPct val="20%"/>
              </a:spcBef>
            </a:pPr>
            <a:r>
              <a:rPr lang="en-US" altLang="en-US" sz="1600" dirty="0">
                <a:solidFill>
                  <a:srgbClr val="000000"/>
                </a:solidFill>
                <a:latin typeface="Alexandria"/>
              </a:rPr>
              <a:t>Message</a:t>
            </a:r>
          </a:p>
          <a:p>
            <a:pPr algn="ctr" rtl="0">
              <a:lnSpc>
                <a:spcPct val="90%"/>
              </a:lnSpc>
              <a:spcBef>
                <a:spcPct val="20%"/>
              </a:spcBef>
            </a:pPr>
            <a:r>
              <a:rPr lang="en-US" altLang="en-US" sz="1400" dirty="0">
                <a:solidFill>
                  <a:srgbClr val="000000"/>
                </a:solidFill>
                <a:latin typeface="Alexandria"/>
              </a:rPr>
              <a:t>M</a:t>
            </a:r>
          </a:p>
          <a:p>
            <a:pPr algn="ctr" rtl="0">
              <a:lnSpc>
                <a:spcPct val="90%"/>
              </a:lnSpc>
              <a:spcBef>
                <a:spcPct val="20%"/>
              </a:spcBef>
            </a:pPr>
            <a:endParaRPr lang="en-US" altLang="en-US" sz="1400" dirty="0">
              <a:solidFill>
                <a:srgbClr val="000000"/>
              </a:solidFill>
              <a:latin typeface="Alexandria"/>
            </a:endParaRPr>
          </a:p>
          <a:p>
            <a:pPr algn="ctr" rtl="0">
              <a:lnSpc>
                <a:spcPct val="90%"/>
              </a:lnSpc>
              <a:spcBef>
                <a:spcPct val="20%"/>
              </a:spcBef>
            </a:pPr>
            <a:endParaRPr lang="en-US" altLang="en-US" sz="1400" dirty="0">
              <a:solidFill>
                <a:srgbClr val="000000"/>
              </a:solidFill>
              <a:latin typeface="Alexandria"/>
            </a:endParaRPr>
          </a:p>
          <a:p>
            <a:pPr algn="ctr" rtl="0">
              <a:lnSpc>
                <a:spcPct val="90%"/>
              </a:lnSpc>
              <a:spcBef>
                <a:spcPct val="20%"/>
              </a:spcBef>
            </a:pPr>
            <a:endParaRPr lang="en-US" altLang="en-US" sz="1400" dirty="0">
              <a:solidFill>
                <a:srgbClr val="000000"/>
              </a:solidFill>
              <a:latin typeface="Alexandria"/>
            </a:endParaRPr>
          </a:p>
        </p:txBody>
      </p:sp>
      <p:sp>
        <p:nvSpPr>
          <p:cNvPr id="11272" name="AutoShape 8">
            <a:extLst>
              <a:ext uri="{FF2B5EF4-FFF2-40B4-BE49-F238E27FC236}">
                <a16:creationId xmlns:a16="http://schemas.microsoft.com/office/drawing/2014/main" id="{A761AF73-7638-5277-388F-C76B1D20947A}"/>
              </a:ext>
            </a:extLst>
          </p:cNvPr>
          <p:cNvSpPr>
            <a:spLocks noChangeArrowheads="1"/>
          </p:cNvSpPr>
          <p:nvPr/>
        </p:nvSpPr>
        <p:spPr bwMode="auto">
          <a:xfrm>
            <a:off x="2913391" y="4238298"/>
            <a:ext cx="241300" cy="417513"/>
          </a:xfrm>
          <a:prstGeom prst="roundRect">
            <a:avLst>
              <a:gd name="adj" fmla="val 16667"/>
            </a:avLst>
          </a:prstGeom>
          <a:solidFill>
            <a:schemeClr val="accent2"/>
          </a:solidFill>
          <a:ln>
            <a:noFill/>
          </a:ln>
          <a:effectLst/>
        </p:spPr>
        <p:txBody>
          <a:bodyPr wrap="none" anchor="ctr"/>
          <a:lstStyle/>
          <a:p>
            <a:pPr algn="ctr" rtl="0">
              <a:lnSpc>
                <a:spcPct val="90%"/>
              </a:lnSpc>
              <a:spcBef>
                <a:spcPct val="20%"/>
              </a:spcBef>
            </a:pPr>
            <a:r>
              <a:rPr lang="en-US" altLang="en-US">
                <a:solidFill>
                  <a:srgbClr val="000000"/>
                </a:solidFill>
                <a:latin typeface="Alexandria"/>
              </a:rPr>
              <a:t>H</a:t>
            </a:r>
          </a:p>
        </p:txBody>
      </p:sp>
      <p:sp>
        <p:nvSpPr>
          <p:cNvPr id="11273" name="Line 9">
            <a:extLst>
              <a:ext uri="{FF2B5EF4-FFF2-40B4-BE49-F238E27FC236}">
                <a16:creationId xmlns:a16="http://schemas.microsoft.com/office/drawing/2014/main" id="{E0DB1885-B463-076D-C4C8-D351A4969713}"/>
              </a:ext>
            </a:extLst>
          </p:cNvPr>
          <p:cNvSpPr>
            <a:spLocks noChangeShapeType="1"/>
          </p:cNvSpPr>
          <p:nvPr/>
        </p:nvSpPr>
        <p:spPr bwMode="auto">
          <a:xfrm flipV="1">
            <a:off x="2511753" y="4446259"/>
            <a:ext cx="1238252" cy="1"/>
          </a:xfrm>
          <a:prstGeom prst="line">
            <a:avLst/>
          </a:prstGeom>
          <a:noFill/>
          <a:ln w="12700" cap="sq">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274" name="AutoShape 10">
            <a:extLst>
              <a:ext uri="{FF2B5EF4-FFF2-40B4-BE49-F238E27FC236}">
                <a16:creationId xmlns:a16="http://schemas.microsoft.com/office/drawing/2014/main" id="{F947E559-4F6F-8327-780C-2685C8581FB1}"/>
              </a:ext>
            </a:extLst>
          </p:cNvPr>
          <p:cNvSpPr>
            <a:spLocks noChangeArrowheads="1"/>
          </p:cNvSpPr>
          <p:nvPr/>
        </p:nvSpPr>
        <p:spPr bwMode="auto">
          <a:xfrm>
            <a:off x="3791278" y="4238298"/>
            <a:ext cx="241300" cy="314325"/>
          </a:xfrm>
          <a:prstGeom prst="roundRect">
            <a:avLst>
              <a:gd name="adj" fmla="val 16667"/>
            </a:avLst>
          </a:prstGeom>
          <a:solidFill>
            <a:srgbClr val="FFFFFF"/>
          </a:solidFill>
          <a:ln>
            <a:noFill/>
          </a:ln>
          <a:effectLst/>
          <a:extLst>
            <a:ext uri="{91240B29-F687-4F45-9708-019B960494DF}">
              <a14:hiddenLine xmlns:a14="http://schemas.microsoft.com/office/drawing/2010/main" w="12700" cap="sq" algn="ctr">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rtl="0">
              <a:lnSpc>
                <a:spcPct val="90%"/>
              </a:lnSpc>
              <a:spcBef>
                <a:spcPct val="20%"/>
              </a:spcBef>
            </a:pPr>
            <a:r>
              <a:rPr lang="en-US" altLang="en-US" dirty="0">
                <a:solidFill>
                  <a:srgbClr val="000000"/>
                </a:solidFill>
                <a:latin typeface="Alexandria"/>
              </a:rPr>
              <a:t>EP</a:t>
            </a:r>
          </a:p>
        </p:txBody>
      </p:sp>
      <p:sp>
        <p:nvSpPr>
          <p:cNvPr id="11276" name="AutoShape 12">
            <a:extLst>
              <a:ext uri="{FF2B5EF4-FFF2-40B4-BE49-F238E27FC236}">
                <a16:creationId xmlns:a16="http://schemas.microsoft.com/office/drawing/2014/main" id="{F99892AD-50A8-D41E-3F98-64F678A859F4}"/>
              </a:ext>
            </a:extLst>
          </p:cNvPr>
          <p:cNvSpPr>
            <a:spLocks noChangeArrowheads="1"/>
          </p:cNvSpPr>
          <p:nvPr/>
        </p:nvSpPr>
        <p:spPr bwMode="auto">
          <a:xfrm>
            <a:off x="4513591" y="4238298"/>
            <a:ext cx="241300" cy="314325"/>
          </a:xfrm>
          <a:prstGeom prst="roundRect">
            <a:avLst>
              <a:gd name="adj" fmla="val 16667"/>
            </a:avLst>
          </a:prstGeom>
          <a:solidFill>
            <a:schemeClr val="accent2"/>
          </a:solidFill>
          <a:ln>
            <a:noFill/>
          </a:ln>
          <a:effectLst/>
        </p:spPr>
        <p:txBody>
          <a:bodyPr wrap="none" anchor="ctr"/>
          <a:lstStyle/>
          <a:p>
            <a:pPr algn="ctr" rtl="0">
              <a:lnSpc>
                <a:spcPct val="90%"/>
              </a:lnSpc>
              <a:spcBef>
                <a:spcPct val="20%"/>
              </a:spcBef>
            </a:pPr>
            <a:r>
              <a:rPr lang="en-US" altLang="en-US" dirty="0">
                <a:solidFill>
                  <a:srgbClr val="000000"/>
                </a:solidFill>
                <a:latin typeface="Alexandria"/>
              </a:rPr>
              <a:t>| |</a:t>
            </a:r>
          </a:p>
        </p:txBody>
      </p:sp>
      <p:sp>
        <p:nvSpPr>
          <p:cNvPr id="11277" name="Line 13">
            <a:extLst>
              <a:ext uri="{FF2B5EF4-FFF2-40B4-BE49-F238E27FC236}">
                <a16:creationId xmlns:a16="http://schemas.microsoft.com/office/drawing/2014/main" id="{17EB7F51-B9B5-4F52-CB12-79E335E62F92}"/>
              </a:ext>
            </a:extLst>
          </p:cNvPr>
          <p:cNvSpPr>
            <a:spLocks noChangeShapeType="1"/>
          </p:cNvSpPr>
          <p:nvPr/>
        </p:nvSpPr>
        <p:spPr bwMode="auto">
          <a:xfrm flipV="1">
            <a:off x="4032579" y="4446260"/>
            <a:ext cx="481013" cy="0"/>
          </a:xfrm>
          <a:prstGeom prst="line">
            <a:avLst/>
          </a:prstGeom>
          <a:noFill/>
          <a:ln w="12700" cap="sq">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278" name="Line 14">
            <a:extLst>
              <a:ext uri="{FF2B5EF4-FFF2-40B4-BE49-F238E27FC236}">
                <a16:creationId xmlns:a16="http://schemas.microsoft.com/office/drawing/2014/main" id="{7C261BFE-5CF0-0E25-A549-B06A99C644A6}"/>
              </a:ext>
            </a:extLst>
          </p:cNvPr>
          <p:cNvSpPr>
            <a:spLocks noChangeShapeType="1"/>
          </p:cNvSpPr>
          <p:nvPr/>
        </p:nvSpPr>
        <p:spPr bwMode="auto">
          <a:xfrm flipV="1">
            <a:off x="4592966" y="4552623"/>
            <a:ext cx="0" cy="523875"/>
          </a:xfrm>
          <a:prstGeom prst="line">
            <a:avLst/>
          </a:prstGeom>
          <a:noFill/>
          <a:ln w="12700" cap="sq">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279" name="Line 15">
            <a:extLst>
              <a:ext uri="{FF2B5EF4-FFF2-40B4-BE49-F238E27FC236}">
                <a16:creationId xmlns:a16="http://schemas.microsoft.com/office/drawing/2014/main" id="{CE6331E8-7AA3-CF88-FF56-4B4EB8983CE2}"/>
              </a:ext>
            </a:extLst>
          </p:cNvPr>
          <p:cNvSpPr>
            <a:spLocks noChangeShapeType="1"/>
          </p:cNvSpPr>
          <p:nvPr/>
        </p:nvSpPr>
        <p:spPr bwMode="auto">
          <a:xfrm>
            <a:off x="2511754" y="5076497"/>
            <a:ext cx="2081213" cy="0"/>
          </a:xfrm>
          <a:prstGeom prst="line">
            <a:avLst/>
          </a:prstGeom>
          <a:noFill/>
          <a:ln w="15875" cap="sq">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dirty="0"/>
          </a:p>
        </p:txBody>
      </p:sp>
      <p:sp>
        <p:nvSpPr>
          <p:cNvPr id="11281" name="Text Box 17">
            <a:extLst>
              <a:ext uri="{FF2B5EF4-FFF2-40B4-BE49-F238E27FC236}">
                <a16:creationId xmlns:a16="http://schemas.microsoft.com/office/drawing/2014/main" id="{AF96408A-E6FE-769F-8BFC-965279C6C24E}"/>
              </a:ext>
            </a:extLst>
          </p:cNvPr>
          <p:cNvSpPr txBox="1">
            <a:spLocks noChangeArrowheads="1"/>
          </p:cNvSpPr>
          <p:nvPr/>
        </p:nvSpPr>
        <p:spPr bwMode="auto">
          <a:xfrm>
            <a:off x="3307092" y="2954010"/>
            <a:ext cx="1106487" cy="5826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lgn="ctr">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rtl="0">
              <a:lnSpc>
                <a:spcPct val="90%"/>
              </a:lnSpc>
              <a:spcBef>
                <a:spcPct val="20%"/>
              </a:spcBef>
            </a:pPr>
            <a:r>
              <a:rPr lang="en-US" altLang="en-US" sz="1600" dirty="0">
                <a:solidFill>
                  <a:srgbClr val="000000"/>
                </a:solidFill>
                <a:latin typeface="Alexandria"/>
              </a:rPr>
              <a:t>Private key</a:t>
            </a:r>
          </a:p>
          <a:p>
            <a:pPr algn="ctr" rtl="0">
              <a:lnSpc>
                <a:spcPct val="90%"/>
              </a:lnSpc>
              <a:spcBef>
                <a:spcPct val="20%"/>
              </a:spcBef>
            </a:pPr>
            <a:r>
              <a:rPr lang="en-US" altLang="en-US" sz="1600" dirty="0">
                <a:solidFill>
                  <a:srgbClr val="000000"/>
                </a:solidFill>
                <a:latin typeface="Alexandria"/>
              </a:rPr>
              <a:t>A</a:t>
            </a:r>
          </a:p>
        </p:txBody>
      </p:sp>
      <p:sp>
        <p:nvSpPr>
          <p:cNvPr id="11282" name="Line 18">
            <a:extLst>
              <a:ext uri="{FF2B5EF4-FFF2-40B4-BE49-F238E27FC236}">
                <a16:creationId xmlns:a16="http://schemas.microsoft.com/office/drawing/2014/main" id="{93F0589B-2C92-1225-531D-D6EC19F51B05}"/>
              </a:ext>
            </a:extLst>
          </p:cNvPr>
          <p:cNvSpPr>
            <a:spLocks noChangeShapeType="1"/>
          </p:cNvSpPr>
          <p:nvPr/>
        </p:nvSpPr>
        <p:spPr bwMode="auto">
          <a:xfrm>
            <a:off x="3943678" y="3604885"/>
            <a:ext cx="7938" cy="633412"/>
          </a:xfrm>
          <a:prstGeom prst="line">
            <a:avLst/>
          </a:prstGeom>
          <a:noFill/>
          <a:ln w="12700" cap="sq">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284" name="AutoShape 20">
            <a:extLst>
              <a:ext uri="{FF2B5EF4-FFF2-40B4-BE49-F238E27FC236}">
                <a16:creationId xmlns:a16="http://schemas.microsoft.com/office/drawing/2014/main" id="{E5AED806-DC3C-83AB-C003-39C455024DF2}"/>
              </a:ext>
            </a:extLst>
          </p:cNvPr>
          <p:cNvSpPr>
            <a:spLocks noChangeArrowheads="1"/>
          </p:cNvSpPr>
          <p:nvPr/>
        </p:nvSpPr>
        <p:spPr bwMode="auto">
          <a:xfrm>
            <a:off x="5131128" y="4238298"/>
            <a:ext cx="342900" cy="353149"/>
          </a:xfrm>
          <a:prstGeom prst="roundRect">
            <a:avLst>
              <a:gd name="adj" fmla="val 16667"/>
            </a:avLst>
          </a:prstGeom>
          <a:solidFill>
            <a:schemeClr val="accent2"/>
          </a:solidFill>
          <a:ln>
            <a:noFill/>
          </a:ln>
          <a:effectLst/>
        </p:spPr>
        <p:txBody>
          <a:bodyPr wrap="none" anchor="ctr"/>
          <a:lstStyle/>
          <a:p>
            <a:pPr algn="ctr" rtl="0">
              <a:lnSpc>
                <a:spcPct val="90%"/>
              </a:lnSpc>
              <a:spcBef>
                <a:spcPct val="20%"/>
              </a:spcBef>
            </a:pPr>
            <a:r>
              <a:rPr lang="en-US" altLang="en-US" dirty="0">
                <a:solidFill>
                  <a:srgbClr val="000000"/>
                </a:solidFill>
                <a:latin typeface="Alexandria"/>
              </a:rPr>
              <a:t>ZIP</a:t>
            </a:r>
          </a:p>
        </p:txBody>
      </p:sp>
      <p:sp>
        <p:nvSpPr>
          <p:cNvPr id="11285" name="Line 21">
            <a:extLst>
              <a:ext uri="{FF2B5EF4-FFF2-40B4-BE49-F238E27FC236}">
                <a16:creationId xmlns:a16="http://schemas.microsoft.com/office/drawing/2014/main" id="{19D6D439-3912-2F70-B8D9-35B6EF95CDE2}"/>
              </a:ext>
            </a:extLst>
          </p:cNvPr>
          <p:cNvSpPr>
            <a:spLocks noChangeShapeType="1"/>
          </p:cNvSpPr>
          <p:nvPr/>
        </p:nvSpPr>
        <p:spPr bwMode="auto">
          <a:xfrm>
            <a:off x="4753305" y="4417075"/>
            <a:ext cx="336550" cy="7933"/>
          </a:xfrm>
          <a:prstGeom prst="line">
            <a:avLst/>
          </a:prstGeom>
          <a:noFill/>
          <a:ln w="12700" cap="sq">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298" name="AutoShape 34">
            <a:extLst>
              <a:ext uri="{FF2B5EF4-FFF2-40B4-BE49-F238E27FC236}">
                <a16:creationId xmlns:a16="http://schemas.microsoft.com/office/drawing/2014/main" id="{1B1C9671-558B-75B2-B82D-8BDF08FB28DC}"/>
              </a:ext>
            </a:extLst>
          </p:cNvPr>
          <p:cNvSpPr>
            <a:spLocks noChangeArrowheads="1"/>
          </p:cNvSpPr>
          <p:nvPr/>
        </p:nvSpPr>
        <p:spPr bwMode="auto">
          <a:xfrm>
            <a:off x="6191580" y="4252587"/>
            <a:ext cx="720723" cy="403224"/>
          </a:xfrm>
          <a:prstGeom prst="roundRect">
            <a:avLst>
              <a:gd name="adj" fmla="val 16667"/>
            </a:avLst>
          </a:prstGeom>
          <a:solidFill>
            <a:schemeClr val="accent2"/>
          </a:solidFill>
          <a:ln>
            <a:noFill/>
          </a:ln>
          <a:effectLst/>
        </p:spPr>
        <p:txBody>
          <a:bodyPr wrap="none" anchor="ctr"/>
          <a:lstStyle/>
          <a:p>
            <a:pPr algn="ctr" rtl="0">
              <a:lnSpc>
                <a:spcPct val="90%"/>
              </a:lnSpc>
              <a:spcBef>
                <a:spcPct val="20%"/>
              </a:spcBef>
            </a:pPr>
            <a:r>
              <a:rPr lang="en-US" altLang="en-US" sz="1600" dirty="0">
                <a:solidFill>
                  <a:srgbClr val="000000"/>
                </a:solidFill>
                <a:latin typeface="Alexandria"/>
              </a:rPr>
              <a:t>UNZIP</a:t>
            </a:r>
          </a:p>
        </p:txBody>
      </p:sp>
      <p:sp>
        <p:nvSpPr>
          <p:cNvPr id="11287" name="Line 23">
            <a:extLst>
              <a:ext uri="{FF2B5EF4-FFF2-40B4-BE49-F238E27FC236}">
                <a16:creationId xmlns:a16="http://schemas.microsoft.com/office/drawing/2014/main" id="{29E7E58A-FD75-CBDA-4C0B-717F3C41E605}"/>
              </a:ext>
            </a:extLst>
          </p:cNvPr>
          <p:cNvSpPr>
            <a:spLocks noChangeShapeType="1"/>
          </p:cNvSpPr>
          <p:nvPr/>
        </p:nvSpPr>
        <p:spPr bwMode="auto">
          <a:xfrm flipV="1">
            <a:off x="8110867" y="4192260"/>
            <a:ext cx="560387" cy="0"/>
          </a:xfrm>
          <a:prstGeom prst="line">
            <a:avLst/>
          </a:prstGeom>
          <a:noFill/>
          <a:ln w="12700" cap="sq">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288" name="AutoShape 24">
            <a:extLst>
              <a:ext uri="{FF2B5EF4-FFF2-40B4-BE49-F238E27FC236}">
                <a16:creationId xmlns:a16="http://schemas.microsoft.com/office/drawing/2014/main" id="{BC20A457-340E-4CBD-6BE9-F28770C404EA}"/>
              </a:ext>
            </a:extLst>
          </p:cNvPr>
          <p:cNvSpPr>
            <a:spLocks noChangeArrowheads="1"/>
          </p:cNvSpPr>
          <p:nvPr/>
        </p:nvSpPr>
        <p:spPr bwMode="auto">
          <a:xfrm>
            <a:off x="8639504" y="4082723"/>
            <a:ext cx="320675" cy="314325"/>
          </a:xfrm>
          <a:prstGeom prst="roundRect">
            <a:avLst>
              <a:gd name="adj" fmla="val 16667"/>
            </a:avLst>
          </a:prstGeom>
          <a:solidFill>
            <a:schemeClr val="accent2"/>
          </a:solidFill>
          <a:ln>
            <a:noFill/>
          </a:ln>
          <a:effectLst/>
        </p:spPr>
        <p:txBody>
          <a:bodyPr wrap="none" anchor="ctr"/>
          <a:lstStyle/>
          <a:p>
            <a:pPr algn="ctr" rtl="0">
              <a:lnSpc>
                <a:spcPct val="90%"/>
              </a:lnSpc>
              <a:spcBef>
                <a:spcPct val="20%"/>
              </a:spcBef>
            </a:pPr>
            <a:r>
              <a:rPr lang="en-US" altLang="en-US" dirty="0">
                <a:solidFill>
                  <a:srgbClr val="000000"/>
                </a:solidFill>
                <a:latin typeface="Alexandria"/>
              </a:rPr>
              <a:t>DP</a:t>
            </a:r>
          </a:p>
        </p:txBody>
      </p:sp>
      <p:sp>
        <p:nvSpPr>
          <p:cNvPr id="11289" name="Line 25">
            <a:extLst>
              <a:ext uri="{FF2B5EF4-FFF2-40B4-BE49-F238E27FC236}">
                <a16:creationId xmlns:a16="http://schemas.microsoft.com/office/drawing/2014/main" id="{D9B73FEC-7368-3435-F93A-63A484DD19A4}"/>
              </a:ext>
            </a:extLst>
          </p:cNvPr>
          <p:cNvSpPr>
            <a:spLocks noChangeShapeType="1"/>
          </p:cNvSpPr>
          <p:nvPr/>
        </p:nvSpPr>
        <p:spPr bwMode="auto">
          <a:xfrm>
            <a:off x="10077778" y="4189086"/>
            <a:ext cx="0" cy="523875"/>
          </a:xfrm>
          <a:prstGeom prst="line">
            <a:avLst/>
          </a:prstGeom>
          <a:noFill/>
          <a:ln w="12700" cap="sq">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290" name="Line 26">
            <a:extLst>
              <a:ext uri="{FF2B5EF4-FFF2-40B4-BE49-F238E27FC236}">
                <a16:creationId xmlns:a16="http://schemas.microsoft.com/office/drawing/2014/main" id="{1346E324-3FE9-1CCA-CE04-FADCD5FC2AD9}"/>
              </a:ext>
            </a:extLst>
          </p:cNvPr>
          <p:cNvSpPr>
            <a:spLocks noChangeShapeType="1"/>
          </p:cNvSpPr>
          <p:nvPr/>
        </p:nvSpPr>
        <p:spPr bwMode="auto">
          <a:xfrm flipV="1">
            <a:off x="8979228" y="4189085"/>
            <a:ext cx="1098550" cy="0"/>
          </a:xfrm>
          <a:prstGeom prst="line">
            <a:avLst/>
          </a:prstGeom>
          <a:noFill/>
          <a:ln w="15875" cap="sq">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291" name="Text Box 27">
            <a:extLst>
              <a:ext uri="{FF2B5EF4-FFF2-40B4-BE49-F238E27FC236}">
                <a16:creationId xmlns:a16="http://schemas.microsoft.com/office/drawing/2014/main" id="{E3337CBD-1674-4C6F-DD0D-55423EF915D4}"/>
              </a:ext>
            </a:extLst>
          </p:cNvPr>
          <p:cNvSpPr txBox="1">
            <a:spLocks noChangeArrowheads="1"/>
          </p:cNvSpPr>
          <p:nvPr/>
        </p:nvSpPr>
        <p:spPr bwMode="auto">
          <a:xfrm>
            <a:off x="9477703" y="4695497"/>
            <a:ext cx="990600" cy="312738"/>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lgn="ctr">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rtl="0">
              <a:lnSpc>
                <a:spcPct val="90%"/>
              </a:lnSpc>
              <a:spcBef>
                <a:spcPct val="20%"/>
              </a:spcBef>
            </a:pPr>
            <a:r>
              <a:rPr lang="en-US" altLang="en-US" sz="1600">
                <a:solidFill>
                  <a:srgbClr val="000000"/>
                </a:solidFill>
                <a:latin typeface="Alexandria"/>
                <a:cs typeface="Times New Roman" panose="02020603050405020304" pitchFamily="18" charset="0"/>
              </a:rPr>
              <a:t>Compare</a:t>
            </a:r>
          </a:p>
        </p:txBody>
      </p:sp>
      <p:sp>
        <p:nvSpPr>
          <p:cNvPr id="11293" name="Line 29">
            <a:extLst>
              <a:ext uri="{FF2B5EF4-FFF2-40B4-BE49-F238E27FC236}">
                <a16:creationId xmlns:a16="http://schemas.microsoft.com/office/drawing/2014/main" id="{4B74687E-88C3-894E-06D9-699272E9BF76}"/>
              </a:ext>
            </a:extLst>
          </p:cNvPr>
          <p:cNvSpPr>
            <a:spLocks noChangeShapeType="1"/>
          </p:cNvSpPr>
          <p:nvPr/>
        </p:nvSpPr>
        <p:spPr bwMode="auto">
          <a:xfrm flipV="1">
            <a:off x="9198304" y="5551160"/>
            <a:ext cx="879475" cy="0"/>
          </a:xfrm>
          <a:prstGeom prst="line">
            <a:avLst/>
          </a:prstGeom>
          <a:noFill/>
          <a:ln w="15875" cap="sq">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294" name="Line 30">
            <a:extLst>
              <a:ext uri="{FF2B5EF4-FFF2-40B4-BE49-F238E27FC236}">
                <a16:creationId xmlns:a16="http://schemas.microsoft.com/office/drawing/2014/main" id="{5109832E-2754-B22F-2325-FEEE7CD92CD4}"/>
              </a:ext>
            </a:extLst>
          </p:cNvPr>
          <p:cNvSpPr>
            <a:spLocks noChangeShapeType="1"/>
          </p:cNvSpPr>
          <p:nvPr/>
        </p:nvSpPr>
        <p:spPr bwMode="auto">
          <a:xfrm flipV="1">
            <a:off x="10077778" y="5132060"/>
            <a:ext cx="0" cy="419100"/>
          </a:xfrm>
          <a:prstGeom prst="line">
            <a:avLst/>
          </a:prstGeom>
          <a:noFill/>
          <a:ln w="12700" cap="sq">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299" name="Line 35">
            <a:extLst>
              <a:ext uri="{FF2B5EF4-FFF2-40B4-BE49-F238E27FC236}">
                <a16:creationId xmlns:a16="http://schemas.microsoft.com/office/drawing/2014/main" id="{24573ABD-049F-BF07-CB0D-5E7FB4A61448}"/>
              </a:ext>
            </a:extLst>
          </p:cNvPr>
          <p:cNvSpPr>
            <a:spLocks noChangeShapeType="1"/>
          </p:cNvSpPr>
          <p:nvPr/>
        </p:nvSpPr>
        <p:spPr bwMode="auto">
          <a:xfrm>
            <a:off x="6912303" y="4446260"/>
            <a:ext cx="241300" cy="0"/>
          </a:xfrm>
          <a:prstGeom prst="line">
            <a:avLst/>
          </a:prstGeom>
          <a:noFill/>
          <a:ln w="12700" cap="sq">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300" name="Line 36">
            <a:extLst>
              <a:ext uri="{FF2B5EF4-FFF2-40B4-BE49-F238E27FC236}">
                <a16:creationId xmlns:a16="http://schemas.microsoft.com/office/drawing/2014/main" id="{DF144105-0519-626B-C087-ED17C2162D70}"/>
              </a:ext>
            </a:extLst>
          </p:cNvPr>
          <p:cNvSpPr>
            <a:spLocks noChangeShapeType="1"/>
          </p:cNvSpPr>
          <p:nvPr/>
        </p:nvSpPr>
        <p:spPr bwMode="auto">
          <a:xfrm flipV="1">
            <a:off x="8110866" y="5114926"/>
            <a:ext cx="368300" cy="12371"/>
          </a:xfrm>
          <a:prstGeom prst="line">
            <a:avLst/>
          </a:prstGeom>
          <a:noFill/>
          <a:ln w="15875" cap="sq">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301" name="Line 37">
            <a:extLst>
              <a:ext uri="{FF2B5EF4-FFF2-40B4-BE49-F238E27FC236}">
                <a16:creationId xmlns:a16="http://schemas.microsoft.com/office/drawing/2014/main" id="{A8AD43DE-07C1-A9FA-D476-08C830644A37}"/>
              </a:ext>
            </a:extLst>
          </p:cNvPr>
          <p:cNvSpPr>
            <a:spLocks noChangeShapeType="1"/>
          </p:cNvSpPr>
          <p:nvPr/>
        </p:nvSpPr>
        <p:spPr bwMode="auto">
          <a:xfrm>
            <a:off x="8479166" y="5132060"/>
            <a:ext cx="0" cy="419100"/>
          </a:xfrm>
          <a:prstGeom prst="line">
            <a:avLst/>
          </a:prstGeom>
          <a:noFill/>
          <a:ln w="15875" cap="sq">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302" name="Line 38">
            <a:extLst>
              <a:ext uri="{FF2B5EF4-FFF2-40B4-BE49-F238E27FC236}">
                <a16:creationId xmlns:a16="http://schemas.microsoft.com/office/drawing/2014/main" id="{517F4DBD-15E2-BFC6-D0AB-911B7555AAD4}"/>
              </a:ext>
            </a:extLst>
          </p:cNvPr>
          <p:cNvSpPr>
            <a:spLocks noChangeShapeType="1"/>
          </p:cNvSpPr>
          <p:nvPr/>
        </p:nvSpPr>
        <p:spPr bwMode="auto">
          <a:xfrm flipV="1">
            <a:off x="8479166" y="5551160"/>
            <a:ext cx="400050" cy="0"/>
          </a:xfrm>
          <a:prstGeom prst="line">
            <a:avLst/>
          </a:prstGeom>
          <a:noFill/>
          <a:ln w="15875" cap="sq">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303" name="AutoShape 39">
            <a:extLst>
              <a:ext uri="{FF2B5EF4-FFF2-40B4-BE49-F238E27FC236}">
                <a16:creationId xmlns:a16="http://schemas.microsoft.com/office/drawing/2014/main" id="{AC642431-D155-8CE9-9021-08F2C408B7F4}"/>
              </a:ext>
            </a:extLst>
          </p:cNvPr>
          <p:cNvSpPr>
            <a:spLocks noChangeArrowheads="1"/>
          </p:cNvSpPr>
          <p:nvPr/>
        </p:nvSpPr>
        <p:spPr bwMode="auto">
          <a:xfrm>
            <a:off x="8879217" y="5446386"/>
            <a:ext cx="320675" cy="314325"/>
          </a:xfrm>
          <a:prstGeom prst="roundRect">
            <a:avLst>
              <a:gd name="adj" fmla="val 16667"/>
            </a:avLst>
          </a:prstGeom>
          <a:solidFill>
            <a:schemeClr val="accent2"/>
          </a:solidFill>
          <a:ln>
            <a:noFill/>
          </a:ln>
          <a:effectLst/>
        </p:spPr>
        <p:txBody>
          <a:bodyPr wrap="none" anchor="ctr"/>
          <a:lstStyle/>
          <a:p>
            <a:pPr algn="ctr" rtl="0">
              <a:lnSpc>
                <a:spcPct val="90%"/>
              </a:lnSpc>
              <a:spcBef>
                <a:spcPct val="20%"/>
              </a:spcBef>
            </a:pPr>
            <a:r>
              <a:rPr lang="en-US" altLang="en-US" dirty="0">
                <a:solidFill>
                  <a:srgbClr val="000000"/>
                </a:solidFill>
                <a:latin typeface="Alexandria"/>
              </a:rPr>
              <a:t>H</a:t>
            </a:r>
          </a:p>
        </p:txBody>
      </p:sp>
      <p:grpSp>
        <p:nvGrpSpPr>
          <p:cNvPr id="11306" name="Group 42">
            <a:extLst>
              <a:ext uri="{FF2B5EF4-FFF2-40B4-BE49-F238E27FC236}">
                <a16:creationId xmlns:a16="http://schemas.microsoft.com/office/drawing/2014/main" id="{EC8AE216-2FC8-84C4-BE39-BE8FF1BFFED4}"/>
              </a:ext>
            </a:extLst>
          </p:cNvPr>
          <p:cNvGrpSpPr>
            <a:grpSpLocks/>
          </p:cNvGrpSpPr>
          <p:nvPr/>
        </p:nvGrpSpPr>
        <p:grpSpPr bwMode="auto">
          <a:xfrm>
            <a:off x="7153604" y="3817611"/>
            <a:ext cx="974725" cy="1804987"/>
            <a:chOff x="3833" y="2568"/>
            <a:chExt cx="454" cy="587"/>
          </a:xfrm>
        </p:grpSpPr>
        <p:sp>
          <p:nvSpPr>
            <p:cNvPr id="11296" name="Text Box 32">
              <a:extLst>
                <a:ext uri="{FF2B5EF4-FFF2-40B4-BE49-F238E27FC236}">
                  <a16:creationId xmlns:a16="http://schemas.microsoft.com/office/drawing/2014/main" id="{0E963453-DF94-AC36-9C40-636B32932A1E}"/>
                </a:ext>
              </a:extLst>
            </p:cNvPr>
            <p:cNvSpPr txBox="1">
              <a:spLocks noChangeArrowheads="1"/>
            </p:cNvSpPr>
            <p:nvPr/>
          </p:nvSpPr>
          <p:spPr bwMode="auto">
            <a:xfrm>
              <a:off x="3833" y="2568"/>
              <a:ext cx="454" cy="587"/>
            </a:xfrm>
            <a:prstGeom prst="rect">
              <a:avLst/>
            </a:prstGeom>
            <a:solidFill>
              <a:schemeClr val="accent6"/>
            </a:solidFill>
            <a:ln w="22225" cap="sq" algn="ctr">
              <a:solidFill>
                <a:srgbClr val="FFFFFF"/>
              </a:solidFill>
              <a:miter lim="8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rtl="0">
                <a:lnSpc>
                  <a:spcPct val="90%"/>
                </a:lnSpc>
                <a:spcBef>
                  <a:spcPct val="20%"/>
                </a:spcBef>
              </a:pPr>
              <a:endParaRPr lang="en-US" altLang="en-US" dirty="0">
                <a:latin typeface="Times New Roman" panose="02020603050405020304" pitchFamily="18" charset="0"/>
              </a:endParaRPr>
            </a:p>
            <a:p>
              <a:pPr algn="ctr" rtl="0">
                <a:lnSpc>
                  <a:spcPct val="90%"/>
                </a:lnSpc>
                <a:spcBef>
                  <a:spcPct val="20%"/>
                </a:spcBef>
              </a:pPr>
              <a:endParaRPr lang="en-US" altLang="en-US" dirty="0">
                <a:latin typeface="Times New Roman" panose="02020603050405020304" pitchFamily="18" charset="0"/>
              </a:endParaRPr>
            </a:p>
            <a:p>
              <a:pPr algn="ctr" rtl="0">
                <a:lnSpc>
                  <a:spcPct val="90%"/>
                </a:lnSpc>
                <a:spcBef>
                  <a:spcPct val="20%"/>
                </a:spcBef>
              </a:pPr>
              <a:endParaRPr lang="en-US" altLang="en-US" sz="1000" dirty="0">
                <a:latin typeface="Times New Roman" panose="02020603050405020304" pitchFamily="18" charset="0"/>
              </a:endParaRPr>
            </a:p>
            <a:p>
              <a:pPr algn="ctr" rtl="0">
                <a:lnSpc>
                  <a:spcPct val="90%"/>
                </a:lnSpc>
                <a:spcBef>
                  <a:spcPct val="20%"/>
                </a:spcBef>
              </a:pPr>
              <a:r>
                <a:rPr lang="en-US" altLang="en-US" sz="1600" dirty="0">
                  <a:latin typeface="Times New Roman" panose="02020603050405020304" pitchFamily="18" charset="0"/>
                </a:rPr>
                <a:t>Message</a:t>
              </a:r>
            </a:p>
            <a:p>
              <a:pPr algn="ctr" rtl="0">
                <a:lnSpc>
                  <a:spcPct val="90%"/>
                </a:lnSpc>
                <a:spcBef>
                  <a:spcPct val="20%"/>
                </a:spcBef>
              </a:pPr>
              <a:r>
                <a:rPr lang="en-US" altLang="en-US" sz="1400" dirty="0">
                  <a:latin typeface="Times New Roman" panose="02020603050405020304" pitchFamily="18" charset="0"/>
                </a:rPr>
                <a:t>M</a:t>
              </a:r>
            </a:p>
            <a:p>
              <a:pPr algn="ctr" rtl="0">
                <a:lnSpc>
                  <a:spcPct val="90%"/>
                </a:lnSpc>
                <a:spcBef>
                  <a:spcPct val="20%"/>
                </a:spcBef>
              </a:pPr>
              <a:endParaRPr lang="en-US" altLang="en-US" sz="1400" dirty="0">
                <a:latin typeface="Times New Roman" panose="02020603050405020304" pitchFamily="18" charset="0"/>
              </a:endParaRPr>
            </a:p>
            <a:p>
              <a:pPr algn="ctr" rtl="0">
                <a:lnSpc>
                  <a:spcPct val="90%"/>
                </a:lnSpc>
                <a:spcBef>
                  <a:spcPct val="20%"/>
                </a:spcBef>
              </a:pPr>
              <a:endParaRPr lang="en-US" altLang="en-US" sz="1400" dirty="0">
                <a:latin typeface="Times New Roman" panose="02020603050405020304" pitchFamily="18" charset="0"/>
              </a:endParaRPr>
            </a:p>
          </p:txBody>
        </p:sp>
        <p:sp>
          <p:nvSpPr>
            <p:cNvPr id="11304" name="Line 40">
              <a:extLst>
                <a:ext uri="{FF2B5EF4-FFF2-40B4-BE49-F238E27FC236}">
                  <a16:creationId xmlns:a16="http://schemas.microsoft.com/office/drawing/2014/main" id="{3830301F-112D-EB59-55C0-A4F970DA06DE}"/>
                </a:ext>
              </a:extLst>
            </p:cNvPr>
            <p:cNvSpPr>
              <a:spLocks noChangeShapeType="1"/>
            </p:cNvSpPr>
            <p:nvPr/>
          </p:nvSpPr>
          <p:spPr bwMode="auto">
            <a:xfrm>
              <a:off x="3833" y="2750"/>
              <a:ext cx="453" cy="0"/>
            </a:xfrm>
            <a:prstGeom prst="line">
              <a:avLst/>
            </a:prstGeom>
            <a:noFill/>
            <a:ln w="12700" cap="sq">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11307" name="Text Box 43">
            <a:extLst>
              <a:ext uri="{FF2B5EF4-FFF2-40B4-BE49-F238E27FC236}">
                <a16:creationId xmlns:a16="http://schemas.microsoft.com/office/drawing/2014/main" id="{3E2C941D-5655-BB17-1C2E-BC96B0F77D26}"/>
              </a:ext>
            </a:extLst>
          </p:cNvPr>
          <p:cNvSpPr txBox="1">
            <a:spLocks noChangeArrowheads="1"/>
          </p:cNvSpPr>
          <p:nvPr/>
        </p:nvSpPr>
        <p:spPr bwMode="auto">
          <a:xfrm>
            <a:off x="3083668" y="2037954"/>
            <a:ext cx="1389115" cy="42473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lgn="ctr">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rtl="0">
              <a:lnSpc>
                <a:spcPct val="90%"/>
              </a:lnSpc>
              <a:spcBef>
                <a:spcPct val="20%"/>
              </a:spcBef>
            </a:pPr>
            <a:r>
              <a:rPr lang="en-US" altLang="en-US" sz="2400" b="1" dirty="0">
                <a:solidFill>
                  <a:srgbClr val="000000"/>
                </a:solidFill>
                <a:latin typeface="Alexandria"/>
              </a:rPr>
              <a:t>Source A</a:t>
            </a:r>
          </a:p>
        </p:txBody>
      </p:sp>
      <p:sp>
        <p:nvSpPr>
          <p:cNvPr id="11310" name="AutoShape 46">
            <a:extLst>
              <a:ext uri="{FF2B5EF4-FFF2-40B4-BE49-F238E27FC236}">
                <a16:creationId xmlns:a16="http://schemas.microsoft.com/office/drawing/2014/main" id="{DBAA6A48-5998-DAFD-6C7A-99C95B964467}"/>
              </a:ext>
            </a:extLst>
          </p:cNvPr>
          <p:cNvSpPr>
            <a:spLocks noChangeArrowheads="1"/>
          </p:cNvSpPr>
          <p:nvPr/>
        </p:nvSpPr>
        <p:spPr bwMode="auto">
          <a:xfrm rot="10800000">
            <a:off x="4792664" y="2224089"/>
            <a:ext cx="879475" cy="211137"/>
          </a:xfrm>
          <a:prstGeom prst="leftArrow">
            <a:avLst>
              <a:gd name="adj1" fmla="val 50000"/>
              <a:gd name="adj2" fmla="val 104136"/>
            </a:avLst>
          </a:prstGeom>
          <a:solidFill>
            <a:srgbClr val="FFFFFF"/>
          </a:solidFill>
          <a:ln>
            <a:noFill/>
          </a:ln>
          <a:effectLst/>
          <a:extLst>
            <a:ext uri="{91240B29-F687-4F45-9708-019B960494DF}">
              <a14:hiddenLine xmlns:a14="http://schemas.microsoft.com/office/drawing/2010/main" w="12700" cap="sq" algn="ctr">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1312" name="Text Box 48">
            <a:extLst>
              <a:ext uri="{FF2B5EF4-FFF2-40B4-BE49-F238E27FC236}">
                <a16:creationId xmlns:a16="http://schemas.microsoft.com/office/drawing/2014/main" id="{0B62EE14-8711-F02C-D729-1A3A97E54F39}"/>
              </a:ext>
            </a:extLst>
          </p:cNvPr>
          <p:cNvSpPr txBox="1">
            <a:spLocks noChangeArrowheads="1"/>
          </p:cNvSpPr>
          <p:nvPr/>
        </p:nvSpPr>
        <p:spPr bwMode="auto">
          <a:xfrm>
            <a:off x="7484100" y="2016125"/>
            <a:ext cx="1972015" cy="42473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lgn="ctr">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rtl="0">
              <a:lnSpc>
                <a:spcPct val="90%"/>
              </a:lnSpc>
              <a:spcBef>
                <a:spcPct val="20%"/>
              </a:spcBef>
            </a:pPr>
            <a:r>
              <a:rPr lang="en-US" altLang="en-US" sz="2400" b="1" dirty="0">
                <a:solidFill>
                  <a:srgbClr val="000000"/>
                </a:solidFill>
                <a:latin typeface="Alexandria"/>
              </a:rPr>
              <a:t>Destination B</a:t>
            </a:r>
          </a:p>
        </p:txBody>
      </p:sp>
      <p:sp>
        <p:nvSpPr>
          <p:cNvPr id="11313" name="AutoShape 49">
            <a:extLst>
              <a:ext uri="{FF2B5EF4-FFF2-40B4-BE49-F238E27FC236}">
                <a16:creationId xmlns:a16="http://schemas.microsoft.com/office/drawing/2014/main" id="{531D429B-2980-8F3A-C5C2-C02471CD1454}"/>
              </a:ext>
            </a:extLst>
          </p:cNvPr>
          <p:cNvSpPr>
            <a:spLocks noChangeArrowheads="1"/>
          </p:cNvSpPr>
          <p:nvPr/>
        </p:nvSpPr>
        <p:spPr bwMode="auto">
          <a:xfrm>
            <a:off x="6311901" y="2224089"/>
            <a:ext cx="881063" cy="211137"/>
          </a:xfrm>
          <a:prstGeom prst="leftArrow">
            <a:avLst>
              <a:gd name="adj1" fmla="val 50000"/>
              <a:gd name="adj2" fmla="val 104324"/>
            </a:avLst>
          </a:prstGeom>
          <a:solidFill>
            <a:srgbClr val="FFFFFF"/>
          </a:solidFill>
          <a:ln>
            <a:noFill/>
          </a:ln>
          <a:effectLst/>
          <a:extLst>
            <a:ext uri="{91240B29-F687-4F45-9708-019B960494DF}">
              <a14:hiddenLine xmlns:a14="http://schemas.microsoft.com/office/drawing/2010/main" w="12700" cap="sq" algn="ctr">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1314" name="AutoShape 50">
            <a:extLst>
              <a:ext uri="{FF2B5EF4-FFF2-40B4-BE49-F238E27FC236}">
                <a16:creationId xmlns:a16="http://schemas.microsoft.com/office/drawing/2014/main" id="{37A76A4F-B8A9-3E11-6788-6EC791FF1CE4}"/>
              </a:ext>
            </a:extLst>
          </p:cNvPr>
          <p:cNvSpPr>
            <a:spLocks noChangeArrowheads="1"/>
          </p:cNvSpPr>
          <p:nvPr/>
        </p:nvSpPr>
        <p:spPr bwMode="auto">
          <a:xfrm rot="10800000">
            <a:off x="9432926" y="2224089"/>
            <a:ext cx="881063" cy="211137"/>
          </a:xfrm>
          <a:prstGeom prst="leftArrow">
            <a:avLst>
              <a:gd name="adj1" fmla="val 50000"/>
              <a:gd name="adj2" fmla="val 104324"/>
            </a:avLst>
          </a:prstGeom>
          <a:solidFill>
            <a:srgbClr val="FFFFFF"/>
          </a:solidFill>
          <a:ln>
            <a:noFill/>
          </a:ln>
          <a:effectLst/>
          <a:extLst>
            <a:ext uri="{91240B29-F687-4F45-9708-019B960494DF}">
              <a14:hiddenLine xmlns:a14="http://schemas.microsoft.com/office/drawing/2010/main" w="12700" cap="sq" algn="ctr">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1317" name="Text Box 53">
            <a:extLst>
              <a:ext uri="{FF2B5EF4-FFF2-40B4-BE49-F238E27FC236}">
                <a16:creationId xmlns:a16="http://schemas.microsoft.com/office/drawing/2014/main" id="{6070B731-A359-A33E-FD77-0E846D8C1AC1}"/>
              </a:ext>
            </a:extLst>
          </p:cNvPr>
          <p:cNvSpPr txBox="1">
            <a:spLocks noChangeArrowheads="1"/>
          </p:cNvSpPr>
          <p:nvPr/>
        </p:nvSpPr>
        <p:spPr bwMode="auto">
          <a:xfrm>
            <a:off x="8245804" y="2907973"/>
            <a:ext cx="1050925" cy="5826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lgn="ctr">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rtl="0">
              <a:lnSpc>
                <a:spcPct val="90%"/>
              </a:lnSpc>
              <a:spcBef>
                <a:spcPct val="20%"/>
              </a:spcBef>
            </a:pPr>
            <a:r>
              <a:rPr lang="en-US" altLang="en-US" sz="1600" dirty="0">
                <a:solidFill>
                  <a:srgbClr val="000000"/>
                </a:solidFill>
                <a:latin typeface="Alexandria"/>
              </a:rPr>
              <a:t>Public key</a:t>
            </a:r>
          </a:p>
          <a:p>
            <a:pPr algn="ctr" rtl="0">
              <a:lnSpc>
                <a:spcPct val="90%"/>
              </a:lnSpc>
              <a:spcBef>
                <a:spcPct val="20%"/>
              </a:spcBef>
            </a:pPr>
            <a:r>
              <a:rPr lang="en-US" altLang="en-US" sz="1600" dirty="0">
                <a:solidFill>
                  <a:srgbClr val="000000"/>
                </a:solidFill>
                <a:latin typeface="Alexandria"/>
              </a:rPr>
              <a:t>A</a:t>
            </a:r>
          </a:p>
        </p:txBody>
      </p:sp>
      <p:sp>
        <p:nvSpPr>
          <p:cNvPr id="11318" name="Line 54">
            <a:extLst>
              <a:ext uri="{FF2B5EF4-FFF2-40B4-BE49-F238E27FC236}">
                <a16:creationId xmlns:a16="http://schemas.microsoft.com/office/drawing/2014/main" id="{FEA88190-61EC-F93D-FC55-09614B822429}"/>
              </a:ext>
            </a:extLst>
          </p:cNvPr>
          <p:cNvSpPr>
            <a:spLocks noChangeShapeType="1"/>
          </p:cNvSpPr>
          <p:nvPr/>
        </p:nvSpPr>
        <p:spPr bwMode="auto">
          <a:xfrm>
            <a:off x="8749041" y="3555673"/>
            <a:ext cx="0" cy="504825"/>
          </a:xfrm>
          <a:prstGeom prst="line">
            <a:avLst/>
          </a:prstGeom>
          <a:noFill/>
          <a:ln w="12700" cap="sq">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6" name="TextBox 5">
            <a:extLst>
              <a:ext uri="{FF2B5EF4-FFF2-40B4-BE49-F238E27FC236}">
                <a16:creationId xmlns:a16="http://schemas.microsoft.com/office/drawing/2014/main" id="{757BC94B-83B7-D4DE-E99C-813601FB48AC}"/>
              </a:ext>
            </a:extLst>
          </p:cNvPr>
          <p:cNvSpPr txBox="1"/>
          <p:nvPr/>
        </p:nvSpPr>
        <p:spPr>
          <a:xfrm>
            <a:off x="2521896" y="620434"/>
            <a:ext cx="6094378" cy="461665"/>
          </a:xfrm>
          <a:prstGeom prst="rect">
            <a:avLst/>
          </a:prstGeom>
          <a:noFill/>
        </p:spPr>
        <p:txBody>
          <a:bodyPr wrap="square">
            <a:spAutoFit/>
          </a:bodyPr>
          <a:lstStyle/>
          <a:p>
            <a:r>
              <a:rPr lang="it-IT" altLang="en-US" sz="2400" dirty="0">
                <a:solidFill>
                  <a:srgbClr val="000000"/>
                </a:solidFill>
                <a:latin typeface="Alexandria"/>
              </a:rPr>
              <a:t>Authentication/Digital Signature</a:t>
            </a:r>
            <a:endParaRPr lang="en-MY" sz="2400" dirty="0">
              <a:solidFill>
                <a:srgbClr val="000000"/>
              </a:solidFill>
              <a:latin typeface="Alexandria"/>
            </a:endParaRPr>
          </a:p>
        </p:txBody>
      </p:sp>
      <p:sp>
        <p:nvSpPr>
          <p:cNvPr id="7" name="Line 21">
            <a:extLst>
              <a:ext uri="{FF2B5EF4-FFF2-40B4-BE49-F238E27FC236}">
                <a16:creationId xmlns:a16="http://schemas.microsoft.com/office/drawing/2014/main" id="{78B0F606-2074-07AD-270F-C73528BAB8A6}"/>
              </a:ext>
            </a:extLst>
          </p:cNvPr>
          <p:cNvSpPr>
            <a:spLocks noChangeShapeType="1"/>
          </p:cNvSpPr>
          <p:nvPr/>
        </p:nvSpPr>
        <p:spPr bwMode="auto">
          <a:xfrm flipV="1">
            <a:off x="5536736" y="4417075"/>
            <a:ext cx="559264" cy="5699"/>
          </a:xfrm>
          <a:prstGeom prst="line">
            <a:avLst/>
          </a:prstGeom>
          <a:noFill/>
          <a:ln w="12700" cap="sq">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 name="Slide Number Placeholder 10">
            <a:extLst>
              <a:ext uri="{FF2B5EF4-FFF2-40B4-BE49-F238E27FC236}">
                <a16:creationId xmlns:a16="http://schemas.microsoft.com/office/drawing/2014/main" id="{610AD6DC-15A3-7BE4-B0DE-5ECAB64E56A3}"/>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21</a:t>
            </a:fld>
            <a:endParaRPr lang="en-US">
              <a:solidFill>
                <a:srgbClr val="000000"/>
              </a:solidFill>
              <a:latin typeface="Alexandria"/>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nodeType="clickEffect">
                                  <p:stCondLst>
                                    <p:cond delay="0"/>
                                  </p:stCondLst>
                                  <p:childTnLst>
                                    <p:set>
                                      <p:cBhvr>
                                        <p:cTn id="6" dur="1" fill="hold">
                                          <p:stCondLst>
                                            <p:cond delay="0"/>
                                          </p:stCondLst>
                                        </p:cTn>
                                        <p:tgtEl>
                                          <p:spTgt spid="11310"/>
                                        </p:tgtEl>
                                        <p:attrNameLst>
                                          <p:attrName>style.visibility</p:attrName>
                                        </p:attrNameLst>
                                      </p:cBhvr>
                                      <p:to>
                                        <p:strVal val="visible"/>
                                      </p:to>
                                    </p:set>
                                    <p:animEffect transition="in" filter="wipe(left)">
                                      <p:cBhvr>
                                        <p:cTn id="7" dur="500"/>
                                        <p:tgtEl>
                                          <p:spTgt spid="11310"/>
                                        </p:tgtEl>
                                      </p:cBhvr>
                                    </p:animEffect>
                                  </p:childTnLst>
                                </p:cTn>
                              </p:par>
                              <p:par>
                                <p:cTn id="8" presetID="22" presetClass="entr" presetSubtype="8" fill="hold" grpId="0" nodeType="withEffect" nodePh="1">
                                  <p:stCondLst>
                                    <p:cond delay="0"/>
                                  </p:stCondLst>
                                  <p:endCondLst>
                                    <p:cond evt="begin" delay="0">
                                      <p:tn val="8"/>
                                    </p:cond>
                                  </p:endCondLst>
                                  <p:childTnLst>
                                    <p:set>
                                      <p:cBhvr>
                                        <p:cTn id="9" dur="1" fill="hold">
                                          <p:stCondLst>
                                            <p:cond delay="0"/>
                                          </p:stCondLst>
                                        </p:cTn>
                                        <p:tgtEl>
                                          <p:spTgt spid="11307"/>
                                        </p:tgtEl>
                                        <p:attrNameLst>
                                          <p:attrName>style.visibility</p:attrName>
                                        </p:attrNameLst>
                                      </p:cBhvr>
                                      <p:to>
                                        <p:strVal val="visible"/>
                                      </p:to>
                                    </p:set>
                                    <p:animEffect transition="in" filter="wipe(left)">
                                      <p:cBhvr>
                                        <p:cTn id="10" dur="500"/>
                                        <p:tgtEl>
                                          <p:spTgt spid="11307"/>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11271"/>
                                        </p:tgtEl>
                                        <p:attrNameLst>
                                          <p:attrName>style.visibility</p:attrName>
                                        </p:attrNameLst>
                                      </p:cBhvr>
                                      <p:to>
                                        <p:strVal val="visible"/>
                                      </p:to>
                                    </p:set>
                                    <p:animEffect transition="in" filter="wipe(left)">
                                      <p:cBhvr>
                                        <p:cTn id="13" dur="500"/>
                                        <p:tgtEl>
                                          <p:spTgt spid="11271"/>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22" presetClass="entr" presetSubtype="8" fill="hold" nodeType="clickEffect">
                                  <p:stCondLst>
                                    <p:cond delay="0"/>
                                  </p:stCondLst>
                                  <p:childTnLst>
                                    <p:set>
                                      <p:cBhvr>
                                        <p:cTn id="17" dur="1" fill="hold">
                                          <p:stCondLst>
                                            <p:cond delay="0"/>
                                          </p:stCondLst>
                                        </p:cTn>
                                        <p:tgtEl>
                                          <p:spTgt spid="11273"/>
                                        </p:tgtEl>
                                        <p:attrNameLst>
                                          <p:attrName>style.visibility</p:attrName>
                                        </p:attrNameLst>
                                      </p:cBhvr>
                                      <p:to>
                                        <p:strVal val="visible"/>
                                      </p:to>
                                    </p:set>
                                    <p:animEffect transition="in" filter="wipe(left)">
                                      <p:cBhvr>
                                        <p:cTn id="18" dur="500"/>
                                        <p:tgtEl>
                                          <p:spTgt spid="11273"/>
                                        </p:tgtEl>
                                      </p:cBhvr>
                                    </p:animEffect>
                                  </p:childTnLst>
                                </p:cTn>
                              </p:par>
                              <p:par>
                                <p:cTn id="19" presetID="22" presetClass="entr" presetSubtype="8" fill="hold" grpId="0" nodeType="withEffect">
                                  <p:stCondLst>
                                    <p:cond delay="0"/>
                                  </p:stCondLst>
                                  <p:childTnLst>
                                    <p:set>
                                      <p:cBhvr>
                                        <p:cTn id="20" dur="1" fill="hold">
                                          <p:stCondLst>
                                            <p:cond delay="0"/>
                                          </p:stCondLst>
                                        </p:cTn>
                                        <p:tgtEl>
                                          <p:spTgt spid="11272"/>
                                        </p:tgtEl>
                                        <p:attrNameLst>
                                          <p:attrName>style.visibility</p:attrName>
                                        </p:attrNameLst>
                                      </p:cBhvr>
                                      <p:to>
                                        <p:strVal val="visible"/>
                                      </p:to>
                                    </p:set>
                                    <p:animEffect transition="in" filter="wipe(left)">
                                      <p:cBhvr>
                                        <p:cTn id="21" dur="500"/>
                                        <p:tgtEl>
                                          <p:spTgt spid="11272"/>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22" presetClass="entr" presetSubtype="8" fill="hold" grpId="0" nodeType="clickEffect">
                                  <p:stCondLst>
                                    <p:cond delay="0"/>
                                  </p:stCondLst>
                                  <p:childTnLst>
                                    <p:set>
                                      <p:cBhvr>
                                        <p:cTn id="25" dur="1" fill="hold">
                                          <p:stCondLst>
                                            <p:cond delay="0"/>
                                          </p:stCondLst>
                                        </p:cTn>
                                        <p:tgtEl>
                                          <p:spTgt spid="11281"/>
                                        </p:tgtEl>
                                        <p:attrNameLst>
                                          <p:attrName>style.visibility</p:attrName>
                                        </p:attrNameLst>
                                      </p:cBhvr>
                                      <p:to>
                                        <p:strVal val="visible"/>
                                      </p:to>
                                    </p:set>
                                    <p:animEffect transition="in" filter="wipe(left)">
                                      <p:cBhvr>
                                        <p:cTn id="26" dur="500"/>
                                        <p:tgtEl>
                                          <p:spTgt spid="11281"/>
                                        </p:tgtEl>
                                      </p:cBhvr>
                                    </p:animEffect>
                                  </p:childTnLst>
                                </p:cTn>
                              </p:par>
                              <p:par>
                                <p:cTn id="27" presetID="22" presetClass="entr" presetSubtype="8" fill="hold" nodeType="withEffect">
                                  <p:stCondLst>
                                    <p:cond delay="0"/>
                                  </p:stCondLst>
                                  <p:childTnLst>
                                    <p:set>
                                      <p:cBhvr>
                                        <p:cTn id="28" dur="1" fill="hold">
                                          <p:stCondLst>
                                            <p:cond delay="0"/>
                                          </p:stCondLst>
                                        </p:cTn>
                                        <p:tgtEl>
                                          <p:spTgt spid="11282"/>
                                        </p:tgtEl>
                                        <p:attrNameLst>
                                          <p:attrName>style.visibility</p:attrName>
                                        </p:attrNameLst>
                                      </p:cBhvr>
                                      <p:to>
                                        <p:strVal val="visible"/>
                                      </p:to>
                                    </p:set>
                                    <p:animEffect transition="in" filter="wipe(left)">
                                      <p:cBhvr>
                                        <p:cTn id="29" dur="500"/>
                                        <p:tgtEl>
                                          <p:spTgt spid="11282"/>
                                        </p:tgtEl>
                                      </p:cBhvr>
                                    </p:animEffect>
                                  </p:childTnLst>
                                </p:cTn>
                              </p:par>
                              <p:par>
                                <p:cTn id="30" presetID="22" presetClass="entr" presetSubtype="8" fill="hold" grpId="0" nodeType="withEffect">
                                  <p:stCondLst>
                                    <p:cond delay="0"/>
                                  </p:stCondLst>
                                  <p:childTnLst>
                                    <p:set>
                                      <p:cBhvr>
                                        <p:cTn id="31" dur="1" fill="hold">
                                          <p:stCondLst>
                                            <p:cond delay="0"/>
                                          </p:stCondLst>
                                        </p:cTn>
                                        <p:tgtEl>
                                          <p:spTgt spid="11274"/>
                                        </p:tgtEl>
                                        <p:attrNameLst>
                                          <p:attrName>style.visibility</p:attrName>
                                        </p:attrNameLst>
                                      </p:cBhvr>
                                      <p:to>
                                        <p:strVal val="visible"/>
                                      </p:to>
                                    </p:set>
                                    <p:animEffect transition="in" filter="wipe(left)">
                                      <p:cBhvr>
                                        <p:cTn id="32" dur="500"/>
                                        <p:tgtEl>
                                          <p:spTgt spid="11274"/>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22" presetClass="entr" presetSubtype="8" fill="hold" nodeType="clickEffect">
                                  <p:stCondLst>
                                    <p:cond delay="0"/>
                                  </p:stCondLst>
                                  <p:childTnLst>
                                    <p:set>
                                      <p:cBhvr>
                                        <p:cTn id="36" dur="1" fill="hold">
                                          <p:stCondLst>
                                            <p:cond delay="0"/>
                                          </p:stCondLst>
                                        </p:cTn>
                                        <p:tgtEl>
                                          <p:spTgt spid="11279"/>
                                        </p:tgtEl>
                                        <p:attrNameLst>
                                          <p:attrName>style.visibility</p:attrName>
                                        </p:attrNameLst>
                                      </p:cBhvr>
                                      <p:to>
                                        <p:strVal val="visible"/>
                                      </p:to>
                                    </p:set>
                                    <p:animEffect transition="in" filter="wipe(left)">
                                      <p:cBhvr>
                                        <p:cTn id="37" dur="500"/>
                                        <p:tgtEl>
                                          <p:spTgt spid="11279"/>
                                        </p:tgtEl>
                                      </p:cBhvr>
                                    </p:animEffect>
                                  </p:childTnLst>
                                </p:cTn>
                              </p:par>
                              <p:par>
                                <p:cTn id="38" presetID="22" presetClass="entr" presetSubtype="8" fill="hold" nodeType="withEffect">
                                  <p:stCondLst>
                                    <p:cond delay="0"/>
                                  </p:stCondLst>
                                  <p:childTnLst>
                                    <p:set>
                                      <p:cBhvr>
                                        <p:cTn id="39" dur="1" fill="hold">
                                          <p:stCondLst>
                                            <p:cond delay="0"/>
                                          </p:stCondLst>
                                        </p:cTn>
                                        <p:tgtEl>
                                          <p:spTgt spid="11278"/>
                                        </p:tgtEl>
                                        <p:attrNameLst>
                                          <p:attrName>style.visibility</p:attrName>
                                        </p:attrNameLst>
                                      </p:cBhvr>
                                      <p:to>
                                        <p:strVal val="visible"/>
                                      </p:to>
                                    </p:set>
                                    <p:animEffect transition="in" filter="wipe(left)">
                                      <p:cBhvr>
                                        <p:cTn id="40" dur="500"/>
                                        <p:tgtEl>
                                          <p:spTgt spid="11278"/>
                                        </p:tgtEl>
                                      </p:cBhvr>
                                    </p:animEffect>
                                  </p:childTnLst>
                                </p:cTn>
                              </p:par>
                              <p:par>
                                <p:cTn id="41" presetID="22" presetClass="entr" presetSubtype="8" fill="hold" nodeType="withEffect">
                                  <p:stCondLst>
                                    <p:cond delay="0"/>
                                  </p:stCondLst>
                                  <p:childTnLst>
                                    <p:set>
                                      <p:cBhvr>
                                        <p:cTn id="42" dur="1" fill="hold">
                                          <p:stCondLst>
                                            <p:cond delay="0"/>
                                          </p:stCondLst>
                                        </p:cTn>
                                        <p:tgtEl>
                                          <p:spTgt spid="11277"/>
                                        </p:tgtEl>
                                        <p:attrNameLst>
                                          <p:attrName>style.visibility</p:attrName>
                                        </p:attrNameLst>
                                      </p:cBhvr>
                                      <p:to>
                                        <p:strVal val="visible"/>
                                      </p:to>
                                    </p:set>
                                    <p:animEffect transition="in" filter="wipe(left)">
                                      <p:cBhvr>
                                        <p:cTn id="43" dur="500"/>
                                        <p:tgtEl>
                                          <p:spTgt spid="11277"/>
                                        </p:tgtEl>
                                      </p:cBhvr>
                                    </p:animEffect>
                                  </p:childTnLst>
                                </p:cTn>
                              </p:par>
                              <p:par>
                                <p:cTn id="44" presetID="22" presetClass="entr" presetSubtype="8" fill="hold" grpId="0" nodeType="withEffect">
                                  <p:stCondLst>
                                    <p:cond delay="0"/>
                                  </p:stCondLst>
                                  <p:childTnLst>
                                    <p:set>
                                      <p:cBhvr>
                                        <p:cTn id="45" dur="1" fill="hold">
                                          <p:stCondLst>
                                            <p:cond delay="0"/>
                                          </p:stCondLst>
                                        </p:cTn>
                                        <p:tgtEl>
                                          <p:spTgt spid="11276"/>
                                        </p:tgtEl>
                                        <p:attrNameLst>
                                          <p:attrName>style.visibility</p:attrName>
                                        </p:attrNameLst>
                                      </p:cBhvr>
                                      <p:to>
                                        <p:strVal val="visible"/>
                                      </p:to>
                                    </p:set>
                                    <p:animEffect transition="in" filter="wipe(left)">
                                      <p:cBhvr>
                                        <p:cTn id="46" dur="500"/>
                                        <p:tgtEl>
                                          <p:spTgt spid="11276"/>
                                        </p:tgtEl>
                                      </p:cBhvr>
                                    </p:animEffect>
                                  </p:childTnLst>
                                </p:cTn>
                              </p:par>
                            </p:childTnLst>
                          </p:cTn>
                        </p:par>
                      </p:childTnLst>
                    </p:cTn>
                  </p:par>
                  <p:par>
                    <p:cTn id="47" fill="hold" nodeType="clickPar">
                      <p:stCondLst>
                        <p:cond delay="indefinite"/>
                      </p:stCondLst>
                      <p:childTnLst>
                        <p:par>
                          <p:cTn id="48" fill="hold" nodeType="withGroup">
                            <p:stCondLst>
                              <p:cond delay="0"/>
                            </p:stCondLst>
                            <p:childTnLst>
                              <p:par>
                                <p:cTn id="49" presetID="22" presetClass="entr" presetSubtype="8" fill="hold" nodeType="clickEffect">
                                  <p:stCondLst>
                                    <p:cond delay="0"/>
                                  </p:stCondLst>
                                  <p:childTnLst>
                                    <p:set>
                                      <p:cBhvr>
                                        <p:cTn id="50" dur="1" fill="hold">
                                          <p:stCondLst>
                                            <p:cond delay="0"/>
                                          </p:stCondLst>
                                        </p:cTn>
                                        <p:tgtEl>
                                          <p:spTgt spid="11285"/>
                                        </p:tgtEl>
                                        <p:attrNameLst>
                                          <p:attrName>style.visibility</p:attrName>
                                        </p:attrNameLst>
                                      </p:cBhvr>
                                      <p:to>
                                        <p:strVal val="visible"/>
                                      </p:to>
                                    </p:set>
                                    <p:animEffect transition="in" filter="wipe(left)">
                                      <p:cBhvr>
                                        <p:cTn id="51" dur="500"/>
                                        <p:tgtEl>
                                          <p:spTgt spid="11285"/>
                                        </p:tgtEl>
                                      </p:cBhvr>
                                    </p:animEffect>
                                  </p:childTnLst>
                                </p:cTn>
                              </p:par>
                              <p:par>
                                <p:cTn id="52" presetID="22" presetClass="entr" presetSubtype="8" fill="hold" grpId="0" nodeType="withEffect">
                                  <p:stCondLst>
                                    <p:cond delay="0"/>
                                  </p:stCondLst>
                                  <p:childTnLst>
                                    <p:set>
                                      <p:cBhvr>
                                        <p:cTn id="53" dur="1" fill="hold">
                                          <p:stCondLst>
                                            <p:cond delay="0"/>
                                          </p:stCondLst>
                                        </p:cTn>
                                        <p:tgtEl>
                                          <p:spTgt spid="11284"/>
                                        </p:tgtEl>
                                        <p:attrNameLst>
                                          <p:attrName>style.visibility</p:attrName>
                                        </p:attrNameLst>
                                      </p:cBhvr>
                                      <p:to>
                                        <p:strVal val="visible"/>
                                      </p:to>
                                    </p:set>
                                    <p:animEffect transition="in" filter="wipe(left)">
                                      <p:cBhvr>
                                        <p:cTn id="54" dur="500"/>
                                        <p:tgtEl>
                                          <p:spTgt spid="11284"/>
                                        </p:tgtEl>
                                      </p:cBhvr>
                                    </p:animEffect>
                                  </p:childTnLst>
                                </p:cTn>
                              </p:par>
                            </p:childTnLst>
                          </p:cTn>
                        </p:par>
                      </p:childTnLst>
                    </p:cTn>
                  </p:par>
                  <p:par>
                    <p:cTn id="55" fill="hold">
                      <p:stCondLst>
                        <p:cond delay="indefinite"/>
                      </p:stCondLst>
                      <p:childTnLst>
                        <p:par>
                          <p:cTn id="56" fill="hold">
                            <p:stCondLst>
                              <p:cond delay="0"/>
                            </p:stCondLst>
                            <p:childTnLst>
                              <p:par>
                                <p:cTn id="57" presetID="22" presetClass="entr" presetSubtype="8" fill="hold" nodeType="clickEffect">
                                  <p:stCondLst>
                                    <p:cond delay="0"/>
                                  </p:stCondLst>
                                  <p:childTnLst>
                                    <p:set>
                                      <p:cBhvr>
                                        <p:cTn id="58" dur="1" fill="hold">
                                          <p:stCondLst>
                                            <p:cond delay="0"/>
                                          </p:stCondLst>
                                        </p:cTn>
                                        <p:tgtEl>
                                          <p:spTgt spid="7"/>
                                        </p:tgtEl>
                                        <p:attrNameLst>
                                          <p:attrName>style.visibility</p:attrName>
                                        </p:attrNameLst>
                                      </p:cBhvr>
                                      <p:to>
                                        <p:strVal val="visible"/>
                                      </p:to>
                                    </p:set>
                                    <p:animEffect transition="in" filter="wipe(left)">
                                      <p:cBhvr>
                                        <p:cTn id="59" dur="500"/>
                                        <p:tgtEl>
                                          <p:spTgt spid="7"/>
                                        </p:tgtEl>
                                      </p:cBhvr>
                                    </p:animEffect>
                                  </p:childTnLst>
                                </p:cTn>
                              </p:par>
                            </p:childTnLst>
                          </p:cTn>
                        </p:par>
                      </p:childTnLst>
                    </p:cTn>
                  </p:par>
                  <p:par>
                    <p:cTn id="60" fill="hold" nodeType="clickPar">
                      <p:stCondLst>
                        <p:cond delay="indefinite"/>
                      </p:stCondLst>
                      <p:childTnLst>
                        <p:par>
                          <p:cTn id="61" fill="hold" nodeType="withGroup">
                            <p:stCondLst>
                              <p:cond delay="0"/>
                            </p:stCondLst>
                            <p:childTnLst>
                              <p:par>
                                <p:cTn id="62" presetID="22" presetClass="entr" presetSubtype="8" fill="hold" nodeType="clickEffect">
                                  <p:stCondLst>
                                    <p:cond delay="0"/>
                                  </p:stCondLst>
                                  <p:childTnLst>
                                    <p:set>
                                      <p:cBhvr>
                                        <p:cTn id="63" dur="1" fill="hold">
                                          <p:stCondLst>
                                            <p:cond delay="0"/>
                                          </p:stCondLst>
                                        </p:cTn>
                                        <p:tgtEl>
                                          <p:spTgt spid="11313"/>
                                        </p:tgtEl>
                                        <p:attrNameLst>
                                          <p:attrName>style.visibility</p:attrName>
                                        </p:attrNameLst>
                                      </p:cBhvr>
                                      <p:to>
                                        <p:strVal val="visible"/>
                                      </p:to>
                                    </p:set>
                                    <p:animEffect transition="in" filter="wipe(left)">
                                      <p:cBhvr>
                                        <p:cTn id="64" dur="500"/>
                                        <p:tgtEl>
                                          <p:spTgt spid="11313"/>
                                        </p:tgtEl>
                                      </p:cBhvr>
                                    </p:animEffect>
                                  </p:childTnLst>
                                </p:cTn>
                              </p:par>
                              <p:par>
                                <p:cTn id="65" presetID="22" presetClass="entr" presetSubtype="8" fill="hold" grpId="0" nodeType="withEffect">
                                  <p:stCondLst>
                                    <p:cond delay="0"/>
                                  </p:stCondLst>
                                  <p:childTnLst>
                                    <p:set>
                                      <p:cBhvr>
                                        <p:cTn id="66" dur="1" fill="hold">
                                          <p:stCondLst>
                                            <p:cond delay="0"/>
                                          </p:stCondLst>
                                        </p:cTn>
                                        <p:tgtEl>
                                          <p:spTgt spid="11312"/>
                                        </p:tgtEl>
                                        <p:attrNameLst>
                                          <p:attrName>style.visibility</p:attrName>
                                        </p:attrNameLst>
                                      </p:cBhvr>
                                      <p:to>
                                        <p:strVal val="visible"/>
                                      </p:to>
                                    </p:set>
                                    <p:animEffect transition="in" filter="wipe(left)">
                                      <p:cBhvr>
                                        <p:cTn id="67" dur="500"/>
                                        <p:tgtEl>
                                          <p:spTgt spid="11312"/>
                                        </p:tgtEl>
                                      </p:cBhvr>
                                    </p:animEffect>
                                  </p:childTnLst>
                                </p:cTn>
                              </p:par>
                              <p:par>
                                <p:cTn id="68" presetID="22" presetClass="entr" presetSubtype="8" fill="hold" nodeType="withEffect">
                                  <p:stCondLst>
                                    <p:cond delay="0"/>
                                  </p:stCondLst>
                                  <p:childTnLst>
                                    <p:set>
                                      <p:cBhvr>
                                        <p:cTn id="69" dur="1" fill="hold">
                                          <p:stCondLst>
                                            <p:cond delay="0"/>
                                          </p:stCondLst>
                                        </p:cTn>
                                        <p:tgtEl>
                                          <p:spTgt spid="11314"/>
                                        </p:tgtEl>
                                        <p:attrNameLst>
                                          <p:attrName>style.visibility</p:attrName>
                                        </p:attrNameLst>
                                      </p:cBhvr>
                                      <p:to>
                                        <p:strVal val="visible"/>
                                      </p:to>
                                    </p:set>
                                    <p:animEffect transition="in" filter="wipe(left)">
                                      <p:cBhvr>
                                        <p:cTn id="70" dur="500"/>
                                        <p:tgtEl>
                                          <p:spTgt spid="11314"/>
                                        </p:tgtEl>
                                      </p:cBhvr>
                                    </p:animEffect>
                                  </p:childTnLst>
                                </p:cTn>
                              </p:par>
                              <p:par>
                                <p:cTn id="71" presetID="22" presetClass="entr" presetSubtype="8" fill="hold" grpId="0" nodeType="withEffect">
                                  <p:stCondLst>
                                    <p:cond delay="0"/>
                                  </p:stCondLst>
                                  <p:childTnLst>
                                    <p:set>
                                      <p:cBhvr>
                                        <p:cTn id="72" dur="1" fill="hold">
                                          <p:stCondLst>
                                            <p:cond delay="0"/>
                                          </p:stCondLst>
                                        </p:cTn>
                                        <p:tgtEl>
                                          <p:spTgt spid="11298"/>
                                        </p:tgtEl>
                                        <p:attrNameLst>
                                          <p:attrName>style.visibility</p:attrName>
                                        </p:attrNameLst>
                                      </p:cBhvr>
                                      <p:to>
                                        <p:strVal val="visible"/>
                                      </p:to>
                                    </p:set>
                                    <p:animEffect transition="in" filter="wipe(left)">
                                      <p:cBhvr>
                                        <p:cTn id="73" dur="500"/>
                                        <p:tgtEl>
                                          <p:spTgt spid="11298"/>
                                        </p:tgtEl>
                                      </p:cBhvr>
                                    </p:animEffect>
                                  </p:childTnLst>
                                </p:cTn>
                              </p:par>
                              <p:par>
                                <p:cTn id="74" presetID="22" presetClass="entr" presetSubtype="8" fill="hold" nodeType="withEffect">
                                  <p:stCondLst>
                                    <p:cond delay="0"/>
                                  </p:stCondLst>
                                  <p:childTnLst>
                                    <p:set>
                                      <p:cBhvr>
                                        <p:cTn id="75" dur="1" fill="hold">
                                          <p:stCondLst>
                                            <p:cond delay="0"/>
                                          </p:stCondLst>
                                        </p:cTn>
                                        <p:tgtEl>
                                          <p:spTgt spid="11299"/>
                                        </p:tgtEl>
                                        <p:attrNameLst>
                                          <p:attrName>style.visibility</p:attrName>
                                        </p:attrNameLst>
                                      </p:cBhvr>
                                      <p:to>
                                        <p:strVal val="visible"/>
                                      </p:to>
                                    </p:set>
                                    <p:animEffect transition="in" filter="wipe(left)">
                                      <p:cBhvr>
                                        <p:cTn id="76" dur="500"/>
                                        <p:tgtEl>
                                          <p:spTgt spid="11299"/>
                                        </p:tgtEl>
                                      </p:cBhvr>
                                    </p:animEffect>
                                  </p:childTnLst>
                                </p:cTn>
                              </p:par>
                              <p:par>
                                <p:cTn id="77" presetID="22" presetClass="entr" presetSubtype="8" fill="hold" nodeType="withEffect">
                                  <p:stCondLst>
                                    <p:cond delay="0"/>
                                  </p:stCondLst>
                                  <p:childTnLst>
                                    <p:set>
                                      <p:cBhvr>
                                        <p:cTn id="78" dur="1" fill="hold">
                                          <p:stCondLst>
                                            <p:cond delay="0"/>
                                          </p:stCondLst>
                                        </p:cTn>
                                        <p:tgtEl>
                                          <p:spTgt spid="11306"/>
                                        </p:tgtEl>
                                        <p:attrNameLst>
                                          <p:attrName>style.visibility</p:attrName>
                                        </p:attrNameLst>
                                      </p:cBhvr>
                                      <p:to>
                                        <p:strVal val="visible"/>
                                      </p:to>
                                    </p:set>
                                    <p:animEffect transition="in" filter="wipe(left)">
                                      <p:cBhvr>
                                        <p:cTn id="79" dur="500"/>
                                        <p:tgtEl>
                                          <p:spTgt spid="11306"/>
                                        </p:tgtEl>
                                      </p:cBhvr>
                                    </p:animEffect>
                                  </p:childTnLst>
                                </p:cTn>
                              </p:par>
                              <p:par>
                                <p:cTn id="80" presetID="22" presetClass="entr" presetSubtype="8" fill="hold" nodeType="withEffect">
                                  <p:stCondLst>
                                    <p:cond delay="0"/>
                                  </p:stCondLst>
                                  <p:childTnLst>
                                    <p:set>
                                      <p:cBhvr>
                                        <p:cTn id="81" dur="1" fill="hold">
                                          <p:stCondLst>
                                            <p:cond delay="0"/>
                                          </p:stCondLst>
                                        </p:cTn>
                                        <p:tgtEl>
                                          <p:spTgt spid="11287"/>
                                        </p:tgtEl>
                                        <p:attrNameLst>
                                          <p:attrName>style.visibility</p:attrName>
                                        </p:attrNameLst>
                                      </p:cBhvr>
                                      <p:to>
                                        <p:strVal val="visible"/>
                                      </p:to>
                                    </p:set>
                                    <p:animEffect transition="in" filter="wipe(left)">
                                      <p:cBhvr>
                                        <p:cTn id="82" dur="500"/>
                                        <p:tgtEl>
                                          <p:spTgt spid="11287"/>
                                        </p:tgtEl>
                                      </p:cBhvr>
                                    </p:animEffect>
                                  </p:childTnLst>
                                </p:cTn>
                              </p:par>
                              <p:par>
                                <p:cTn id="83" presetID="22" presetClass="entr" presetSubtype="8" fill="hold" grpId="0" nodeType="withEffect">
                                  <p:stCondLst>
                                    <p:cond delay="0"/>
                                  </p:stCondLst>
                                  <p:childTnLst>
                                    <p:set>
                                      <p:cBhvr>
                                        <p:cTn id="84" dur="1" fill="hold">
                                          <p:stCondLst>
                                            <p:cond delay="0"/>
                                          </p:stCondLst>
                                        </p:cTn>
                                        <p:tgtEl>
                                          <p:spTgt spid="11288"/>
                                        </p:tgtEl>
                                        <p:attrNameLst>
                                          <p:attrName>style.visibility</p:attrName>
                                        </p:attrNameLst>
                                      </p:cBhvr>
                                      <p:to>
                                        <p:strVal val="visible"/>
                                      </p:to>
                                    </p:set>
                                    <p:animEffect transition="in" filter="wipe(left)">
                                      <p:cBhvr>
                                        <p:cTn id="85" dur="500"/>
                                        <p:tgtEl>
                                          <p:spTgt spid="11288"/>
                                        </p:tgtEl>
                                      </p:cBhvr>
                                    </p:animEffect>
                                  </p:childTnLst>
                                </p:cTn>
                              </p:par>
                              <p:par>
                                <p:cTn id="86" presetID="22" presetClass="entr" presetSubtype="8" fill="hold" nodeType="withEffect">
                                  <p:stCondLst>
                                    <p:cond delay="0"/>
                                  </p:stCondLst>
                                  <p:childTnLst>
                                    <p:set>
                                      <p:cBhvr>
                                        <p:cTn id="87" dur="1" fill="hold">
                                          <p:stCondLst>
                                            <p:cond delay="0"/>
                                          </p:stCondLst>
                                        </p:cTn>
                                        <p:tgtEl>
                                          <p:spTgt spid="11318"/>
                                        </p:tgtEl>
                                        <p:attrNameLst>
                                          <p:attrName>style.visibility</p:attrName>
                                        </p:attrNameLst>
                                      </p:cBhvr>
                                      <p:to>
                                        <p:strVal val="visible"/>
                                      </p:to>
                                    </p:set>
                                    <p:animEffect transition="in" filter="wipe(left)">
                                      <p:cBhvr>
                                        <p:cTn id="88" dur="500"/>
                                        <p:tgtEl>
                                          <p:spTgt spid="11318"/>
                                        </p:tgtEl>
                                      </p:cBhvr>
                                    </p:animEffect>
                                  </p:childTnLst>
                                </p:cTn>
                              </p:par>
                              <p:par>
                                <p:cTn id="89" presetID="22" presetClass="entr" presetSubtype="8" fill="hold" grpId="0" nodeType="withEffect">
                                  <p:stCondLst>
                                    <p:cond delay="0"/>
                                  </p:stCondLst>
                                  <p:childTnLst>
                                    <p:set>
                                      <p:cBhvr>
                                        <p:cTn id="90" dur="1" fill="hold">
                                          <p:stCondLst>
                                            <p:cond delay="0"/>
                                          </p:stCondLst>
                                        </p:cTn>
                                        <p:tgtEl>
                                          <p:spTgt spid="11317"/>
                                        </p:tgtEl>
                                        <p:attrNameLst>
                                          <p:attrName>style.visibility</p:attrName>
                                        </p:attrNameLst>
                                      </p:cBhvr>
                                      <p:to>
                                        <p:strVal val="visible"/>
                                      </p:to>
                                    </p:set>
                                    <p:animEffect transition="in" filter="wipe(left)">
                                      <p:cBhvr>
                                        <p:cTn id="91" dur="500"/>
                                        <p:tgtEl>
                                          <p:spTgt spid="11317"/>
                                        </p:tgtEl>
                                      </p:cBhvr>
                                    </p:animEffect>
                                  </p:childTnLst>
                                </p:cTn>
                              </p:par>
                            </p:childTnLst>
                          </p:cTn>
                        </p:par>
                      </p:childTnLst>
                    </p:cTn>
                  </p:par>
                  <p:par>
                    <p:cTn id="92" fill="hold" nodeType="clickPar">
                      <p:stCondLst>
                        <p:cond delay="indefinite"/>
                      </p:stCondLst>
                      <p:childTnLst>
                        <p:par>
                          <p:cTn id="93" fill="hold" nodeType="withGroup">
                            <p:stCondLst>
                              <p:cond delay="0"/>
                            </p:stCondLst>
                            <p:childTnLst>
                              <p:par>
                                <p:cTn id="94" presetID="22" presetClass="entr" presetSubtype="8" fill="hold" nodeType="clickEffect">
                                  <p:stCondLst>
                                    <p:cond delay="0"/>
                                  </p:stCondLst>
                                  <p:childTnLst>
                                    <p:set>
                                      <p:cBhvr>
                                        <p:cTn id="95" dur="1" fill="hold">
                                          <p:stCondLst>
                                            <p:cond delay="0"/>
                                          </p:stCondLst>
                                        </p:cTn>
                                        <p:tgtEl>
                                          <p:spTgt spid="11300"/>
                                        </p:tgtEl>
                                        <p:attrNameLst>
                                          <p:attrName>style.visibility</p:attrName>
                                        </p:attrNameLst>
                                      </p:cBhvr>
                                      <p:to>
                                        <p:strVal val="visible"/>
                                      </p:to>
                                    </p:set>
                                    <p:animEffect transition="in" filter="wipe(left)">
                                      <p:cBhvr>
                                        <p:cTn id="96" dur="500"/>
                                        <p:tgtEl>
                                          <p:spTgt spid="11300"/>
                                        </p:tgtEl>
                                      </p:cBhvr>
                                    </p:animEffect>
                                  </p:childTnLst>
                                </p:cTn>
                              </p:par>
                              <p:par>
                                <p:cTn id="97" presetID="22" presetClass="entr" presetSubtype="8" fill="hold" nodeType="withEffect">
                                  <p:stCondLst>
                                    <p:cond delay="0"/>
                                  </p:stCondLst>
                                  <p:childTnLst>
                                    <p:set>
                                      <p:cBhvr>
                                        <p:cTn id="98" dur="1" fill="hold">
                                          <p:stCondLst>
                                            <p:cond delay="0"/>
                                          </p:stCondLst>
                                        </p:cTn>
                                        <p:tgtEl>
                                          <p:spTgt spid="11301"/>
                                        </p:tgtEl>
                                        <p:attrNameLst>
                                          <p:attrName>style.visibility</p:attrName>
                                        </p:attrNameLst>
                                      </p:cBhvr>
                                      <p:to>
                                        <p:strVal val="visible"/>
                                      </p:to>
                                    </p:set>
                                    <p:animEffect transition="in" filter="wipe(left)">
                                      <p:cBhvr>
                                        <p:cTn id="99" dur="500"/>
                                        <p:tgtEl>
                                          <p:spTgt spid="11301"/>
                                        </p:tgtEl>
                                      </p:cBhvr>
                                    </p:animEffect>
                                  </p:childTnLst>
                                </p:cTn>
                              </p:par>
                              <p:par>
                                <p:cTn id="100" presetID="22" presetClass="entr" presetSubtype="8" fill="hold" nodeType="withEffect">
                                  <p:stCondLst>
                                    <p:cond delay="0"/>
                                  </p:stCondLst>
                                  <p:childTnLst>
                                    <p:set>
                                      <p:cBhvr>
                                        <p:cTn id="101" dur="1" fill="hold">
                                          <p:stCondLst>
                                            <p:cond delay="0"/>
                                          </p:stCondLst>
                                        </p:cTn>
                                        <p:tgtEl>
                                          <p:spTgt spid="11302"/>
                                        </p:tgtEl>
                                        <p:attrNameLst>
                                          <p:attrName>style.visibility</p:attrName>
                                        </p:attrNameLst>
                                      </p:cBhvr>
                                      <p:to>
                                        <p:strVal val="visible"/>
                                      </p:to>
                                    </p:set>
                                    <p:animEffect transition="in" filter="wipe(left)">
                                      <p:cBhvr>
                                        <p:cTn id="102" dur="500"/>
                                        <p:tgtEl>
                                          <p:spTgt spid="11302"/>
                                        </p:tgtEl>
                                      </p:cBhvr>
                                    </p:animEffect>
                                  </p:childTnLst>
                                </p:cTn>
                              </p:par>
                              <p:par>
                                <p:cTn id="103" presetID="22" presetClass="entr" presetSubtype="8" fill="hold" grpId="0" nodeType="withEffect">
                                  <p:stCondLst>
                                    <p:cond delay="0"/>
                                  </p:stCondLst>
                                  <p:childTnLst>
                                    <p:set>
                                      <p:cBhvr>
                                        <p:cTn id="104" dur="1" fill="hold">
                                          <p:stCondLst>
                                            <p:cond delay="0"/>
                                          </p:stCondLst>
                                        </p:cTn>
                                        <p:tgtEl>
                                          <p:spTgt spid="11303"/>
                                        </p:tgtEl>
                                        <p:attrNameLst>
                                          <p:attrName>style.visibility</p:attrName>
                                        </p:attrNameLst>
                                      </p:cBhvr>
                                      <p:to>
                                        <p:strVal val="visible"/>
                                      </p:to>
                                    </p:set>
                                    <p:animEffect transition="in" filter="wipe(left)">
                                      <p:cBhvr>
                                        <p:cTn id="105" dur="500"/>
                                        <p:tgtEl>
                                          <p:spTgt spid="11303"/>
                                        </p:tgtEl>
                                      </p:cBhvr>
                                    </p:animEffect>
                                  </p:childTnLst>
                                </p:cTn>
                              </p:par>
                            </p:childTnLst>
                          </p:cTn>
                        </p:par>
                      </p:childTnLst>
                    </p:cTn>
                  </p:par>
                  <p:par>
                    <p:cTn id="106" fill="hold" nodeType="clickPar">
                      <p:stCondLst>
                        <p:cond delay="indefinite"/>
                      </p:stCondLst>
                      <p:childTnLst>
                        <p:par>
                          <p:cTn id="107" fill="hold" nodeType="withGroup">
                            <p:stCondLst>
                              <p:cond delay="0"/>
                            </p:stCondLst>
                            <p:childTnLst>
                              <p:par>
                                <p:cTn id="108" presetID="22" presetClass="entr" presetSubtype="8" fill="hold" nodeType="clickEffect">
                                  <p:stCondLst>
                                    <p:cond delay="0"/>
                                  </p:stCondLst>
                                  <p:childTnLst>
                                    <p:set>
                                      <p:cBhvr>
                                        <p:cTn id="109" dur="1" fill="hold">
                                          <p:stCondLst>
                                            <p:cond delay="0"/>
                                          </p:stCondLst>
                                        </p:cTn>
                                        <p:tgtEl>
                                          <p:spTgt spid="11290"/>
                                        </p:tgtEl>
                                        <p:attrNameLst>
                                          <p:attrName>style.visibility</p:attrName>
                                        </p:attrNameLst>
                                      </p:cBhvr>
                                      <p:to>
                                        <p:strVal val="visible"/>
                                      </p:to>
                                    </p:set>
                                    <p:animEffect transition="in" filter="wipe(left)">
                                      <p:cBhvr>
                                        <p:cTn id="110" dur="500"/>
                                        <p:tgtEl>
                                          <p:spTgt spid="11290"/>
                                        </p:tgtEl>
                                      </p:cBhvr>
                                    </p:animEffect>
                                  </p:childTnLst>
                                </p:cTn>
                              </p:par>
                              <p:par>
                                <p:cTn id="111" presetID="22" presetClass="entr" presetSubtype="8" fill="hold" nodeType="withEffect">
                                  <p:stCondLst>
                                    <p:cond delay="0"/>
                                  </p:stCondLst>
                                  <p:childTnLst>
                                    <p:set>
                                      <p:cBhvr>
                                        <p:cTn id="112" dur="1" fill="hold">
                                          <p:stCondLst>
                                            <p:cond delay="0"/>
                                          </p:stCondLst>
                                        </p:cTn>
                                        <p:tgtEl>
                                          <p:spTgt spid="11289"/>
                                        </p:tgtEl>
                                        <p:attrNameLst>
                                          <p:attrName>style.visibility</p:attrName>
                                        </p:attrNameLst>
                                      </p:cBhvr>
                                      <p:to>
                                        <p:strVal val="visible"/>
                                      </p:to>
                                    </p:set>
                                    <p:animEffect transition="in" filter="wipe(left)">
                                      <p:cBhvr>
                                        <p:cTn id="113" dur="500"/>
                                        <p:tgtEl>
                                          <p:spTgt spid="11289"/>
                                        </p:tgtEl>
                                      </p:cBhvr>
                                    </p:animEffect>
                                  </p:childTnLst>
                                </p:cTn>
                              </p:par>
                              <p:par>
                                <p:cTn id="114" presetID="22" presetClass="entr" presetSubtype="8" fill="hold" nodeType="withEffect">
                                  <p:stCondLst>
                                    <p:cond delay="0"/>
                                  </p:stCondLst>
                                  <p:childTnLst>
                                    <p:set>
                                      <p:cBhvr>
                                        <p:cTn id="115" dur="1" fill="hold">
                                          <p:stCondLst>
                                            <p:cond delay="0"/>
                                          </p:stCondLst>
                                        </p:cTn>
                                        <p:tgtEl>
                                          <p:spTgt spid="11293"/>
                                        </p:tgtEl>
                                        <p:attrNameLst>
                                          <p:attrName>style.visibility</p:attrName>
                                        </p:attrNameLst>
                                      </p:cBhvr>
                                      <p:to>
                                        <p:strVal val="visible"/>
                                      </p:to>
                                    </p:set>
                                    <p:animEffect transition="in" filter="wipe(left)">
                                      <p:cBhvr>
                                        <p:cTn id="116" dur="500"/>
                                        <p:tgtEl>
                                          <p:spTgt spid="11293"/>
                                        </p:tgtEl>
                                      </p:cBhvr>
                                    </p:animEffect>
                                  </p:childTnLst>
                                </p:cTn>
                              </p:par>
                              <p:par>
                                <p:cTn id="117" presetID="22" presetClass="entr" presetSubtype="8" fill="hold" nodeType="withEffect">
                                  <p:stCondLst>
                                    <p:cond delay="0"/>
                                  </p:stCondLst>
                                  <p:childTnLst>
                                    <p:set>
                                      <p:cBhvr>
                                        <p:cTn id="118" dur="1" fill="hold">
                                          <p:stCondLst>
                                            <p:cond delay="0"/>
                                          </p:stCondLst>
                                        </p:cTn>
                                        <p:tgtEl>
                                          <p:spTgt spid="11294"/>
                                        </p:tgtEl>
                                        <p:attrNameLst>
                                          <p:attrName>style.visibility</p:attrName>
                                        </p:attrNameLst>
                                      </p:cBhvr>
                                      <p:to>
                                        <p:strVal val="visible"/>
                                      </p:to>
                                    </p:set>
                                    <p:animEffect transition="in" filter="wipe(left)">
                                      <p:cBhvr>
                                        <p:cTn id="119" dur="500"/>
                                        <p:tgtEl>
                                          <p:spTgt spid="11294"/>
                                        </p:tgtEl>
                                      </p:cBhvr>
                                    </p:animEffect>
                                  </p:childTnLst>
                                </p:cTn>
                              </p:par>
                            </p:childTnLst>
                          </p:cTn>
                        </p:par>
                      </p:childTnLst>
                    </p:cTn>
                  </p:par>
                  <p:par>
                    <p:cTn id="120" fill="hold" nodeType="clickPar">
                      <p:stCondLst>
                        <p:cond delay="indefinite"/>
                      </p:stCondLst>
                      <p:childTnLst>
                        <p:par>
                          <p:cTn id="121" fill="hold" nodeType="withGroup">
                            <p:stCondLst>
                              <p:cond delay="0"/>
                            </p:stCondLst>
                            <p:childTnLst>
                              <p:par>
                                <p:cTn id="122" presetID="2" presetClass="entr" presetSubtype="4" fill="hold" grpId="0" nodeType="clickEffect">
                                  <p:stCondLst>
                                    <p:cond delay="0"/>
                                  </p:stCondLst>
                                  <p:childTnLst>
                                    <p:set>
                                      <p:cBhvr>
                                        <p:cTn id="123" dur="1" fill="hold">
                                          <p:stCondLst>
                                            <p:cond delay="0"/>
                                          </p:stCondLst>
                                        </p:cTn>
                                        <p:tgtEl>
                                          <p:spTgt spid="11291"/>
                                        </p:tgtEl>
                                        <p:attrNameLst>
                                          <p:attrName>style.visibility</p:attrName>
                                        </p:attrNameLst>
                                      </p:cBhvr>
                                      <p:to>
                                        <p:strVal val="visible"/>
                                      </p:to>
                                    </p:set>
                                    <p:anim calcmode="lin" valueType="num">
                                      <p:cBhvr additive="base">
                                        <p:cTn id="124" dur="500" fill="hold"/>
                                        <p:tgtEl>
                                          <p:spTgt spid="11291"/>
                                        </p:tgtEl>
                                        <p:attrNameLst>
                                          <p:attrName>ppt_x</p:attrName>
                                        </p:attrNameLst>
                                      </p:cBhvr>
                                      <p:tavLst>
                                        <p:tav tm="0%">
                                          <p:val>
                                            <p:strVal val="#ppt_x"/>
                                          </p:val>
                                        </p:tav>
                                        <p:tav tm="100%">
                                          <p:val>
                                            <p:strVal val="#ppt_x"/>
                                          </p:val>
                                        </p:tav>
                                      </p:tavLst>
                                    </p:anim>
                                    <p:anim calcmode="lin" valueType="num">
                                      <p:cBhvr additive="base">
                                        <p:cTn id="125" dur="500" fill="hold"/>
                                        <p:tgtEl>
                                          <p:spTgt spid="11291"/>
                                        </p:tgtEl>
                                        <p:attrNameLst>
                                          <p:attrName>ppt_y</p:attrName>
                                        </p:attrNameLst>
                                      </p:cBhvr>
                                      <p:tavLst>
                                        <p:tav tm="0%">
                                          <p:val>
                                            <p:strVal val="1+#ppt_h/2"/>
                                          </p:val>
                                        </p:tav>
                                        <p:tav tm="1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71" grpId="0" animBg="1"/>
      <p:bldP spid="11272" grpId="0" animBg="1"/>
      <p:bldP spid="11274" grpId="0" animBg="1"/>
      <p:bldP spid="11276" grpId="0" animBg="1"/>
      <p:bldP spid="11281" grpId="0"/>
      <p:bldP spid="11284" grpId="0" animBg="1"/>
      <p:bldP spid="11298" grpId="0" animBg="1"/>
      <p:bldP spid="11288" grpId="0" animBg="1"/>
      <p:bldP spid="11291" grpId="0"/>
      <p:bldP spid="11303" grpId="0" animBg="1"/>
      <p:bldP spid="11307" grpId="0"/>
      <p:bldP spid="11312" grpId="0"/>
      <p:bldP spid="11317" grpId="0"/>
    </p:bldLst>
  </p:timing>
</p:sld>
</file>

<file path=ppt/slides/slide22.xml><?xml version="1.0" encoding="utf-8"?>
<p:sld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103427" name="Rectangle 3">
            <a:extLst>
              <a:ext uri="{FF2B5EF4-FFF2-40B4-BE49-F238E27FC236}">
                <a16:creationId xmlns:a16="http://schemas.microsoft.com/office/drawing/2014/main" id="{5BCD036B-8BF1-1DAD-EF3E-096662014A05}"/>
              </a:ext>
            </a:extLst>
          </p:cNvPr>
          <p:cNvSpPr>
            <a:spLocks noGrp="1" noChangeArrowheads="1"/>
          </p:cNvSpPr>
          <p:nvPr>
            <p:ph type="body" idx="4294967295"/>
          </p:nvPr>
        </p:nvSpPr>
        <p:spPr>
          <a:xfrm>
            <a:off x="2610831" y="1702533"/>
            <a:ext cx="6569075" cy="4186238"/>
          </a:xfrm>
        </p:spPr>
        <p:txBody>
          <a:bodyPr>
            <a:normAutofit lnSpcReduction="10%"/>
          </a:bodyPr>
          <a:lstStyle/>
          <a:p>
            <a:pPr algn="l" rtl="0">
              <a:lnSpc>
                <a:spcPct val="80%"/>
              </a:lnSpc>
              <a:buFont typeface="Wingdings" panose="05000000000000000000" pitchFamily="2" charset="2"/>
              <a:buNone/>
            </a:pPr>
            <a:r>
              <a:rPr lang="it-IT" altLang="en-US" sz="2000" dirty="0">
                <a:solidFill>
                  <a:srgbClr val="000000"/>
                </a:solidFill>
                <a:latin typeface="Alexandria"/>
              </a:rPr>
              <a:t>-----BEGIN PGP SIGNED MESSAGE-----</a:t>
            </a:r>
          </a:p>
          <a:p>
            <a:pPr algn="l" rtl="0">
              <a:lnSpc>
                <a:spcPct val="80%"/>
              </a:lnSpc>
              <a:buFont typeface="Wingdings" panose="05000000000000000000" pitchFamily="2" charset="2"/>
              <a:buNone/>
            </a:pPr>
            <a:r>
              <a:rPr lang="it-IT" altLang="en-US" sz="2000" dirty="0">
                <a:solidFill>
                  <a:srgbClr val="000000"/>
                </a:solidFill>
                <a:latin typeface="Alexandria"/>
              </a:rPr>
              <a:t>Hash: SHA1</a:t>
            </a:r>
          </a:p>
          <a:p>
            <a:pPr algn="l" rtl="0">
              <a:lnSpc>
                <a:spcPct val="80%"/>
              </a:lnSpc>
              <a:buFont typeface="Wingdings" panose="05000000000000000000" pitchFamily="2" charset="2"/>
              <a:buNone/>
            </a:pPr>
            <a:r>
              <a:rPr lang="en-GB" altLang="ko-KR" sz="2000" dirty="0">
                <a:solidFill>
                  <a:srgbClr val="000000"/>
                </a:solidFill>
                <a:latin typeface="Alexandria"/>
                <a:ea typeface="굴림" panose="020B0600000101010101" pitchFamily="34" charset="-127"/>
              </a:rPr>
              <a:t>This is simply the text of the message. </a:t>
            </a:r>
          </a:p>
          <a:p>
            <a:pPr algn="l" rtl="0">
              <a:lnSpc>
                <a:spcPct val="80%"/>
              </a:lnSpc>
              <a:buFont typeface="Wingdings" panose="05000000000000000000" pitchFamily="2" charset="2"/>
              <a:buNone/>
            </a:pPr>
            <a:r>
              <a:rPr lang="en-GB" altLang="ko-KR" sz="2000" dirty="0">
                <a:solidFill>
                  <a:srgbClr val="000000"/>
                </a:solidFill>
                <a:latin typeface="Alexandria"/>
                <a:ea typeface="굴림" panose="020B0600000101010101" pitchFamily="34" charset="-127"/>
              </a:rPr>
              <a:t>It has not been encrypted, simply signed</a:t>
            </a:r>
            <a:r>
              <a:rPr lang="en-US" altLang="ko-KR" sz="2000" dirty="0">
                <a:solidFill>
                  <a:srgbClr val="000000"/>
                </a:solidFill>
                <a:latin typeface="Alexandria"/>
                <a:ea typeface="굴림" panose="020B0600000101010101" pitchFamily="34" charset="-127"/>
              </a:rPr>
              <a:t> </a:t>
            </a:r>
            <a:endParaRPr lang="it-IT" altLang="en-US" sz="2000" dirty="0">
              <a:solidFill>
                <a:srgbClr val="000000"/>
              </a:solidFill>
              <a:latin typeface="Alexandria"/>
            </a:endParaRPr>
          </a:p>
          <a:p>
            <a:pPr algn="l" rtl="0">
              <a:lnSpc>
                <a:spcPct val="80%"/>
              </a:lnSpc>
              <a:buFont typeface="Wingdings" panose="05000000000000000000" pitchFamily="2" charset="2"/>
              <a:buNone/>
            </a:pPr>
            <a:endParaRPr lang="it-IT" altLang="en-US" sz="2000" dirty="0">
              <a:solidFill>
                <a:srgbClr val="000000"/>
              </a:solidFill>
              <a:latin typeface="Alexandria"/>
            </a:endParaRPr>
          </a:p>
          <a:p>
            <a:pPr algn="l" rtl="0">
              <a:lnSpc>
                <a:spcPct val="80%"/>
              </a:lnSpc>
              <a:buFont typeface="Wingdings" panose="05000000000000000000" pitchFamily="2" charset="2"/>
              <a:buNone/>
            </a:pPr>
            <a:r>
              <a:rPr lang="it-IT" altLang="en-US" sz="2000" dirty="0">
                <a:solidFill>
                  <a:srgbClr val="000000"/>
                </a:solidFill>
                <a:latin typeface="Alexandria"/>
              </a:rPr>
              <a:t>-----BEGIN PGP SIGNATURE-----</a:t>
            </a:r>
          </a:p>
          <a:p>
            <a:pPr algn="l" rtl="0">
              <a:lnSpc>
                <a:spcPct val="80%"/>
              </a:lnSpc>
              <a:buFont typeface="Wingdings" panose="05000000000000000000" pitchFamily="2" charset="2"/>
              <a:buNone/>
            </a:pPr>
            <a:r>
              <a:rPr lang="it-IT" altLang="en-US" sz="2000" dirty="0">
                <a:solidFill>
                  <a:srgbClr val="000000"/>
                </a:solidFill>
                <a:latin typeface="Alexandria"/>
              </a:rPr>
              <a:t>Version: </a:t>
            </a:r>
            <a:r>
              <a:rPr lang="en-GB" altLang="ko-KR" sz="2000" dirty="0" err="1">
                <a:solidFill>
                  <a:srgbClr val="000000"/>
                </a:solidFill>
                <a:latin typeface="Alexandria"/>
                <a:ea typeface="굴림" panose="020B0600000101010101" pitchFamily="34" charset="-127"/>
              </a:rPr>
              <a:t>PGPfreeware</a:t>
            </a:r>
            <a:r>
              <a:rPr lang="en-GB" altLang="ko-KR" sz="2000" dirty="0">
                <a:solidFill>
                  <a:srgbClr val="000000"/>
                </a:solidFill>
                <a:latin typeface="Alexandria"/>
                <a:ea typeface="굴림" panose="020B0600000101010101" pitchFamily="34" charset="-127"/>
              </a:rPr>
              <a:t> 6.5.3 for non-commercial use &lt;http://www.pgp.com&gt; </a:t>
            </a:r>
            <a:endParaRPr lang="it-IT" altLang="en-US" sz="2000" dirty="0">
              <a:solidFill>
                <a:srgbClr val="000000"/>
              </a:solidFill>
              <a:latin typeface="Alexandria"/>
            </a:endParaRPr>
          </a:p>
          <a:p>
            <a:pPr algn="l" rtl="0">
              <a:lnSpc>
                <a:spcPct val="80%"/>
              </a:lnSpc>
              <a:buFont typeface="Wingdings" panose="05000000000000000000" pitchFamily="2" charset="2"/>
              <a:buNone/>
            </a:pPr>
            <a:endParaRPr lang="it-IT" altLang="en-US" sz="2000" dirty="0">
              <a:solidFill>
                <a:srgbClr val="000000"/>
              </a:solidFill>
              <a:latin typeface="Alexandria"/>
            </a:endParaRPr>
          </a:p>
          <a:p>
            <a:pPr algn="l" rtl="0">
              <a:lnSpc>
                <a:spcPct val="80%"/>
              </a:lnSpc>
              <a:buFont typeface="Wingdings" panose="05000000000000000000" pitchFamily="2" charset="2"/>
              <a:buNone/>
            </a:pPr>
            <a:r>
              <a:rPr lang="it-IT" altLang="en-US" sz="2000" dirty="0">
                <a:solidFill>
                  <a:srgbClr val="000000"/>
                </a:solidFill>
                <a:latin typeface="Alexandria"/>
              </a:rPr>
              <a:t>iEYEARECAAYFAj5Ha6AACgkQ99/KQPj2cRNHsQCffKf64LwWQMfRIiKUfs6QrokB7twAnR5gDobzGapPgyLKQ0gLklj1WIIp=gXad</a:t>
            </a:r>
          </a:p>
          <a:p>
            <a:pPr algn="l" rtl="0">
              <a:lnSpc>
                <a:spcPct val="80%"/>
              </a:lnSpc>
              <a:buFont typeface="Wingdings" panose="05000000000000000000" pitchFamily="2" charset="2"/>
              <a:buNone/>
            </a:pPr>
            <a:r>
              <a:rPr lang="it-IT" altLang="en-US" sz="2000" dirty="0">
                <a:solidFill>
                  <a:srgbClr val="000000"/>
                </a:solidFill>
                <a:latin typeface="Alexandria"/>
              </a:rPr>
              <a:t>-----END PGP SIGNATURE-----</a:t>
            </a:r>
          </a:p>
          <a:p>
            <a:pPr algn="l" rtl="0">
              <a:lnSpc>
                <a:spcPct val="80%"/>
              </a:lnSpc>
              <a:buFont typeface="Wingdings" panose="05000000000000000000" pitchFamily="2" charset="2"/>
              <a:buNone/>
            </a:pPr>
            <a:endParaRPr lang="it-IT" altLang="en-US" sz="2000" dirty="0">
              <a:solidFill>
                <a:srgbClr val="000000"/>
              </a:solidFill>
              <a:latin typeface="Alexandria"/>
            </a:endParaRPr>
          </a:p>
        </p:txBody>
      </p:sp>
      <p:sp>
        <p:nvSpPr>
          <p:cNvPr id="4" name="TextBox 3">
            <a:extLst>
              <a:ext uri="{FF2B5EF4-FFF2-40B4-BE49-F238E27FC236}">
                <a16:creationId xmlns:a16="http://schemas.microsoft.com/office/drawing/2014/main" id="{250A5F64-AF98-EDB7-EAA5-3A816A36D099}"/>
              </a:ext>
            </a:extLst>
          </p:cNvPr>
          <p:cNvSpPr txBox="1"/>
          <p:nvPr/>
        </p:nvSpPr>
        <p:spPr>
          <a:xfrm>
            <a:off x="2521896" y="620434"/>
            <a:ext cx="6094378" cy="461665"/>
          </a:xfrm>
          <a:prstGeom prst="rect">
            <a:avLst/>
          </a:prstGeom>
          <a:noFill/>
        </p:spPr>
        <p:txBody>
          <a:bodyPr wrap="square">
            <a:spAutoFit/>
          </a:bodyPr>
          <a:lstStyle/>
          <a:p>
            <a:r>
              <a:rPr lang="it-IT" altLang="en-US" sz="2400" dirty="0">
                <a:solidFill>
                  <a:srgbClr val="000000"/>
                </a:solidFill>
                <a:latin typeface="Alexandria"/>
              </a:rPr>
              <a:t>PGP Signed Message</a:t>
            </a:r>
            <a:endParaRPr lang="en-MY" sz="2400" dirty="0">
              <a:solidFill>
                <a:srgbClr val="000000"/>
              </a:solidFill>
              <a:latin typeface="Alexandria"/>
            </a:endParaRPr>
          </a:p>
        </p:txBody>
      </p:sp>
      <p:sp>
        <p:nvSpPr>
          <p:cNvPr id="8" name="Slide Number Placeholder 7">
            <a:extLst>
              <a:ext uri="{FF2B5EF4-FFF2-40B4-BE49-F238E27FC236}">
                <a16:creationId xmlns:a16="http://schemas.microsoft.com/office/drawing/2014/main" id="{ED5C2338-6998-B864-8BC5-7D0D6EC69A06}"/>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22</a:t>
            </a:fld>
            <a:endParaRPr lang="en-US">
              <a:solidFill>
                <a:srgbClr val="000000"/>
              </a:solidFill>
              <a:latin typeface="Alexandria"/>
            </a:endParaRPr>
          </a:p>
        </p:txBody>
      </p:sp>
    </p:spTree>
  </p:cSld>
  <p:clrMapOvr>
    <a:masterClrMapping/>
  </p:clrMapOvr>
</p:sld>
</file>

<file path=ppt/slides/slide23.xml><?xml version="1.0" encoding="utf-8"?>
<p:sld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58371" name="Rectangle 3">
            <a:extLst>
              <a:ext uri="{FF2B5EF4-FFF2-40B4-BE49-F238E27FC236}">
                <a16:creationId xmlns:a16="http://schemas.microsoft.com/office/drawing/2014/main" id="{C6FADCC6-66BE-8FA9-A725-22E272D34B08}"/>
              </a:ext>
            </a:extLst>
          </p:cNvPr>
          <p:cNvSpPr>
            <a:spLocks noGrp="1" noChangeArrowheads="1"/>
          </p:cNvSpPr>
          <p:nvPr>
            <p:ph type="body" sz="half" idx="1"/>
          </p:nvPr>
        </p:nvSpPr>
        <p:spPr>
          <a:xfrm>
            <a:off x="1272972" y="2089150"/>
            <a:ext cx="10425111" cy="4616450"/>
          </a:xfrm>
        </p:spPr>
        <p:txBody>
          <a:bodyPr>
            <a:normAutofit/>
          </a:bodyPr>
          <a:lstStyle/>
          <a:p>
            <a:pPr>
              <a:lnSpc>
                <a:spcPct val="80%"/>
              </a:lnSpc>
            </a:pPr>
            <a:r>
              <a:rPr lang="it-IT" altLang="en-US" sz="2000" dirty="0">
                <a:solidFill>
                  <a:srgbClr val="000000"/>
                </a:solidFill>
                <a:latin typeface="Alexandria"/>
              </a:rPr>
              <a:t>Sender generates a message and also a session key</a:t>
            </a:r>
          </a:p>
          <a:p>
            <a:pPr marL="457200" lvl="1" indent="0">
              <a:lnSpc>
                <a:spcPct val="80%"/>
              </a:lnSpc>
              <a:buNone/>
            </a:pPr>
            <a:r>
              <a:rPr lang="it-IT" altLang="en-US" sz="2000" dirty="0">
                <a:solidFill>
                  <a:srgbClr val="000000"/>
                </a:solidFill>
                <a:latin typeface="Alexandria"/>
              </a:rPr>
              <a:t> 	 The session key is a random 128-bit number to be used as a session </a:t>
            </a:r>
          </a:p>
          <a:p>
            <a:pPr marL="457200" lvl="1" indent="0">
              <a:lnSpc>
                <a:spcPct val="80%"/>
              </a:lnSpc>
              <a:buNone/>
            </a:pPr>
            <a:r>
              <a:rPr lang="it-IT" altLang="en-US" sz="2000" dirty="0">
                <a:solidFill>
                  <a:srgbClr val="000000"/>
                </a:solidFill>
                <a:latin typeface="Alexandria"/>
              </a:rPr>
              <a:t>  	 key for this message only</a:t>
            </a:r>
          </a:p>
          <a:p>
            <a:pPr>
              <a:lnSpc>
                <a:spcPct val="80%"/>
              </a:lnSpc>
            </a:pPr>
            <a:r>
              <a:rPr lang="it-IT" altLang="en-US" sz="2000" dirty="0">
                <a:solidFill>
                  <a:srgbClr val="000000"/>
                </a:solidFill>
                <a:latin typeface="Alexandria"/>
              </a:rPr>
              <a:t>Sender encrypts the message</a:t>
            </a:r>
          </a:p>
          <a:p>
            <a:pPr marL="0" indent="0">
              <a:lnSpc>
                <a:spcPct val="80%"/>
              </a:lnSpc>
              <a:buNone/>
            </a:pPr>
            <a:r>
              <a:rPr lang="it-IT" altLang="en-US" sz="2000" dirty="0">
                <a:solidFill>
                  <a:srgbClr val="000000"/>
                </a:solidFill>
                <a:latin typeface="Alexandria"/>
              </a:rPr>
              <a:t>       	Uses CAST-128 (IDEA or 3DES) algorithm </a:t>
            </a:r>
            <a:r>
              <a:rPr lang="en-US" altLang="en-US" sz="2000" dirty="0">
                <a:solidFill>
                  <a:srgbClr val="000000"/>
                </a:solidFill>
                <a:latin typeface="Alexandria"/>
              </a:rPr>
              <a:t>with the session key</a:t>
            </a:r>
            <a:endParaRPr lang="it-IT" altLang="en-US" sz="2000" dirty="0">
              <a:solidFill>
                <a:srgbClr val="000000"/>
              </a:solidFill>
              <a:latin typeface="Alexandria"/>
            </a:endParaRPr>
          </a:p>
          <a:p>
            <a:pPr>
              <a:lnSpc>
                <a:spcPct val="80%"/>
              </a:lnSpc>
            </a:pPr>
            <a:r>
              <a:rPr lang="it-IT" altLang="en-US" sz="2000" dirty="0">
                <a:solidFill>
                  <a:srgbClr val="000000"/>
                </a:solidFill>
                <a:latin typeface="Alexandria"/>
              </a:rPr>
              <a:t>Sender encrypts the Session key with RSA and prepended to the message</a:t>
            </a:r>
          </a:p>
          <a:p>
            <a:pPr>
              <a:lnSpc>
                <a:spcPct val="80%"/>
              </a:lnSpc>
            </a:pPr>
            <a:r>
              <a:rPr lang="it-IT" altLang="en-US" sz="2000" dirty="0">
                <a:solidFill>
                  <a:srgbClr val="000000"/>
                </a:solidFill>
                <a:latin typeface="Alexandria"/>
              </a:rPr>
              <a:t>Receiver decrypts the session key</a:t>
            </a:r>
          </a:p>
          <a:p>
            <a:pPr marL="457200" lvl="1" indent="0">
              <a:lnSpc>
                <a:spcPct val="80%"/>
              </a:lnSpc>
              <a:buNone/>
            </a:pPr>
            <a:r>
              <a:rPr lang="it-IT" altLang="en-US" sz="2000" dirty="0">
                <a:solidFill>
                  <a:srgbClr val="000000"/>
                </a:solidFill>
                <a:latin typeface="Alexandria"/>
              </a:rPr>
              <a:t>   uses RSA with its private key  </a:t>
            </a:r>
          </a:p>
          <a:p>
            <a:pPr>
              <a:lnSpc>
                <a:spcPct val="80%"/>
              </a:lnSpc>
            </a:pPr>
            <a:r>
              <a:rPr lang="it-IT" altLang="en-US" sz="2000" dirty="0">
                <a:solidFill>
                  <a:srgbClr val="000000"/>
                </a:solidFill>
                <a:latin typeface="Alexandria"/>
              </a:rPr>
              <a:t>Receiver decrypts the message with the Session key </a:t>
            </a:r>
          </a:p>
          <a:p>
            <a:pPr marL="609600" indent="-609600">
              <a:lnSpc>
                <a:spcPct val="80%"/>
              </a:lnSpc>
              <a:buNone/>
            </a:pPr>
            <a:r>
              <a:rPr lang="it-IT" altLang="en-US" sz="2000" dirty="0">
                <a:solidFill>
                  <a:srgbClr val="000000"/>
                </a:solidFill>
                <a:latin typeface="Alexandria"/>
              </a:rPr>
              <a:t>           </a:t>
            </a:r>
          </a:p>
        </p:txBody>
      </p:sp>
      <p:sp>
        <p:nvSpPr>
          <p:cNvPr id="5" name="TextBox 4">
            <a:extLst>
              <a:ext uri="{FF2B5EF4-FFF2-40B4-BE49-F238E27FC236}">
                <a16:creationId xmlns:a16="http://schemas.microsoft.com/office/drawing/2014/main" id="{DBB16BAC-B8A2-521C-2D46-197B38D160F9}"/>
              </a:ext>
            </a:extLst>
          </p:cNvPr>
          <p:cNvSpPr txBox="1"/>
          <p:nvPr/>
        </p:nvSpPr>
        <p:spPr>
          <a:xfrm>
            <a:off x="2658899" y="574267"/>
            <a:ext cx="6094378" cy="461665"/>
          </a:xfrm>
          <a:prstGeom prst="rect">
            <a:avLst/>
          </a:prstGeom>
          <a:noFill/>
        </p:spPr>
        <p:txBody>
          <a:bodyPr wrap="square">
            <a:spAutoFit/>
          </a:bodyPr>
          <a:lstStyle/>
          <a:p>
            <a:r>
              <a:rPr lang="it-IT" altLang="en-US" sz="2400" dirty="0">
                <a:solidFill>
                  <a:srgbClr val="000000"/>
                </a:solidFill>
                <a:latin typeface="Alexandria"/>
              </a:rPr>
              <a:t>Option 2: Confidentiality/Encryption</a:t>
            </a:r>
            <a:endParaRPr lang="en-MY" sz="2400" dirty="0">
              <a:solidFill>
                <a:srgbClr val="000000"/>
              </a:solidFill>
              <a:latin typeface="Alexandria"/>
            </a:endParaRPr>
          </a:p>
        </p:txBody>
      </p:sp>
      <p:sp>
        <p:nvSpPr>
          <p:cNvPr id="9" name="Slide Number Placeholder 8">
            <a:extLst>
              <a:ext uri="{FF2B5EF4-FFF2-40B4-BE49-F238E27FC236}">
                <a16:creationId xmlns:a16="http://schemas.microsoft.com/office/drawing/2014/main" id="{BCB0780C-99F1-BED6-7B60-78323221EBC0}"/>
              </a:ext>
            </a:extLst>
          </p:cNvPr>
          <p:cNvSpPr>
            <a:spLocks noGrp="1"/>
          </p:cNvSpPr>
          <p:nvPr>
            <p:ph type="sldNum" sz="quarter" idx="12"/>
          </p:nvPr>
        </p:nvSpPr>
        <p:spPr/>
        <p:txBody>
          <a:bodyPr/>
          <a:lstStyle/>
          <a:p>
            <a:fld id="{FA087C80-451A-4BFD-AAB9-3E0FA6A5A496}" type="slidenum">
              <a:rPr lang="en-US" altLang="en-US" smtClean="0">
                <a:solidFill>
                  <a:srgbClr val="000000"/>
                </a:solidFill>
                <a:latin typeface="Alexandria"/>
              </a:rPr>
              <a:pPr/>
              <a:t>23</a:t>
            </a:fld>
            <a:endParaRPr lang="en-US" altLang="en-US">
              <a:solidFill>
                <a:srgbClr val="000000"/>
              </a:solidFill>
              <a:latin typeface="Alexandria"/>
            </a:endParaRPr>
          </a:p>
        </p:txBody>
      </p:sp>
    </p:spTree>
  </p:cSld>
  <p:clrMapOvr>
    <a:masterClrMapping/>
  </p:clrMapOvr>
</p:sld>
</file>

<file path=ppt/slides/slide24.xml><?xml version="1.0" encoding="utf-8"?>
<p:sld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12302" name="Text Box 14">
            <a:extLst>
              <a:ext uri="{FF2B5EF4-FFF2-40B4-BE49-F238E27FC236}">
                <a16:creationId xmlns:a16="http://schemas.microsoft.com/office/drawing/2014/main" id="{0E5F6FA7-AB94-3D38-FA54-B875762ABA3D}"/>
              </a:ext>
            </a:extLst>
          </p:cNvPr>
          <p:cNvSpPr txBox="1">
            <a:spLocks noChangeArrowheads="1"/>
          </p:cNvSpPr>
          <p:nvPr/>
        </p:nvSpPr>
        <p:spPr bwMode="auto">
          <a:xfrm>
            <a:off x="4367214" y="2924176"/>
            <a:ext cx="1049337" cy="5826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lgn="ctr">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rtl="0">
              <a:lnSpc>
                <a:spcPct val="90%"/>
              </a:lnSpc>
              <a:spcBef>
                <a:spcPct val="20%"/>
              </a:spcBef>
            </a:pPr>
            <a:r>
              <a:rPr lang="en-US" altLang="en-US" sz="1600">
                <a:solidFill>
                  <a:srgbClr val="000000"/>
                </a:solidFill>
                <a:latin typeface="Alexandria"/>
              </a:rPr>
              <a:t>Public key</a:t>
            </a:r>
          </a:p>
          <a:p>
            <a:pPr algn="ctr" rtl="0">
              <a:lnSpc>
                <a:spcPct val="90%"/>
              </a:lnSpc>
              <a:spcBef>
                <a:spcPct val="20%"/>
              </a:spcBef>
            </a:pPr>
            <a:r>
              <a:rPr lang="en-US" altLang="en-US" sz="1600">
                <a:solidFill>
                  <a:srgbClr val="000000"/>
                </a:solidFill>
                <a:latin typeface="Alexandria"/>
              </a:rPr>
              <a:t>KUb</a:t>
            </a:r>
          </a:p>
        </p:txBody>
      </p:sp>
      <p:sp>
        <p:nvSpPr>
          <p:cNvPr id="12303" name="Line 15">
            <a:extLst>
              <a:ext uri="{FF2B5EF4-FFF2-40B4-BE49-F238E27FC236}">
                <a16:creationId xmlns:a16="http://schemas.microsoft.com/office/drawing/2014/main" id="{F432EC73-60E2-6880-4CF7-975F4929CC63}"/>
              </a:ext>
            </a:extLst>
          </p:cNvPr>
          <p:cNvSpPr>
            <a:spLocks noChangeShapeType="1"/>
          </p:cNvSpPr>
          <p:nvPr/>
        </p:nvSpPr>
        <p:spPr bwMode="auto">
          <a:xfrm>
            <a:off x="4948238" y="3500438"/>
            <a:ext cx="0" cy="792162"/>
          </a:xfrm>
          <a:prstGeom prst="line">
            <a:avLst/>
          </a:prstGeom>
          <a:noFill/>
          <a:ln w="12700" cap="sq">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2304" name="Text Box 16">
            <a:extLst>
              <a:ext uri="{FF2B5EF4-FFF2-40B4-BE49-F238E27FC236}">
                <a16:creationId xmlns:a16="http://schemas.microsoft.com/office/drawing/2014/main" id="{B43BA227-20CA-85C2-4324-9489D07CF4FB}"/>
              </a:ext>
            </a:extLst>
          </p:cNvPr>
          <p:cNvSpPr txBox="1">
            <a:spLocks noChangeArrowheads="1"/>
          </p:cNvSpPr>
          <p:nvPr/>
        </p:nvSpPr>
        <p:spPr bwMode="auto">
          <a:xfrm>
            <a:off x="1703389" y="4651376"/>
            <a:ext cx="1081087" cy="1135063"/>
          </a:xfrm>
          <a:prstGeom prst="rect">
            <a:avLst/>
          </a:prstGeom>
          <a:solidFill>
            <a:schemeClr val="accent6"/>
          </a:solidFill>
          <a:ln w="22225" cap="sq" algn="ctr">
            <a:solidFill>
              <a:srgbClr val="FFFFFF"/>
            </a:solidFill>
            <a:miter lim="800%"/>
            <a:headEnd/>
            <a:tailEnd/>
          </a:ln>
          <a:effectLst/>
        </p:spPr>
        <p:txBody>
          <a:bodyPr>
            <a:spAutoFit/>
          </a:bodyPr>
          <a:lstStyle/>
          <a:p>
            <a:pPr algn="ctr" rtl="0">
              <a:lnSpc>
                <a:spcPct val="90%"/>
              </a:lnSpc>
              <a:spcBef>
                <a:spcPct val="20%"/>
              </a:spcBef>
            </a:pPr>
            <a:endParaRPr lang="en-US" altLang="en-US" dirty="0">
              <a:solidFill>
                <a:srgbClr val="000000"/>
              </a:solidFill>
              <a:latin typeface="Alexandria"/>
            </a:endParaRPr>
          </a:p>
          <a:p>
            <a:pPr algn="ctr" rtl="0">
              <a:lnSpc>
                <a:spcPct val="90%"/>
              </a:lnSpc>
              <a:spcBef>
                <a:spcPct val="20%"/>
              </a:spcBef>
            </a:pPr>
            <a:r>
              <a:rPr lang="en-US" altLang="en-US" dirty="0">
                <a:solidFill>
                  <a:srgbClr val="000000"/>
                </a:solidFill>
                <a:latin typeface="Alexandria"/>
              </a:rPr>
              <a:t>Message</a:t>
            </a:r>
          </a:p>
          <a:p>
            <a:pPr algn="ctr" rtl="0">
              <a:lnSpc>
                <a:spcPct val="90%"/>
              </a:lnSpc>
              <a:spcBef>
                <a:spcPct val="20%"/>
              </a:spcBef>
            </a:pPr>
            <a:r>
              <a:rPr lang="en-US" altLang="en-US" sz="1400" dirty="0">
                <a:solidFill>
                  <a:srgbClr val="000000"/>
                </a:solidFill>
                <a:latin typeface="Alexandria"/>
              </a:rPr>
              <a:t>M</a:t>
            </a:r>
          </a:p>
          <a:p>
            <a:pPr algn="ctr" rtl="0">
              <a:lnSpc>
                <a:spcPct val="90%"/>
              </a:lnSpc>
              <a:spcBef>
                <a:spcPct val="20%"/>
              </a:spcBef>
            </a:pPr>
            <a:endParaRPr lang="en-US" altLang="en-US" sz="1400" dirty="0">
              <a:solidFill>
                <a:srgbClr val="000000"/>
              </a:solidFill>
              <a:latin typeface="Alexandria"/>
            </a:endParaRPr>
          </a:p>
        </p:txBody>
      </p:sp>
      <p:sp>
        <p:nvSpPr>
          <p:cNvPr id="12305" name="Line 17">
            <a:extLst>
              <a:ext uri="{FF2B5EF4-FFF2-40B4-BE49-F238E27FC236}">
                <a16:creationId xmlns:a16="http://schemas.microsoft.com/office/drawing/2014/main" id="{6E9F7008-2458-E1C1-B5EF-701C871E79B2}"/>
              </a:ext>
            </a:extLst>
          </p:cNvPr>
          <p:cNvSpPr>
            <a:spLocks noChangeShapeType="1"/>
          </p:cNvSpPr>
          <p:nvPr/>
        </p:nvSpPr>
        <p:spPr bwMode="auto">
          <a:xfrm flipV="1">
            <a:off x="4440238" y="4435475"/>
            <a:ext cx="360362" cy="1588"/>
          </a:xfrm>
          <a:prstGeom prst="line">
            <a:avLst/>
          </a:prstGeom>
          <a:noFill/>
          <a:ln w="12700" cap="sq">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2306" name="Text Box 18">
            <a:extLst>
              <a:ext uri="{FF2B5EF4-FFF2-40B4-BE49-F238E27FC236}">
                <a16:creationId xmlns:a16="http://schemas.microsoft.com/office/drawing/2014/main" id="{30C07A42-C89E-2FDB-CA84-E58F06438FC8}"/>
              </a:ext>
            </a:extLst>
          </p:cNvPr>
          <p:cNvSpPr txBox="1">
            <a:spLocks noChangeArrowheads="1"/>
          </p:cNvSpPr>
          <p:nvPr/>
        </p:nvSpPr>
        <p:spPr bwMode="auto">
          <a:xfrm>
            <a:off x="3360738" y="4076701"/>
            <a:ext cx="1222375" cy="5826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lgn="ctr">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rtl="0">
              <a:lnSpc>
                <a:spcPct val="90%"/>
              </a:lnSpc>
              <a:spcBef>
                <a:spcPct val="20%"/>
              </a:spcBef>
            </a:pPr>
            <a:r>
              <a:rPr lang="en-US" altLang="en-US" sz="1600" dirty="0">
                <a:solidFill>
                  <a:srgbClr val="000000"/>
                </a:solidFill>
                <a:latin typeface="Alexandria"/>
              </a:rPr>
              <a:t>Session key</a:t>
            </a:r>
          </a:p>
          <a:p>
            <a:pPr algn="ctr" rtl="0">
              <a:lnSpc>
                <a:spcPct val="90%"/>
              </a:lnSpc>
              <a:spcBef>
                <a:spcPct val="20%"/>
              </a:spcBef>
            </a:pPr>
            <a:r>
              <a:rPr lang="en-US" altLang="en-US" sz="1600" dirty="0">
                <a:solidFill>
                  <a:srgbClr val="000000"/>
                </a:solidFill>
                <a:latin typeface="Alexandria"/>
              </a:rPr>
              <a:t>Ks</a:t>
            </a:r>
          </a:p>
        </p:txBody>
      </p:sp>
      <p:sp>
        <p:nvSpPr>
          <p:cNvPr id="12307" name="AutoShape 19">
            <a:extLst>
              <a:ext uri="{FF2B5EF4-FFF2-40B4-BE49-F238E27FC236}">
                <a16:creationId xmlns:a16="http://schemas.microsoft.com/office/drawing/2014/main" id="{737A961F-CDC9-2133-8192-4723E4ED49C6}"/>
              </a:ext>
            </a:extLst>
          </p:cNvPr>
          <p:cNvSpPr>
            <a:spLocks noChangeArrowheads="1"/>
          </p:cNvSpPr>
          <p:nvPr/>
        </p:nvSpPr>
        <p:spPr bwMode="auto">
          <a:xfrm>
            <a:off x="3935414" y="5229225"/>
            <a:ext cx="360361" cy="215896"/>
          </a:xfrm>
          <a:prstGeom prst="roundRect">
            <a:avLst>
              <a:gd name="adj" fmla="val 0"/>
            </a:avLst>
          </a:prstGeom>
          <a:solidFill>
            <a:schemeClr val="accent2"/>
          </a:solidFill>
          <a:ln>
            <a:noFill/>
          </a:ln>
          <a:effectLst/>
        </p:spPr>
        <p:txBody>
          <a:bodyPr wrap="none" anchor="ctr"/>
          <a:lstStyle/>
          <a:p>
            <a:pPr algn="ctr" rtl="0">
              <a:lnSpc>
                <a:spcPct val="90%"/>
              </a:lnSpc>
              <a:spcBef>
                <a:spcPct val="20%"/>
              </a:spcBef>
            </a:pPr>
            <a:r>
              <a:rPr lang="en-US" altLang="en-US" dirty="0">
                <a:solidFill>
                  <a:srgbClr val="000000"/>
                </a:solidFill>
                <a:latin typeface="Alexandria"/>
              </a:rPr>
              <a:t>EC</a:t>
            </a:r>
          </a:p>
        </p:txBody>
      </p:sp>
      <p:sp>
        <p:nvSpPr>
          <p:cNvPr id="12308" name="Line 20">
            <a:extLst>
              <a:ext uri="{FF2B5EF4-FFF2-40B4-BE49-F238E27FC236}">
                <a16:creationId xmlns:a16="http://schemas.microsoft.com/office/drawing/2014/main" id="{19FA4A21-4FDC-217A-A982-7A43D51E834E}"/>
              </a:ext>
            </a:extLst>
          </p:cNvPr>
          <p:cNvSpPr>
            <a:spLocks noChangeShapeType="1"/>
          </p:cNvSpPr>
          <p:nvPr/>
        </p:nvSpPr>
        <p:spPr bwMode="auto">
          <a:xfrm>
            <a:off x="4087813" y="4622801"/>
            <a:ext cx="0" cy="574675"/>
          </a:xfrm>
          <a:prstGeom prst="line">
            <a:avLst/>
          </a:prstGeom>
          <a:noFill/>
          <a:ln w="12700" cap="sq">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2309" name="Line 21">
            <a:extLst>
              <a:ext uri="{FF2B5EF4-FFF2-40B4-BE49-F238E27FC236}">
                <a16:creationId xmlns:a16="http://schemas.microsoft.com/office/drawing/2014/main" id="{DB024E50-21AD-68C1-7E8C-744978C72110}"/>
              </a:ext>
            </a:extLst>
          </p:cNvPr>
          <p:cNvSpPr>
            <a:spLocks noChangeShapeType="1"/>
          </p:cNvSpPr>
          <p:nvPr/>
        </p:nvSpPr>
        <p:spPr bwMode="auto">
          <a:xfrm>
            <a:off x="3430589" y="5303129"/>
            <a:ext cx="504825" cy="0"/>
          </a:xfrm>
          <a:prstGeom prst="line">
            <a:avLst/>
          </a:prstGeom>
          <a:noFill/>
          <a:ln w="12700" cap="sq">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2310" name="AutoShape 22">
            <a:extLst>
              <a:ext uri="{FF2B5EF4-FFF2-40B4-BE49-F238E27FC236}">
                <a16:creationId xmlns:a16="http://schemas.microsoft.com/office/drawing/2014/main" id="{75B2D9B9-AF84-CBBD-4F81-948F06D8579A}"/>
              </a:ext>
            </a:extLst>
          </p:cNvPr>
          <p:cNvSpPr>
            <a:spLocks noChangeArrowheads="1"/>
          </p:cNvSpPr>
          <p:nvPr/>
        </p:nvSpPr>
        <p:spPr bwMode="auto">
          <a:xfrm>
            <a:off x="4800601" y="4292600"/>
            <a:ext cx="288925" cy="215900"/>
          </a:xfrm>
          <a:prstGeom prst="roundRect">
            <a:avLst>
              <a:gd name="adj" fmla="val 16667"/>
            </a:avLst>
          </a:prstGeom>
          <a:solidFill>
            <a:schemeClr val="accent2"/>
          </a:solidFill>
          <a:ln>
            <a:noFill/>
          </a:ln>
          <a:effectLst/>
        </p:spPr>
        <p:txBody>
          <a:bodyPr wrap="none" anchor="ctr"/>
          <a:lstStyle/>
          <a:p>
            <a:pPr algn="ctr" rtl="0">
              <a:lnSpc>
                <a:spcPct val="90%"/>
              </a:lnSpc>
              <a:spcBef>
                <a:spcPct val="20%"/>
              </a:spcBef>
            </a:pPr>
            <a:r>
              <a:rPr lang="en-US" altLang="en-US" dirty="0">
                <a:solidFill>
                  <a:srgbClr val="000000"/>
                </a:solidFill>
                <a:latin typeface="Alexandria"/>
              </a:rPr>
              <a:t>EP</a:t>
            </a:r>
          </a:p>
        </p:txBody>
      </p:sp>
      <p:sp>
        <p:nvSpPr>
          <p:cNvPr id="12311" name="Line 23">
            <a:extLst>
              <a:ext uri="{FF2B5EF4-FFF2-40B4-BE49-F238E27FC236}">
                <a16:creationId xmlns:a16="http://schemas.microsoft.com/office/drawing/2014/main" id="{B9B42558-0C91-CF2D-5881-8352722C7847}"/>
              </a:ext>
            </a:extLst>
          </p:cNvPr>
          <p:cNvSpPr>
            <a:spLocks noChangeShapeType="1"/>
          </p:cNvSpPr>
          <p:nvPr/>
        </p:nvSpPr>
        <p:spPr bwMode="auto">
          <a:xfrm>
            <a:off x="4943475" y="4508501"/>
            <a:ext cx="0" cy="720725"/>
          </a:xfrm>
          <a:prstGeom prst="line">
            <a:avLst/>
          </a:prstGeom>
          <a:noFill/>
          <a:ln w="12700" cap="sq">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2312" name="AutoShape 24">
            <a:extLst>
              <a:ext uri="{FF2B5EF4-FFF2-40B4-BE49-F238E27FC236}">
                <a16:creationId xmlns:a16="http://schemas.microsoft.com/office/drawing/2014/main" id="{E824791F-B7C3-09AD-0548-2963DDE76E9C}"/>
              </a:ext>
            </a:extLst>
          </p:cNvPr>
          <p:cNvSpPr>
            <a:spLocks noChangeArrowheads="1"/>
          </p:cNvSpPr>
          <p:nvPr/>
        </p:nvSpPr>
        <p:spPr bwMode="auto">
          <a:xfrm>
            <a:off x="4838699" y="5229225"/>
            <a:ext cx="249237" cy="215894"/>
          </a:xfrm>
          <a:prstGeom prst="roundRect">
            <a:avLst>
              <a:gd name="adj" fmla="val 16667"/>
            </a:avLst>
          </a:prstGeom>
          <a:solidFill>
            <a:schemeClr val="accent2"/>
          </a:solidFill>
          <a:ln>
            <a:noFill/>
          </a:ln>
          <a:effectLst/>
        </p:spPr>
        <p:txBody>
          <a:bodyPr wrap="none" anchor="ctr"/>
          <a:lstStyle/>
          <a:p>
            <a:pPr algn="ctr" rtl="0">
              <a:lnSpc>
                <a:spcPct val="90%"/>
              </a:lnSpc>
              <a:spcBef>
                <a:spcPct val="20%"/>
              </a:spcBef>
            </a:pPr>
            <a:r>
              <a:rPr lang="en-US" altLang="en-US" dirty="0">
                <a:solidFill>
                  <a:srgbClr val="000000"/>
                </a:solidFill>
                <a:latin typeface="Alexandria"/>
              </a:rPr>
              <a:t>| |</a:t>
            </a:r>
          </a:p>
        </p:txBody>
      </p:sp>
      <p:sp>
        <p:nvSpPr>
          <p:cNvPr id="12316" name="AutoShape 28">
            <a:extLst>
              <a:ext uri="{FF2B5EF4-FFF2-40B4-BE49-F238E27FC236}">
                <a16:creationId xmlns:a16="http://schemas.microsoft.com/office/drawing/2014/main" id="{0FDBCE16-447A-454B-A946-10C3BF5A0644}"/>
              </a:ext>
            </a:extLst>
          </p:cNvPr>
          <p:cNvSpPr>
            <a:spLocks noChangeArrowheads="1"/>
          </p:cNvSpPr>
          <p:nvPr/>
        </p:nvSpPr>
        <p:spPr bwMode="auto">
          <a:xfrm>
            <a:off x="3144839" y="5229225"/>
            <a:ext cx="430212" cy="215900"/>
          </a:xfrm>
          <a:prstGeom prst="roundRect">
            <a:avLst>
              <a:gd name="adj" fmla="val 0"/>
            </a:avLst>
          </a:prstGeom>
          <a:solidFill>
            <a:schemeClr val="accent2"/>
          </a:solidFill>
          <a:ln>
            <a:noFill/>
          </a:ln>
          <a:effectLst/>
        </p:spPr>
        <p:txBody>
          <a:bodyPr wrap="none" anchor="ctr"/>
          <a:lstStyle/>
          <a:p>
            <a:pPr algn="ctr" rtl="0">
              <a:lnSpc>
                <a:spcPct val="90%"/>
              </a:lnSpc>
              <a:spcBef>
                <a:spcPct val="20%"/>
              </a:spcBef>
            </a:pPr>
            <a:r>
              <a:rPr lang="en-US" altLang="en-US" dirty="0">
                <a:solidFill>
                  <a:srgbClr val="000000"/>
                </a:solidFill>
                <a:latin typeface="Alexandria"/>
              </a:rPr>
              <a:t>ZIP</a:t>
            </a:r>
          </a:p>
        </p:txBody>
      </p:sp>
      <p:sp>
        <p:nvSpPr>
          <p:cNvPr id="12317" name="Line 29">
            <a:extLst>
              <a:ext uri="{FF2B5EF4-FFF2-40B4-BE49-F238E27FC236}">
                <a16:creationId xmlns:a16="http://schemas.microsoft.com/office/drawing/2014/main" id="{492C7407-AE6A-B5F4-F2A2-7357CEC858EE}"/>
              </a:ext>
            </a:extLst>
          </p:cNvPr>
          <p:cNvSpPr>
            <a:spLocks noChangeShapeType="1"/>
          </p:cNvSpPr>
          <p:nvPr/>
        </p:nvSpPr>
        <p:spPr bwMode="auto">
          <a:xfrm>
            <a:off x="2784476" y="5294313"/>
            <a:ext cx="360363" cy="6350"/>
          </a:xfrm>
          <a:prstGeom prst="line">
            <a:avLst/>
          </a:prstGeom>
          <a:noFill/>
          <a:ln w="12700" cap="sq">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2318" name="Line 30">
            <a:extLst>
              <a:ext uri="{FF2B5EF4-FFF2-40B4-BE49-F238E27FC236}">
                <a16:creationId xmlns:a16="http://schemas.microsoft.com/office/drawing/2014/main" id="{31307928-A649-F4A2-662A-10044433EC8D}"/>
              </a:ext>
            </a:extLst>
          </p:cNvPr>
          <p:cNvSpPr>
            <a:spLocks noChangeShapeType="1"/>
          </p:cNvSpPr>
          <p:nvPr/>
        </p:nvSpPr>
        <p:spPr bwMode="auto">
          <a:xfrm>
            <a:off x="4224338" y="5300663"/>
            <a:ext cx="576262" cy="0"/>
          </a:xfrm>
          <a:prstGeom prst="line">
            <a:avLst/>
          </a:prstGeom>
          <a:noFill/>
          <a:ln w="12700" cap="sq">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2321" name="Line 33">
            <a:extLst>
              <a:ext uri="{FF2B5EF4-FFF2-40B4-BE49-F238E27FC236}">
                <a16:creationId xmlns:a16="http://schemas.microsoft.com/office/drawing/2014/main" id="{2647225F-CBE9-6339-8E19-1E2050D65342}"/>
              </a:ext>
            </a:extLst>
          </p:cNvPr>
          <p:cNvSpPr>
            <a:spLocks noChangeShapeType="1"/>
          </p:cNvSpPr>
          <p:nvPr/>
        </p:nvSpPr>
        <p:spPr bwMode="auto">
          <a:xfrm>
            <a:off x="5087938" y="5300663"/>
            <a:ext cx="360362" cy="0"/>
          </a:xfrm>
          <a:prstGeom prst="line">
            <a:avLst/>
          </a:prstGeom>
          <a:noFill/>
          <a:ln w="12700">
            <a:solidFill>
              <a:srgbClr val="FF0000"/>
            </a:solidFill>
            <a:prstDash val="sysDot"/>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2343" name="Text Box 55">
            <a:extLst>
              <a:ext uri="{FF2B5EF4-FFF2-40B4-BE49-F238E27FC236}">
                <a16:creationId xmlns:a16="http://schemas.microsoft.com/office/drawing/2014/main" id="{DB01CDC6-A19B-1EEE-3427-0B36B1994D2C}"/>
              </a:ext>
            </a:extLst>
          </p:cNvPr>
          <p:cNvSpPr txBox="1">
            <a:spLocks noChangeArrowheads="1"/>
          </p:cNvSpPr>
          <p:nvPr/>
        </p:nvSpPr>
        <p:spPr bwMode="auto">
          <a:xfrm>
            <a:off x="9480551" y="5084763"/>
            <a:ext cx="1008063" cy="1135062"/>
          </a:xfrm>
          <a:prstGeom prst="rect">
            <a:avLst/>
          </a:prstGeom>
          <a:solidFill>
            <a:schemeClr val="accent6"/>
          </a:solidFill>
          <a:ln w="22225" cap="sq" algn="ctr">
            <a:solidFill>
              <a:srgbClr val="FFFFFF"/>
            </a:solidFill>
            <a:miter lim="800%"/>
            <a:headEnd/>
            <a:tailEnd/>
          </a:ln>
          <a:effectLst/>
        </p:spPr>
        <p:txBody>
          <a:bodyPr>
            <a:spAutoFit/>
          </a:bodyPr>
          <a:lstStyle/>
          <a:p>
            <a:pPr algn="ctr" rtl="0">
              <a:lnSpc>
                <a:spcPct val="90%"/>
              </a:lnSpc>
              <a:spcBef>
                <a:spcPct val="20%"/>
              </a:spcBef>
            </a:pPr>
            <a:endParaRPr lang="en-US" altLang="en-US" dirty="0">
              <a:solidFill>
                <a:srgbClr val="000000"/>
              </a:solidFill>
              <a:latin typeface="Alexandria"/>
            </a:endParaRPr>
          </a:p>
          <a:p>
            <a:pPr algn="ctr" rtl="0">
              <a:lnSpc>
                <a:spcPct val="90%"/>
              </a:lnSpc>
              <a:spcBef>
                <a:spcPct val="20%"/>
              </a:spcBef>
            </a:pPr>
            <a:r>
              <a:rPr lang="en-US" altLang="en-US" dirty="0">
                <a:solidFill>
                  <a:srgbClr val="000000"/>
                </a:solidFill>
                <a:latin typeface="Alexandria"/>
              </a:rPr>
              <a:t>Message</a:t>
            </a:r>
          </a:p>
          <a:p>
            <a:pPr algn="ctr" rtl="0">
              <a:lnSpc>
                <a:spcPct val="90%"/>
              </a:lnSpc>
              <a:spcBef>
                <a:spcPct val="20%"/>
              </a:spcBef>
            </a:pPr>
            <a:r>
              <a:rPr lang="en-US" altLang="en-US" sz="1400" dirty="0">
                <a:solidFill>
                  <a:srgbClr val="000000"/>
                </a:solidFill>
                <a:latin typeface="Alexandria"/>
              </a:rPr>
              <a:t>M</a:t>
            </a:r>
          </a:p>
          <a:p>
            <a:pPr algn="ctr" rtl="0">
              <a:lnSpc>
                <a:spcPct val="90%"/>
              </a:lnSpc>
              <a:spcBef>
                <a:spcPct val="20%"/>
              </a:spcBef>
            </a:pPr>
            <a:endParaRPr lang="en-US" altLang="en-US" sz="1400" dirty="0">
              <a:solidFill>
                <a:srgbClr val="000000"/>
              </a:solidFill>
              <a:latin typeface="Alexandria"/>
            </a:endParaRPr>
          </a:p>
        </p:txBody>
      </p:sp>
      <p:sp>
        <p:nvSpPr>
          <p:cNvPr id="12323" name="Line 35">
            <a:extLst>
              <a:ext uri="{FF2B5EF4-FFF2-40B4-BE49-F238E27FC236}">
                <a16:creationId xmlns:a16="http://schemas.microsoft.com/office/drawing/2014/main" id="{71883BEE-D475-84A3-7546-D633FEF29578}"/>
              </a:ext>
            </a:extLst>
          </p:cNvPr>
          <p:cNvSpPr>
            <a:spLocks noChangeShapeType="1"/>
          </p:cNvSpPr>
          <p:nvPr/>
        </p:nvSpPr>
        <p:spPr bwMode="auto">
          <a:xfrm>
            <a:off x="8112126" y="6021388"/>
            <a:ext cx="288925" cy="0"/>
          </a:xfrm>
          <a:prstGeom prst="line">
            <a:avLst/>
          </a:prstGeom>
          <a:noFill/>
          <a:ln w="12700" cap="sq">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2324" name="Line 36">
            <a:extLst>
              <a:ext uri="{FF2B5EF4-FFF2-40B4-BE49-F238E27FC236}">
                <a16:creationId xmlns:a16="http://schemas.microsoft.com/office/drawing/2014/main" id="{4CB8524F-798A-AF39-3315-2520337E1964}"/>
              </a:ext>
            </a:extLst>
          </p:cNvPr>
          <p:cNvSpPr>
            <a:spLocks noChangeShapeType="1"/>
          </p:cNvSpPr>
          <p:nvPr/>
        </p:nvSpPr>
        <p:spPr bwMode="auto">
          <a:xfrm flipV="1">
            <a:off x="6888163" y="6021388"/>
            <a:ext cx="863600" cy="0"/>
          </a:xfrm>
          <a:prstGeom prst="line">
            <a:avLst/>
          </a:prstGeom>
          <a:noFill/>
          <a:ln w="12700" cap="sq">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2325" name="AutoShape 37">
            <a:extLst>
              <a:ext uri="{FF2B5EF4-FFF2-40B4-BE49-F238E27FC236}">
                <a16:creationId xmlns:a16="http://schemas.microsoft.com/office/drawing/2014/main" id="{F18D7563-77A8-FAE0-9D80-4D57D07F20B2}"/>
              </a:ext>
            </a:extLst>
          </p:cNvPr>
          <p:cNvSpPr>
            <a:spLocks noChangeArrowheads="1"/>
          </p:cNvSpPr>
          <p:nvPr/>
        </p:nvSpPr>
        <p:spPr bwMode="auto">
          <a:xfrm>
            <a:off x="7751763" y="5949950"/>
            <a:ext cx="361950" cy="215900"/>
          </a:xfrm>
          <a:prstGeom prst="roundRect">
            <a:avLst>
              <a:gd name="adj" fmla="val 16667"/>
            </a:avLst>
          </a:prstGeom>
          <a:solidFill>
            <a:schemeClr val="accent2"/>
          </a:solidFill>
          <a:ln>
            <a:noFill/>
          </a:ln>
          <a:effectLst/>
        </p:spPr>
        <p:txBody>
          <a:bodyPr wrap="none" anchor="ctr"/>
          <a:lstStyle/>
          <a:p>
            <a:pPr algn="ctr" rtl="0">
              <a:lnSpc>
                <a:spcPct val="90%"/>
              </a:lnSpc>
              <a:spcBef>
                <a:spcPct val="20%"/>
              </a:spcBef>
            </a:pPr>
            <a:r>
              <a:rPr lang="en-US" altLang="en-US" dirty="0">
                <a:solidFill>
                  <a:srgbClr val="000000"/>
                </a:solidFill>
                <a:latin typeface="Alexandria"/>
              </a:rPr>
              <a:t>DC</a:t>
            </a:r>
          </a:p>
        </p:txBody>
      </p:sp>
      <p:sp>
        <p:nvSpPr>
          <p:cNvPr id="12326" name="Text Box 38">
            <a:extLst>
              <a:ext uri="{FF2B5EF4-FFF2-40B4-BE49-F238E27FC236}">
                <a16:creationId xmlns:a16="http://schemas.microsoft.com/office/drawing/2014/main" id="{44A59825-B203-E96E-26E4-10726D4DC661}"/>
              </a:ext>
            </a:extLst>
          </p:cNvPr>
          <p:cNvSpPr txBox="1">
            <a:spLocks noChangeArrowheads="1"/>
          </p:cNvSpPr>
          <p:nvPr/>
        </p:nvSpPr>
        <p:spPr bwMode="auto">
          <a:xfrm>
            <a:off x="7354889" y="5089526"/>
            <a:ext cx="1150937" cy="5826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lgn="ctr">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rtl="0">
              <a:lnSpc>
                <a:spcPct val="90%"/>
              </a:lnSpc>
              <a:spcBef>
                <a:spcPct val="20%"/>
              </a:spcBef>
            </a:pPr>
            <a:r>
              <a:rPr lang="en-US" altLang="en-US" sz="1600" dirty="0">
                <a:solidFill>
                  <a:srgbClr val="000000"/>
                </a:solidFill>
                <a:latin typeface="Alexandria"/>
              </a:rPr>
              <a:t>Session key</a:t>
            </a:r>
          </a:p>
          <a:p>
            <a:pPr algn="ctr" rtl="0">
              <a:lnSpc>
                <a:spcPct val="90%"/>
              </a:lnSpc>
              <a:spcBef>
                <a:spcPct val="20%"/>
              </a:spcBef>
            </a:pPr>
            <a:r>
              <a:rPr lang="en-US" altLang="en-US" sz="1600" dirty="0">
                <a:solidFill>
                  <a:srgbClr val="000000"/>
                </a:solidFill>
                <a:latin typeface="Alexandria"/>
              </a:rPr>
              <a:t>Ks</a:t>
            </a:r>
          </a:p>
        </p:txBody>
      </p:sp>
      <p:sp>
        <p:nvSpPr>
          <p:cNvPr id="12327" name="Line 39">
            <a:extLst>
              <a:ext uri="{FF2B5EF4-FFF2-40B4-BE49-F238E27FC236}">
                <a16:creationId xmlns:a16="http://schemas.microsoft.com/office/drawing/2014/main" id="{44BCB7E1-04D9-422D-308A-EE715EA689A0}"/>
              </a:ext>
            </a:extLst>
          </p:cNvPr>
          <p:cNvSpPr>
            <a:spLocks noChangeShapeType="1"/>
          </p:cNvSpPr>
          <p:nvPr/>
        </p:nvSpPr>
        <p:spPr bwMode="auto">
          <a:xfrm>
            <a:off x="7967663" y="5661025"/>
            <a:ext cx="0" cy="287338"/>
          </a:xfrm>
          <a:prstGeom prst="line">
            <a:avLst/>
          </a:prstGeom>
          <a:noFill/>
          <a:ln w="12700" cap="sq">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2328" name="Line 40">
            <a:extLst>
              <a:ext uri="{FF2B5EF4-FFF2-40B4-BE49-F238E27FC236}">
                <a16:creationId xmlns:a16="http://schemas.microsoft.com/office/drawing/2014/main" id="{03148316-345B-8C05-B960-847EF83C5AC4}"/>
              </a:ext>
            </a:extLst>
          </p:cNvPr>
          <p:cNvSpPr>
            <a:spLocks noChangeShapeType="1"/>
          </p:cNvSpPr>
          <p:nvPr/>
        </p:nvSpPr>
        <p:spPr bwMode="auto">
          <a:xfrm flipV="1">
            <a:off x="6888163" y="4868863"/>
            <a:ext cx="431800" cy="0"/>
          </a:xfrm>
          <a:prstGeom prst="line">
            <a:avLst/>
          </a:prstGeom>
          <a:noFill/>
          <a:ln w="15875" cap="sq">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2329" name="AutoShape 41">
            <a:extLst>
              <a:ext uri="{FF2B5EF4-FFF2-40B4-BE49-F238E27FC236}">
                <a16:creationId xmlns:a16="http://schemas.microsoft.com/office/drawing/2014/main" id="{2AB7C9B4-3050-1E73-7CEC-E1911070E6A7}"/>
              </a:ext>
            </a:extLst>
          </p:cNvPr>
          <p:cNvSpPr>
            <a:spLocks noChangeArrowheads="1"/>
          </p:cNvSpPr>
          <p:nvPr/>
        </p:nvSpPr>
        <p:spPr bwMode="auto">
          <a:xfrm>
            <a:off x="7896226" y="4365625"/>
            <a:ext cx="360363" cy="287338"/>
          </a:xfrm>
          <a:prstGeom prst="roundRect">
            <a:avLst>
              <a:gd name="adj" fmla="val 16667"/>
            </a:avLst>
          </a:prstGeom>
          <a:solidFill>
            <a:schemeClr val="accent2"/>
          </a:solidFill>
          <a:ln>
            <a:noFill/>
          </a:ln>
          <a:effectLst/>
        </p:spPr>
        <p:txBody>
          <a:bodyPr wrap="none" anchor="ctr"/>
          <a:lstStyle/>
          <a:p>
            <a:pPr algn="ctr" rtl="0">
              <a:lnSpc>
                <a:spcPct val="90%"/>
              </a:lnSpc>
              <a:spcBef>
                <a:spcPct val="20%"/>
              </a:spcBef>
            </a:pPr>
            <a:r>
              <a:rPr lang="en-US" altLang="en-US" dirty="0">
                <a:solidFill>
                  <a:srgbClr val="000000"/>
                </a:solidFill>
                <a:latin typeface="Alexandria"/>
              </a:rPr>
              <a:t>DP</a:t>
            </a:r>
          </a:p>
        </p:txBody>
      </p:sp>
      <p:sp>
        <p:nvSpPr>
          <p:cNvPr id="12330" name="Line 42">
            <a:extLst>
              <a:ext uri="{FF2B5EF4-FFF2-40B4-BE49-F238E27FC236}">
                <a16:creationId xmlns:a16="http://schemas.microsoft.com/office/drawing/2014/main" id="{524FE4DB-CE2F-9807-3579-18D3762F8F50}"/>
              </a:ext>
            </a:extLst>
          </p:cNvPr>
          <p:cNvSpPr>
            <a:spLocks noChangeShapeType="1"/>
          </p:cNvSpPr>
          <p:nvPr/>
        </p:nvSpPr>
        <p:spPr bwMode="auto">
          <a:xfrm>
            <a:off x="7319963" y="4508501"/>
            <a:ext cx="0" cy="360363"/>
          </a:xfrm>
          <a:prstGeom prst="line">
            <a:avLst/>
          </a:prstGeom>
          <a:noFill/>
          <a:ln w="15875" cap="sq">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2331" name="Line 43">
            <a:extLst>
              <a:ext uri="{FF2B5EF4-FFF2-40B4-BE49-F238E27FC236}">
                <a16:creationId xmlns:a16="http://schemas.microsoft.com/office/drawing/2014/main" id="{B4193B3A-A354-F624-77D5-24C1187B1B3D}"/>
              </a:ext>
            </a:extLst>
          </p:cNvPr>
          <p:cNvSpPr>
            <a:spLocks noChangeShapeType="1"/>
          </p:cNvSpPr>
          <p:nvPr/>
        </p:nvSpPr>
        <p:spPr bwMode="auto">
          <a:xfrm>
            <a:off x="7319963" y="4508500"/>
            <a:ext cx="576262" cy="0"/>
          </a:xfrm>
          <a:prstGeom prst="line">
            <a:avLst/>
          </a:prstGeom>
          <a:noFill/>
          <a:ln w="12700" cap="sq">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2333" name="Text Box 45">
            <a:extLst>
              <a:ext uri="{FF2B5EF4-FFF2-40B4-BE49-F238E27FC236}">
                <a16:creationId xmlns:a16="http://schemas.microsoft.com/office/drawing/2014/main" id="{B8F63978-4D08-3B1C-42A0-706B49FCF2ED}"/>
              </a:ext>
            </a:extLst>
          </p:cNvPr>
          <p:cNvSpPr txBox="1">
            <a:spLocks noChangeArrowheads="1"/>
          </p:cNvSpPr>
          <p:nvPr/>
        </p:nvSpPr>
        <p:spPr bwMode="auto">
          <a:xfrm>
            <a:off x="7391400" y="3429001"/>
            <a:ext cx="1106488" cy="5826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lgn="ctr">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rtl="0">
              <a:lnSpc>
                <a:spcPct val="90%"/>
              </a:lnSpc>
              <a:spcBef>
                <a:spcPct val="20%"/>
              </a:spcBef>
            </a:pPr>
            <a:r>
              <a:rPr lang="en-US" altLang="en-US" sz="1600">
                <a:solidFill>
                  <a:srgbClr val="000000"/>
                </a:solidFill>
                <a:latin typeface="Alexandria"/>
              </a:rPr>
              <a:t>Private key</a:t>
            </a:r>
          </a:p>
          <a:p>
            <a:pPr algn="ctr" rtl="0">
              <a:lnSpc>
                <a:spcPct val="90%"/>
              </a:lnSpc>
              <a:spcBef>
                <a:spcPct val="20%"/>
              </a:spcBef>
            </a:pPr>
            <a:r>
              <a:rPr lang="en-US" altLang="en-US" sz="1600">
                <a:solidFill>
                  <a:srgbClr val="000000"/>
                </a:solidFill>
                <a:latin typeface="Alexandria"/>
              </a:rPr>
              <a:t>KRb</a:t>
            </a:r>
          </a:p>
        </p:txBody>
      </p:sp>
      <p:sp>
        <p:nvSpPr>
          <p:cNvPr id="12334" name="Line 46">
            <a:extLst>
              <a:ext uri="{FF2B5EF4-FFF2-40B4-BE49-F238E27FC236}">
                <a16:creationId xmlns:a16="http://schemas.microsoft.com/office/drawing/2014/main" id="{C2285D99-6249-CD42-801D-8CEFB77FB2DB}"/>
              </a:ext>
            </a:extLst>
          </p:cNvPr>
          <p:cNvSpPr>
            <a:spLocks noChangeShapeType="1"/>
          </p:cNvSpPr>
          <p:nvPr/>
        </p:nvSpPr>
        <p:spPr bwMode="auto">
          <a:xfrm>
            <a:off x="7967663" y="4005264"/>
            <a:ext cx="0" cy="369887"/>
          </a:xfrm>
          <a:prstGeom prst="line">
            <a:avLst/>
          </a:prstGeom>
          <a:noFill/>
          <a:ln w="12700" cap="sq">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nvGrpSpPr>
          <p:cNvPr id="12337" name="Group 49">
            <a:extLst>
              <a:ext uri="{FF2B5EF4-FFF2-40B4-BE49-F238E27FC236}">
                <a16:creationId xmlns:a16="http://schemas.microsoft.com/office/drawing/2014/main" id="{8772E9DB-23A2-9CA1-9B2A-CF3156ACF79F}"/>
              </a:ext>
            </a:extLst>
          </p:cNvPr>
          <p:cNvGrpSpPr>
            <a:grpSpLocks/>
          </p:cNvGrpSpPr>
          <p:nvPr/>
        </p:nvGrpSpPr>
        <p:grpSpPr bwMode="auto">
          <a:xfrm>
            <a:off x="5880101" y="4724401"/>
            <a:ext cx="1008063" cy="1438275"/>
            <a:chOff x="3833" y="2568"/>
            <a:chExt cx="454" cy="906"/>
          </a:xfrm>
        </p:grpSpPr>
        <p:sp>
          <p:nvSpPr>
            <p:cNvPr id="12338" name="Text Box 50">
              <a:extLst>
                <a:ext uri="{FF2B5EF4-FFF2-40B4-BE49-F238E27FC236}">
                  <a16:creationId xmlns:a16="http://schemas.microsoft.com/office/drawing/2014/main" id="{B4B2D28F-8EBD-7D94-F036-29A2904AE491}"/>
                </a:ext>
              </a:extLst>
            </p:cNvPr>
            <p:cNvSpPr txBox="1">
              <a:spLocks noChangeArrowheads="1"/>
            </p:cNvSpPr>
            <p:nvPr/>
          </p:nvSpPr>
          <p:spPr bwMode="auto">
            <a:xfrm>
              <a:off x="3833" y="2568"/>
              <a:ext cx="454" cy="906"/>
            </a:xfrm>
            <a:prstGeom prst="rect">
              <a:avLst/>
            </a:prstGeom>
            <a:solidFill>
              <a:schemeClr val="accent6"/>
            </a:solidFill>
            <a:ln w="22225" cap="sq" algn="ctr">
              <a:solidFill>
                <a:srgbClr val="FFFFFF"/>
              </a:solidFill>
              <a:miter lim="8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rtl="0">
                <a:lnSpc>
                  <a:spcPct val="90%"/>
                </a:lnSpc>
                <a:spcBef>
                  <a:spcPct val="20%"/>
                </a:spcBef>
              </a:pPr>
              <a:endParaRPr lang="en-US" altLang="en-US" dirty="0">
                <a:latin typeface="Times New Roman" panose="02020603050405020304" pitchFamily="18" charset="0"/>
              </a:endParaRPr>
            </a:p>
            <a:p>
              <a:pPr algn="ctr" rtl="0">
                <a:lnSpc>
                  <a:spcPct val="90%"/>
                </a:lnSpc>
                <a:spcBef>
                  <a:spcPct val="20%"/>
                </a:spcBef>
              </a:pPr>
              <a:endParaRPr lang="en-US" altLang="en-US" dirty="0">
                <a:latin typeface="Times New Roman" panose="02020603050405020304" pitchFamily="18" charset="0"/>
              </a:endParaRPr>
            </a:p>
            <a:p>
              <a:pPr algn="ctr" rtl="0">
                <a:lnSpc>
                  <a:spcPct val="90%"/>
                </a:lnSpc>
                <a:spcBef>
                  <a:spcPct val="20%"/>
                </a:spcBef>
              </a:pPr>
              <a:r>
                <a:rPr lang="en-US" altLang="en-US" dirty="0">
                  <a:latin typeface="Times New Roman" panose="02020603050405020304" pitchFamily="18" charset="0"/>
                </a:rPr>
                <a:t>Message</a:t>
              </a:r>
            </a:p>
            <a:p>
              <a:pPr algn="ctr" rtl="0">
                <a:lnSpc>
                  <a:spcPct val="90%"/>
                </a:lnSpc>
                <a:spcBef>
                  <a:spcPct val="20%"/>
                </a:spcBef>
              </a:pPr>
              <a:r>
                <a:rPr lang="en-US" altLang="en-US" sz="1400" dirty="0">
                  <a:latin typeface="Times New Roman" panose="02020603050405020304" pitchFamily="18" charset="0"/>
                </a:rPr>
                <a:t>M</a:t>
              </a:r>
            </a:p>
            <a:p>
              <a:pPr algn="ctr" rtl="0">
                <a:lnSpc>
                  <a:spcPct val="90%"/>
                </a:lnSpc>
                <a:spcBef>
                  <a:spcPct val="20%"/>
                </a:spcBef>
              </a:pPr>
              <a:endParaRPr lang="en-US" altLang="en-US" sz="1400" dirty="0">
                <a:latin typeface="Times New Roman" panose="02020603050405020304" pitchFamily="18" charset="0"/>
              </a:endParaRPr>
            </a:p>
          </p:txBody>
        </p:sp>
        <p:sp>
          <p:nvSpPr>
            <p:cNvPr id="12339" name="Line 51">
              <a:extLst>
                <a:ext uri="{FF2B5EF4-FFF2-40B4-BE49-F238E27FC236}">
                  <a16:creationId xmlns:a16="http://schemas.microsoft.com/office/drawing/2014/main" id="{93E34BA8-C601-CF04-8103-F39C7AA69B0C}"/>
                </a:ext>
              </a:extLst>
            </p:cNvPr>
            <p:cNvSpPr>
              <a:spLocks noChangeShapeType="1"/>
            </p:cNvSpPr>
            <p:nvPr/>
          </p:nvSpPr>
          <p:spPr bwMode="auto">
            <a:xfrm>
              <a:off x="3833" y="2750"/>
              <a:ext cx="453" cy="0"/>
            </a:xfrm>
            <a:prstGeom prst="line">
              <a:avLst/>
            </a:prstGeom>
            <a:noFill/>
            <a:ln w="12700" cap="sq">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12340" name="AutoShape 52">
            <a:extLst>
              <a:ext uri="{FF2B5EF4-FFF2-40B4-BE49-F238E27FC236}">
                <a16:creationId xmlns:a16="http://schemas.microsoft.com/office/drawing/2014/main" id="{7339D61A-F70A-C604-EF12-BE18DADED598}"/>
              </a:ext>
            </a:extLst>
          </p:cNvPr>
          <p:cNvSpPr>
            <a:spLocks noChangeArrowheads="1"/>
          </p:cNvSpPr>
          <p:nvPr/>
        </p:nvSpPr>
        <p:spPr bwMode="auto">
          <a:xfrm>
            <a:off x="8401050" y="5734050"/>
            <a:ext cx="647700" cy="431800"/>
          </a:xfrm>
          <a:prstGeom prst="roundRect">
            <a:avLst>
              <a:gd name="adj" fmla="val 0"/>
            </a:avLst>
          </a:prstGeom>
          <a:solidFill>
            <a:schemeClr val="accent2"/>
          </a:solidFill>
          <a:ln>
            <a:noFill/>
          </a:ln>
          <a:effectLst/>
        </p:spPr>
        <p:txBody>
          <a:bodyPr wrap="none" anchor="ctr"/>
          <a:lstStyle/>
          <a:p>
            <a:pPr algn="ctr" rtl="0">
              <a:lnSpc>
                <a:spcPct val="90%"/>
              </a:lnSpc>
              <a:spcBef>
                <a:spcPct val="20%"/>
              </a:spcBef>
            </a:pPr>
            <a:r>
              <a:rPr lang="en-US" altLang="en-US" dirty="0">
                <a:solidFill>
                  <a:srgbClr val="000000"/>
                </a:solidFill>
                <a:latin typeface="Alexandria"/>
              </a:rPr>
              <a:t>UNZIP</a:t>
            </a:r>
          </a:p>
        </p:txBody>
      </p:sp>
      <p:sp>
        <p:nvSpPr>
          <p:cNvPr id="12341" name="Line 53">
            <a:extLst>
              <a:ext uri="{FF2B5EF4-FFF2-40B4-BE49-F238E27FC236}">
                <a16:creationId xmlns:a16="http://schemas.microsoft.com/office/drawing/2014/main" id="{28EBFD05-615B-3CA9-DF58-EC0DC9C159CD}"/>
              </a:ext>
            </a:extLst>
          </p:cNvPr>
          <p:cNvSpPr>
            <a:spLocks noChangeShapeType="1"/>
          </p:cNvSpPr>
          <p:nvPr/>
        </p:nvSpPr>
        <p:spPr bwMode="auto">
          <a:xfrm>
            <a:off x="7967663" y="4724401"/>
            <a:ext cx="0" cy="504825"/>
          </a:xfrm>
          <a:prstGeom prst="line">
            <a:avLst/>
          </a:prstGeom>
          <a:noFill/>
          <a:ln w="12700" cap="sq">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2344" name="Line 56">
            <a:extLst>
              <a:ext uri="{FF2B5EF4-FFF2-40B4-BE49-F238E27FC236}">
                <a16:creationId xmlns:a16="http://schemas.microsoft.com/office/drawing/2014/main" id="{A2BAF284-5678-C0E2-8C01-E49CCBFEEBD3}"/>
              </a:ext>
            </a:extLst>
          </p:cNvPr>
          <p:cNvSpPr>
            <a:spLocks noChangeShapeType="1"/>
          </p:cNvSpPr>
          <p:nvPr/>
        </p:nvSpPr>
        <p:spPr bwMode="auto">
          <a:xfrm>
            <a:off x="9048750" y="5948363"/>
            <a:ext cx="431800" cy="0"/>
          </a:xfrm>
          <a:prstGeom prst="line">
            <a:avLst/>
          </a:prstGeom>
          <a:noFill/>
          <a:ln w="12700" cap="sq">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2345" name="Text Box 57">
            <a:extLst>
              <a:ext uri="{FF2B5EF4-FFF2-40B4-BE49-F238E27FC236}">
                <a16:creationId xmlns:a16="http://schemas.microsoft.com/office/drawing/2014/main" id="{CD1D3A5E-2716-5E4F-8080-25516BF4F724}"/>
              </a:ext>
            </a:extLst>
          </p:cNvPr>
          <p:cNvSpPr txBox="1">
            <a:spLocks noChangeArrowheads="1"/>
          </p:cNvSpPr>
          <p:nvPr/>
        </p:nvSpPr>
        <p:spPr bwMode="auto">
          <a:xfrm>
            <a:off x="3299282" y="2349500"/>
            <a:ext cx="1304011" cy="42473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lgn="ctr">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rtl="0">
              <a:lnSpc>
                <a:spcPct val="90%"/>
              </a:lnSpc>
              <a:spcBef>
                <a:spcPct val="20%"/>
              </a:spcBef>
            </a:pPr>
            <a:r>
              <a:rPr lang="en-US" altLang="en-US" sz="2400" b="1" dirty="0">
                <a:solidFill>
                  <a:srgbClr val="000000"/>
                </a:solidFill>
                <a:latin typeface="Alexandria"/>
              </a:rPr>
              <a:t>Source A</a:t>
            </a:r>
          </a:p>
        </p:txBody>
      </p:sp>
      <p:sp>
        <p:nvSpPr>
          <p:cNvPr id="12346" name="AutoShape 58">
            <a:extLst>
              <a:ext uri="{FF2B5EF4-FFF2-40B4-BE49-F238E27FC236}">
                <a16:creationId xmlns:a16="http://schemas.microsoft.com/office/drawing/2014/main" id="{61F3C9DB-C3C7-2338-1223-C58871C7AEDE}"/>
              </a:ext>
            </a:extLst>
          </p:cNvPr>
          <p:cNvSpPr>
            <a:spLocks noChangeArrowheads="1"/>
          </p:cNvSpPr>
          <p:nvPr/>
        </p:nvSpPr>
        <p:spPr bwMode="auto">
          <a:xfrm>
            <a:off x="2495551" y="2492376"/>
            <a:ext cx="792163" cy="144463"/>
          </a:xfrm>
          <a:prstGeom prst="leftArrow">
            <a:avLst>
              <a:gd name="adj1" fmla="val 50000"/>
              <a:gd name="adj2" fmla="val 137088"/>
            </a:avLst>
          </a:prstGeom>
          <a:solidFill>
            <a:srgbClr val="FFFFFF"/>
          </a:solidFill>
          <a:ln>
            <a:noFill/>
          </a:ln>
          <a:effectLst/>
          <a:extLst>
            <a:ext uri="{91240B29-F687-4F45-9708-019B960494DF}">
              <a14:hiddenLine xmlns:a14="http://schemas.microsoft.com/office/drawing/2010/main" w="12700" cap="sq" algn="ctr">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2347" name="AutoShape 59">
            <a:extLst>
              <a:ext uri="{FF2B5EF4-FFF2-40B4-BE49-F238E27FC236}">
                <a16:creationId xmlns:a16="http://schemas.microsoft.com/office/drawing/2014/main" id="{39F0B97A-7A63-79D2-D42E-7628848A1954}"/>
              </a:ext>
            </a:extLst>
          </p:cNvPr>
          <p:cNvSpPr>
            <a:spLocks noChangeArrowheads="1"/>
          </p:cNvSpPr>
          <p:nvPr/>
        </p:nvSpPr>
        <p:spPr bwMode="auto">
          <a:xfrm rot="10800000">
            <a:off x="4511676" y="2492376"/>
            <a:ext cx="792163" cy="144463"/>
          </a:xfrm>
          <a:prstGeom prst="leftArrow">
            <a:avLst>
              <a:gd name="adj1" fmla="val 50000"/>
              <a:gd name="adj2" fmla="val 137088"/>
            </a:avLst>
          </a:prstGeom>
          <a:solidFill>
            <a:srgbClr val="FFFFFF"/>
          </a:solidFill>
          <a:ln>
            <a:noFill/>
          </a:ln>
          <a:effectLst/>
          <a:extLst>
            <a:ext uri="{91240B29-F687-4F45-9708-019B960494DF}">
              <a14:hiddenLine xmlns:a14="http://schemas.microsoft.com/office/drawing/2010/main" w="12700" cap="sq" algn="ctr">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2348" name="Text Box 60">
            <a:extLst>
              <a:ext uri="{FF2B5EF4-FFF2-40B4-BE49-F238E27FC236}">
                <a16:creationId xmlns:a16="http://schemas.microsoft.com/office/drawing/2014/main" id="{BAEC66EB-9FC8-A906-5372-0663A18F00ED}"/>
              </a:ext>
            </a:extLst>
          </p:cNvPr>
          <p:cNvSpPr txBox="1">
            <a:spLocks noChangeArrowheads="1"/>
          </p:cNvSpPr>
          <p:nvPr/>
        </p:nvSpPr>
        <p:spPr bwMode="auto">
          <a:xfrm>
            <a:off x="6764168" y="2349500"/>
            <a:ext cx="1972015" cy="42473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lgn="ctr">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rtl="0">
              <a:lnSpc>
                <a:spcPct val="90%"/>
              </a:lnSpc>
              <a:spcBef>
                <a:spcPct val="20%"/>
              </a:spcBef>
            </a:pPr>
            <a:r>
              <a:rPr lang="en-US" altLang="en-US" sz="2400" b="1" dirty="0">
                <a:solidFill>
                  <a:srgbClr val="000000"/>
                </a:solidFill>
                <a:latin typeface="Alexandria"/>
              </a:rPr>
              <a:t>Destination B</a:t>
            </a:r>
          </a:p>
        </p:txBody>
      </p:sp>
      <p:sp>
        <p:nvSpPr>
          <p:cNvPr id="12349" name="AutoShape 61">
            <a:extLst>
              <a:ext uri="{FF2B5EF4-FFF2-40B4-BE49-F238E27FC236}">
                <a16:creationId xmlns:a16="http://schemas.microsoft.com/office/drawing/2014/main" id="{63C811C7-D1AB-256A-E8E6-BE25B19A69E0}"/>
              </a:ext>
            </a:extLst>
          </p:cNvPr>
          <p:cNvSpPr>
            <a:spLocks noChangeArrowheads="1"/>
          </p:cNvSpPr>
          <p:nvPr/>
        </p:nvSpPr>
        <p:spPr bwMode="auto">
          <a:xfrm>
            <a:off x="5880101" y="2492376"/>
            <a:ext cx="792163" cy="144463"/>
          </a:xfrm>
          <a:prstGeom prst="leftArrow">
            <a:avLst>
              <a:gd name="adj1" fmla="val 50000"/>
              <a:gd name="adj2" fmla="val 137088"/>
            </a:avLst>
          </a:prstGeom>
          <a:solidFill>
            <a:srgbClr val="FFFFFF"/>
          </a:solidFill>
          <a:ln>
            <a:noFill/>
          </a:ln>
          <a:effectLst/>
          <a:extLst>
            <a:ext uri="{91240B29-F687-4F45-9708-019B960494DF}">
              <a14:hiddenLine xmlns:a14="http://schemas.microsoft.com/office/drawing/2010/main" w="12700" cap="sq" algn="ctr">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2350" name="AutoShape 62">
            <a:extLst>
              <a:ext uri="{FF2B5EF4-FFF2-40B4-BE49-F238E27FC236}">
                <a16:creationId xmlns:a16="http://schemas.microsoft.com/office/drawing/2014/main" id="{061C0D84-4FC1-128D-0B2C-4FFA0CD2A1E8}"/>
              </a:ext>
            </a:extLst>
          </p:cNvPr>
          <p:cNvSpPr>
            <a:spLocks noChangeArrowheads="1"/>
          </p:cNvSpPr>
          <p:nvPr/>
        </p:nvSpPr>
        <p:spPr bwMode="auto">
          <a:xfrm rot="10800000">
            <a:off x="8688388" y="2492376"/>
            <a:ext cx="792162" cy="144463"/>
          </a:xfrm>
          <a:prstGeom prst="leftArrow">
            <a:avLst>
              <a:gd name="adj1" fmla="val 50000"/>
              <a:gd name="adj2" fmla="val 137087"/>
            </a:avLst>
          </a:prstGeom>
          <a:solidFill>
            <a:srgbClr val="FFFFFF"/>
          </a:solidFill>
          <a:ln>
            <a:noFill/>
          </a:ln>
          <a:effectLst/>
          <a:extLst>
            <a:ext uri="{91240B29-F687-4F45-9708-019B960494DF}">
              <a14:hiddenLine xmlns:a14="http://schemas.microsoft.com/office/drawing/2010/main" w="12700" cap="sq" algn="ctr">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2356" name="Line 68">
            <a:extLst>
              <a:ext uri="{FF2B5EF4-FFF2-40B4-BE49-F238E27FC236}">
                <a16:creationId xmlns:a16="http://schemas.microsoft.com/office/drawing/2014/main" id="{526B0606-F1D1-A86C-74D0-D0971A6787DE}"/>
              </a:ext>
            </a:extLst>
          </p:cNvPr>
          <p:cNvSpPr>
            <a:spLocks noChangeShapeType="1"/>
          </p:cNvSpPr>
          <p:nvPr/>
        </p:nvSpPr>
        <p:spPr bwMode="auto">
          <a:xfrm>
            <a:off x="5519738" y="5300663"/>
            <a:ext cx="360362" cy="0"/>
          </a:xfrm>
          <a:prstGeom prst="line">
            <a:avLst/>
          </a:prstGeom>
          <a:noFill/>
          <a:ln w="12700">
            <a:solidFill>
              <a:srgbClr val="FF0000"/>
            </a:solidFill>
            <a:prstDash val="sysDot"/>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8" name="TextBox 7">
            <a:extLst>
              <a:ext uri="{FF2B5EF4-FFF2-40B4-BE49-F238E27FC236}">
                <a16:creationId xmlns:a16="http://schemas.microsoft.com/office/drawing/2014/main" id="{9E68A97D-FF92-6818-7EBE-9B659BDB5D6C}"/>
              </a:ext>
            </a:extLst>
          </p:cNvPr>
          <p:cNvSpPr txBox="1"/>
          <p:nvPr/>
        </p:nvSpPr>
        <p:spPr>
          <a:xfrm>
            <a:off x="2472549" y="591642"/>
            <a:ext cx="6094378" cy="461665"/>
          </a:xfrm>
          <a:prstGeom prst="rect">
            <a:avLst/>
          </a:prstGeom>
          <a:noFill/>
        </p:spPr>
        <p:txBody>
          <a:bodyPr wrap="square">
            <a:spAutoFit/>
          </a:bodyPr>
          <a:lstStyle/>
          <a:p>
            <a:r>
              <a:rPr lang="it-IT" altLang="en-US" sz="2400" dirty="0">
                <a:solidFill>
                  <a:srgbClr val="000000"/>
                </a:solidFill>
                <a:latin typeface="Alexandria"/>
              </a:rPr>
              <a:t>Confidentiality/Encryption (cont.)</a:t>
            </a:r>
            <a:endParaRPr lang="en-MY" sz="2400" dirty="0">
              <a:solidFill>
                <a:srgbClr val="000000"/>
              </a:solidFill>
              <a:latin typeface="Alexandria"/>
            </a:endParaRPr>
          </a:p>
        </p:txBody>
      </p:sp>
      <p:sp>
        <p:nvSpPr>
          <p:cNvPr id="12" name="Slide Number Placeholder 11">
            <a:extLst>
              <a:ext uri="{FF2B5EF4-FFF2-40B4-BE49-F238E27FC236}">
                <a16:creationId xmlns:a16="http://schemas.microsoft.com/office/drawing/2014/main" id="{8EEB55DD-C05B-BA3A-3267-CBC9724A2B78}"/>
              </a:ext>
            </a:extLst>
          </p:cNvPr>
          <p:cNvSpPr>
            <a:spLocks noGrp="1"/>
          </p:cNvSpPr>
          <p:nvPr>
            <p:ph type="sldNum" sz="quarter" idx="12"/>
          </p:nvPr>
        </p:nvSpPr>
        <p:spPr>
          <a:xfrm>
            <a:off x="8924925" y="6413550"/>
            <a:ext cx="2743200" cy="365125"/>
          </a:xfrm>
        </p:spPr>
        <p:txBody>
          <a:bodyPr/>
          <a:lstStyle/>
          <a:p>
            <a:fld id="{FDED41F8-FC0F-4085-8150-313B6CF05213}" type="slidenum">
              <a:rPr lang="en-US" smtClean="0">
                <a:solidFill>
                  <a:srgbClr val="000000"/>
                </a:solidFill>
                <a:latin typeface="Alexandria"/>
              </a:rPr>
              <a:t>24</a:t>
            </a:fld>
            <a:endParaRPr lang="en-US" dirty="0">
              <a:solidFill>
                <a:srgbClr val="000000"/>
              </a:solidFill>
              <a:latin typeface="Alexandria"/>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2304"/>
                                        </p:tgtEl>
                                        <p:attrNameLst>
                                          <p:attrName>style.visibility</p:attrName>
                                        </p:attrNameLst>
                                      </p:cBhvr>
                                      <p:to>
                                        <p:strVal val="visible"/>
                                      </p:to>
                                    </p:set>
                                    <p:animEffect transition="in" filter="wipe(left)">
                                      <p:cBhvr>
                                        <p:cTn id="7" dur="500"/>
                                        <p:tgtEl>
                                          <p:spTgt spid="12304"/>
                                        </p:tgtEl>
                                      </p:cBhvr>
                                    </p:animEffect>
                                  </p:childTnLst>
                                </p:cTn>
                              </p:par>
                              <p:par>
                                <p:cTn id="8" presetID="22" presetClass="entr" presetSubtype="8" fill="hold" nodeType="withEffect">
                                  <p:stCondLst>
                                    <p:cond delay="0"/>
                                  </p:stCondLst>
                                  <p:childTnLst>
                                    <p:set>
                                      <p:cBhvr>
                                        <p:cTn id="9" dur="1" fill="hold">
                                          <p:stCondLst>
                                            <p:cond delay="0"/>
                                          </p:stCondLst>
                                        </p:cTn>
                                        <p:tgtEl>
                                          <p:spTgt spid="12346"/>
                                        </p:tgtEl>
                                        <p:attrNameLst>
                                          <p:attrName>style.visibility</p:attrName>
                                        </p:attrNameLst>
                                      </p:cBhvr>
                                      <p:to>
                                        <p:strVal val="visible"/>
                                      </p:to>
                                    </p:set>
                                    <p:animEffect transition="in" filter="wipe(left)">
                                      <p:cBhvr>
                                        <p:cTn id="10" dur="500"/>
                                        <p:tgtEl>
                                          <p:spTgt spid="12346"/>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12345"/>
                                        </p:tgtEl>
                                        <p:attrNameLst>
                                          <p:attrName>style.visibility</p:attrName>
                                        </p:attrNameLst>
                                      </p:cBhvr>
                                      <p:to>
                                        <p:strVal val="visible"/>
                                      </p:to>
                                    </p:set>
                                    <p:animEffect transition="in" filter="wipe(left)">
                                      <p:cBhvr>
                                        <p:cTn id="13" dur="500"/>
                                        <p:tgtEl>
                                          <p:spTgt spid="12345"/>
                                        </p:tgtEl>
                                      </p:cBhvr>
                                    </p:animEffect>
                                  </p:childTnLst>
                                </p:cTn>
                              </p:par>
                              <p:par>
                                <p:cTn id="14" presetID="22" presetClass="entr" presetSubtype="8" fill="hold" nodeType="withEffect">
                                  <p:stCondLst>
                                    <p:cond delay="0"/>
                                  </p:stCondLst>
                                  <p:childTnLst>
                                    <p:set>
                                      <p:cBhvr>
                                        <p:cTn id="15" dur="1" fill="hold">
                                          <p:stCondLst>
                                            <p:cond delay="0"/>
                                          </p:stCondLst>
                                        </p:cTn>
                                        <p:tgtEl>
                                          <p:spTgt spid="12347"/>
                                        </p:tgtEl>
                                        <p:attrNameLst>
                                          <p:attrName>style.visibility</p:attrName>
                                        </p:attrNameLst>
                                      </p:cBhvr>
                                      <p:to>
                                        <p:strVal val="visible"/>
                                      </p:to>
                                    </p:set>
                                    <p:animEffect transition="in" filter="wipe(left)">
                                      <p:cBhvr>
                                        <p:cTn id="16" dur="500"/>
                                        <p:tgtEl>
                                          <p:spTgt spid="12347"/>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22" presetClass="entr" presetSubtype="8" fill="hold" nodeType="clickEffect">
                                  <p:stCondLst>
                                    <p:cond delay="0"/>
                                  </p:stCondLst>
                                  <p:childTnLst>
                                    <p:set>
                                      <p:cBhvr>
                                        <p:cTn id="20" dur="1" fill="hold">
                                          <p:stCondLst>
                                            <p:cond delay="0"/>
                                          </p:stCondLst>
                                        </p:cTn>
                                        <p:tgtEl>
                                          <p:spTgt spid="12317"/>
                                        </p:tgtEl>
                                        <p:attrNameLst>
                                          <p:attrName>style.visibility</p:attrName>
                                        </p:attrNameLst>
                                      </p:cBhvr>
                                      <p:to>
                                        <p:strVal val="visible"/>
                                      </p:to>
                                    </p:set>
                                    <p:animEffect transition="in" filter="wipe(left)">
                                      <p:cBhvr>
                                        <p:cTn id="21" dur="500"/>
                                        <p:tgtEl>
                                          <p:spTgt spid="12317"/>
                                        </p:tgtEl>
                                      </p:cBhvr>
                                    </p:animEffect>
                                  </p:childTnLst>
                                </p:cTn>
                              </p:par>
                              <p:par>
                                <p:cTn id="22" presetID="22" presetClass="entr" presetSubtype="8" fill="hold" grpId="0" nodeType="withEffect">
                                  <p:stCondLst>
                                    <p:cond delay="0"/>
                                  </p:stCondLst>
                                  <p:childTnLst>
                                    <p:set>
                                      <p:cBhvr>
                                        <p:cTn id="23" dur="1" fill="hold">
                                          <p:stCondLst>
                                            <p:cond delay="0"/>
                                          </p:stCondLst>
                                        </p:cTn>
                                        <p:tgtEl>
                                          <p:spTgt spid="12316"/>
                                        </p:tgtEl>
                                        <p:attrNameLst>
                                          <p:attrName>style.visibility</p:attrName>
                                        </p:attrNameLst>
                                      </p:cBhvr>
                                      <p:to>
                                        <p:strVal val="visible"/>
                                      </p:to>
                                    </p:set>
                                    <p:animEffect transition="in" filter="wipe(left)">
                                      <p:cBhvr>
                                        <p:cTn id="24" dur="500"/>
                                        <p:tgtEl>
                                          <p:spTgt spid="12316"/>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22" presetClass="entr" presetSubtype="8" fill="hold" nodeType="clickEffect">
                                  <p:stCondLst>
                                    <p:cond delay="0"/>
                                  </p:stCondLst>
                                  <p:childTnLst>
                                    <p:set>
                                      <p:cBhvr>
                                        <p:cTn id="28" dur="1" fill="hold">
                                          <p:stCondLst>
                                            <p:cond delay="0"/>
                                          </p:stCondLst>
                                        </p:cTn>
                                        <p:tgtEl>
                                          <p:spTgt spid="12309"/>
                                        </p:tgtEl>
                                        <p:attrNameLst>
                                          <p:attrName>style.visibility</p:attrName>
                                        </p:attrNameLst>
                                      </p:cBhvr>
                                      <p:to>
                                        <p:strVal val="visible"/>
                                      </p:to>
                                    </p:set>
                                    <p:animEffect transition="in" filter="wipe(left)">
                                      <p:cBhvr>
                                        <p:cTn id="29" dur="500"/>
                                        <p:tgtEl>
                                          <p:spTgt spid="12309"/>
                                        </p:tgtEl>
                                      </p:cBhvr>
                                    </p:animEffect>
                                  </p:childTnLst>
                                </p:cTn>
                              </p:par>
                              <p:par>
                                <p:cTn id="30" presetID="22" presetClass="entr" presetSubtype="8" fill="hold" grpId="0" nodeType="withEffect">
                                  <p:stCondLst>
                                    <p:cond delay="0"/>
                                  </p:stCondLst>
                                  <p:childTnLst>
                                    <p:set>
                                      <p:cBhvr>
                                        <p:cTn id="31" dur="1" fill="hold">
                                          <p:stCondLst>
                                            <p:cond delay="0"/>
                                          </p:stCondLst>
                                        </p:cTn>
                                        <p:tgtEl>
                                          <p:spTgt spid="12307"/>
                                        </p:tgtEl>
                                        <p:attrNameLst>
                                          <p:attrName>style.visibility</p:attrName>
                                        </p:attrNameLst>
                                      </p:cBhvr>
                                      <p:to>
                                        <p:strVal val="visible"/>
                                      </p:to>
                                    </p:set>
                                    <p:animEffect transition="in" filter="wipe(left)">
                                      <p:cBhvr>
                                        <p:cTn id="32" dur="500"/>
                                        <p:tgtEl>
                                          <p:spTgt spid="12307"/>
                                        </p:tgtEl>
                                      </p:cBhvr>
                                    </p:animEffect>
                                  </p:childTnLst>
                                </p:cTn>
                              </p:par>
                              <p:par>
                                <p:cTn id="33" presetID="22" presetClass="entr" presetSubtype="8" fill="hold" nodeType="withEffect">
                                  <p:stCondLst>
                                    <p:cond delay="0"/>
                                  </p:stCondLst>
                                  <p:childTnLst>
                                    <p:set>
                                      <p:cBhvr>
                                        <p:cTn id="34" dur="1" fill="hold">
                                          <p:stCondLst>
                                            <p:cond delay="0"/>
                                          </p:stCondLst>
                                        </p:cTn>
                                        <p:tgtEl>
                                          <p:spTgt spid="12308"/>
                                        </p:tgtEl>
                                        <p:attrNameLst>
                                          <p:attrName>style.visibility</p:attrName>
                                        </p:attrNameLst>
                                      </p:cBhvr>
                                      <p:to>
                                        <p:strVal val="visible"/>
                                      </p:to>
                                    </p:set>
                                    <p:animEffect transition="in" filter="wipe(left)">
                                      <p:cBhvr>
                                        <p:cTn id="35" dur="500"/>
                                        <p:tgtEl>
                                          <p:spTgt spid="12308"/>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12306"/>
                                        </p:tgtEl>
                                        <p:attrNameLst>
                                          <p:attrName>style.visibility</p:attrName>
                                        </p:attrNameLst>
                                      </p:cBhvr>
                                      <p:to>
                                        <p:strVal val="visible"/>
                                      </p:to>
                                    </p:set>
                                    <p:animEffect transition="in" filter="wipe(left)">
                                      <p:cBhvr>
                                        <p:cTn id="38" dur="500"/>
                                        <p:tgtEl>
                                          <p:spTgt spid="12306"/>
                                        </p:tgtEl>
                                      </p:cBhvr>
                                    </p:animEffect>
                                  </p:childTnLst>
                                </p:cTn>
                              </p:par>
                            </p:childTnLst>
                          </p:cTn>
                        </p:par>
                      </p:childTnLst>
                    </p:cTn>
                  </p:par>
                  <p:par>
                    <p:cTn id="39" fill="hold" nodeType="clickPar">
                      <p:stCondLst>
                        <p:cond delay="indefinite"/>
                      </p:stCondLst>
                      <p:childTnLst>
                        <p:par>
                          <p:cTn id="40" fill="hold" nodeType="withGroup">
                            <p:stCondLst>
                              <p:cond delay="0"/>
                            </p:stCondLst>
                            <p:childTnLst>
                              <p:par>
                                <p:cTn id="41" presetID="22" presetClass="entr" presetSubtype="8" fill="hold" nodeType="clickEffect">
                                  <p:stCondLst>
                                    <p:cond delay="0"/>
                                  </p:stCondLst>
                                  <p:childTnLst>
                                    <p:set>
                                      <p:cBhvr>
                                        <p:cTn id="42" dur="1" fill="hold">
                                          <p:stCondLst>
                                            <p:cond delay="0"/>
                                          </p:stCondLst>
                                        </p:cTn>
                                        <p:tgtEl>
                                          <p:spTgt spid="12305"/>
                                        </p:tgtEl>
                                        <p:attrNameLst>
                                          <p:attrName>style.visibility</p:attrName>
                                        </p:attrNameLst>
                                      </p:cBhvr>
                                      <p:to>
                                        <p:strVal val="visible"/>
                                      </p:to>
                                    </p:set>
                                    <p:animEffect transition="in" filter="wipe(left)">
                                      <p:cBhvr>
                                        <p:cTn id="43" dur="500"/>
                                        <p:tgtEl>
                                          <p:spTgt spid="12305"/>
                                        </p:tgtEl>
                                      </p:cBhvr>
                                    </p:animEffect>
                                  </p:childTnLst>
                                </p:cTn>
                              </p:par>
                              <p:par>
                                <p:cTn id="44" presetID="22" presetClass="entr" presetSubtype="8" fill="hold" grpId="0" nodeType="withEffect">
                                  <p:stCondLst>
                                    <p:cond delay="0"/>
                                  </p:stCondLst>
                                  <p:childTnLst>
                                    <p:set>
                                      <p:cBhvr>
                                        <p:cTn id="45" dur="1" fill="hold">
                                          <p:stCondLst>
                                            <p:cond delay="0"/>
                                          </p:stCondLst>
                                        </p:cTn>
                                        <p:tgtEl>
                                          <p:spTgt spid="12302"/>
                                        </p:tgtEl>
                                        <p:attrNameLst>
                                          <p:attrName>style.visibility</p:attrName>
                                        </p:attrNameLst>
                                      </p:cBhvr>
                                      <p:to>
                                        <p:strVal val="visible"/>
                                      </p:to>
                                    </p:set>
                                    <p:animEffect transition="in" filter="wipe(left)">
                                      <p:cBhvr>
                                        <p:cTn id="46" dur="500"/>
                                        <p:tgtEl>
                                          <p:spTgt spid="12302"/>
                                        </p:tgtEl>
                                      </p:cBhvr>
                                    </p:animEffect>
                                  </p:childTnLst>
                                </p:cTn>
                              </p:par>
                              <p:par>
                                <p:cTn id="47" presetID="22" presetClass="entr" presetSubtype="8" fill="hold" nodeType="withEffect">
                                  <p:stCondLst>
                                    <p:cond delay="0"/>
                                  </p:stCondLst>
                                  <p:childTnLst>
                                    <p:set>
                                      <p:cBhvr>
                                        <p:cTn id="48" dur="1" fill="hold">
                                          <p:stCondLst>
                                            <p:cond delay="0"/>
                                          </p:stCondLst>
                                        </p:cTn>
                                        <p:tgtEl>
                                          <p:spTgt spid="12303"/>
                                        </p:tgtEl>
                                        <p:attrNameLst>
                                          <p:attrName>style.visibility</p:attrName>
                                        </p:attrNameLst>
                                      </p:cBhvr>
                                      <p:to>
                                        <p:strVal val="visible"/>
                                      </p:to>
                                    </p:set>
                                    <p:animEffect transition="in" filter="wipe(left)">
                                      <p:cBhvr>
                                        <p:cTn id="49" dur="500"/>
                                        <p:tgtEl>
                                          <p:spTgt spid="12303"/>
                                        </p:tgtEl>
                                      </p:cBhvr>
                                    </p:animEffect>
                                  </p:childTnLst>
                                </p:cTn>
                              </p:par>
                              <p:par>
                                <p:cTn id="50" presetID="22" presetClass="entr" presetSubtype="8" fill="hold" grpId="0" nodeType="withEffect">
                                  <p:stCondLst>
                                    <p:cond delay="0"/>
                                  </p:stCondLst>
                                  <p:childTnLst>
                                    <p:set>
                                      <p:cBhvr>
                                        <p:cTn id="51" dur="1" fill="hold">
                                          <p:stCondLst>
                                            <p:cond delay="0"/>
                                          </p:stCondLst>
                                        </p:cTn>
                                        <p:tgtEl>
                                          <p:spTgt spid="12310"/>
                                        </p:tgtEl>
                                        <p:attrNameLst>
                                          <p:attrName>style.visibility</p:attrName>
                                        </p:attrNameLst>
                                      </p:cBhvr>
                                      <p:to>
                                        <p:strVal val="visible"/>
                                      </p:to>
                                    </p:set>
                                    <p:animEffect transition="in" filter="wipe(left)">
                                      <p:cBhvr>
                                        <p:cTn id="52" dur="500"/>
                                        <p:tgtEl>
                                          <p:spTgt spid="12310"/>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22" presetClass="entr" presetSubtype="8" fill="hold" nodeType="clickEffect">
                                  <p:stCondLst>
                                    <p:cond delay="0"/>
                                  </p:stCondLst>
                                  <p:childTnLst>
                                    <p:set>
                                      <p:cBhvr>
                                        <p:cTn id="56" dur="1" fill="hold">
                                          <p:stCondLst>
                                            <p:cond delay="0"/>
                                          </p:stCondLst>
                                        </p:cTn>
                                        <p:tgtEl>
                                          <p:spTgt spid="12318"/>
                                        </p:tgtEl>
                                        <p:attrNameLst>
                                          <p:attrName>style.visibility</p:attrName>
                                        </p:attrNameLst>
                                      </p:cBhvr>
                                      <p:to>
                                        <p:strVal val="visible"/>
                                      </p:to>
                                    </p:set>
                                    <p:animEffect transition="in" filter="wipe(left)">
                                      <p:cBhvr>
                                        <p:cTn id="57" dur="500"/>
                                        <p:tgtEl>
                                          <p:spTgt spid="12318"/>
                                        </p:tgtEl>
                                      </p:cBhvr>
                                    </p:animEffect>
                                  </p:childTnLst>
                                </p:cTn>
                              </p:par>
                              <p:par>
                                <p:cTn id="58" presetID="22" presetClass="entr" presetSubtype="8" fill="hold" nodeType="withEffect">
                                  <p:stCondLst>
                                    <p:cond delay="0"/>
                                  </p:stCondLst>
                                  <p:childTnLst>
                                    <p:set>
                                      <p:cBhvr>
                                        <p:cTn id="59" dur="1" fill="hold">
                                          <p:stCondLst>
                                            <p:cond delay="0"/>
                                          </p:stCondLst>
                                        </p:cTn>
                                        <p:tgtEl>
                                          <p:spTgt spid="12311"/>
                                        </p:tgtEl>
                                        <p:attrNameLst>
                                          <p:attrName>style.visibility</p:attrName>
                                        </p:attrNameLst>
                                      </p:cBhvr>
                                      <p:to>
                                        <p:strVal val="visible"/>
                                      </p:to>
                                    </p:set>
                                    <p:animEffect transition="in" filter="wipe(left)">
                                      <p:cBhvr>
                                        <p:cTn id="60" dur="500"/>
                                        <p:tgtEl>
                                          <p:spTgt spid="12311"/>
                                        </p:tgtEl>
                                      </p:cBhvr>
                                    </p:animEffect>
                                  </p:childTnLst>
                                </p:cTn>
                              </p:par>
                              <p:par>
                                <p:cTn id="61" presetID="22" presetClass="entr" presetSubtype="8" fill="hold" grpId="0" nodeType="withEffect">
                                  <p:stCondLst>
                                    <p:cond delay="0"/>
                                  </p:stCondLst>
                                  <p:childTnLst>
                                    <p:set>
                                      <p:cBhvr>
                                        <p:cTn id="62" dur="1" fill="hold">
                                          <p:stCondLst>
                                            <p:cond delay="0"/>
                                          </p:stCondLst>
                                        </p:cTn>
                                        <p:tgtEl>
                                          <p:spTgt spid="12312"/>
                                        </p:tgtEl>
                                        <p:attrNameLst>
                                          <p:attrName>style.visibility</p:attrName>
                                        </p:attrNameLst>
                                      </p:cBhvr>
                                      <p:to>
                                        <p:strVal val="visible"/>
                                      </p:to>
                                    </p:set>
                                    <p:animEffect transition="in" filter="wipe(left)">
                                      <p:cBhvr>
                                        <p:cTn id="63" dur="500"/>
                                        <p:tgtEl>
                                          <p:spTgt spid="12312"/>
                                        </p:tgtEl>
                                      </p:cBhvr>
                                    </p:animEffect>
                                  </p:childTnLst>
                                </p:cTn>
                              </p:par>
                              <p:par>
                                <p:cTn id="64" presetID="22" presetClass="entr" presetSubtype="8" fill="hold" nodeType="withEffect">
                                  <p:stCondLst>
                                    <p:cond delay="0"/>
                                  </p:stCondLst>
                                  <p:childTnLst>
                                    <p:set>
                                      <p:cBhvr>
                                        <p:cTn id="65" dur="1" fill="hold">
                                          <p:stCondLst>
                                            <p:cond delay="0"/>
                                          </p:stCondLst>
                                        </p:cTn>
                                        <p:tgtEl>
                                          <p:spTgt spid="12321"/>
                                        </p:tgtEl>
                                        <p:attrNameLst>
                                          <p:attrName>style.visibility</p:attrName>
                                        </p:attrNameLst>
                                      </p:cBhvr>
                                      <p:to>
                                        <p:strVal val="visible"/>
                                      </p:to>
                                    </p:set>
                                    <p:animEffect transition="in" filter="wipe(left)">
                                      <p:cBhvr>
                                        <p:cTn id="66" dur="500"/>
                                        <p:tgtEl>
                                          <p:spTgt spid="12321"/>
                                        </p:tgtEl>
                                      </p:cBhvr>
                                    </p:animEffect>
                                  </p:childTnLst>
                                </p:cTn>
                              </p:par>
                            </p:childTnLst>
                          </p:cTn>
                        </p:par>
                      </p:childTnLst>
                    </p:cTn>
                  </p:par>
                  <p:par>
                    <p:cTn id="67" fill="hold" nodeType="clickPar">
                      <p:stCondLst>
                        <p:cond delay="indefinite"/>
                      </p:stCondLst>
                      <p:childTnLst>
                        <p:par>
                          <p:cTn id="68" fill="hold" nodeType="withGroup">
                            <p:stCondLst>
                              <p:cond delay="0"/>
                            </p:stCondLst>
                            <p:childTnLst>
                              <p:par>
                                <p:cTn id="69" presetID="22" presetClass="entr" presetSubtype="8" fill="hold" nodeType="clickEffect">
                                  <p:stCondLst>
                                    <p:cond delay="0"/>
                                  </p:stCondLst>
                                  <p:childTnLst>
                                    <p:set>
                                      <p:cBhvr>
                                        <p:cTn id="70" dur="1" fill="hold">
                                          <p:stCondLst>
                                            <p:cond delay="0"/>
                                          </p:stCondLst>
                                        </p:cTn>
                                        <p:tgtEl>
                                          <p:spTgt spid="12356"/>
                                        </p:tgtEl>
                                        <p:attrNameLst>
                                          <p:attrName>style.visibility</p:attrName>
                                        </p:attrNameLst>
                                      </p:cBhvr>
                                      <p:to>
                                        <p:strVal val="visible"/>
                                      </p:to>
                                    </p:set>
                                    <p:animEffect transition="in" filter="wipe(left)">
                                      <p:cBhvr>
                                        <p:cTn id="71" dur="500"/>
                                        <p:tgtEl>
                                          <p:spTgt spid="12356"/>
                                        </p:tgtEl>
                                      </p:cBhvr>
                                    </p:animEffect>
                                  </p:childTnLst>
                                </p:cTn>
                              </p:par>
                              <p:par>
                                <p:cTn id="72" presetID="22" presetClass="entr" presetSubtype="8" fill="hold" nodeType="withEffect">
                                  <p:stCondLst>
                                    <p:cond delay="0"/>
                                  </p:stCondLst>
                                  <p:childTnLst>
                                    <p:set>
                                      <p:cBhvr>
                                        <p:cTn id="73" dur="1" fill="hold">
                                          <p:stCondLst>
                                            <p:cond delay="0"/>
                                          </p:stCondLst>
                                        </p:cTn>
                                        <p:tgtEl>
                                          <p:spTgt spid="12337"/>
                                        </p:tgtEl>
                                        <p:attrNameLst>
                                          <p:attrName>style.visibility</p:attrName>
                                        </p:attrNameLst>
                                      </p:cBhvr>
                                      <p:to>
                                        <p:strVal val="visible"/>
                                      </p:to>
                                    </p:set>
                                    <p:animEffect transition="in" filter="wipe(left)">
                                      <p:cBhvr>
                                        <p:cTn id="74" dur="500"/>
                                        <p:tgtEl>
                                          <p:spTgt spid="12337"/>
                                        </p:tgtEl>
                                      </p:cBhvr>
                                    </p:animEffect>
                                  </p:childTnLst>
                                </p:cTn>
                              </p:par>
                              <p:par>
                                <p:cTn id="75" presetID="22" presetClass="entr" presetSubtype="8" fill="hold" nodeType="withEffect">
                                  <p:stCondLst>
                                    <p:cond delay="0"/>
                                  </p:stCondLst>
                                  <p:childTnLst>
                                    <p:set>
                                      <p:cBhvr>
                                        <p:cTn id="76" dur="1" fill="hold">
                                          <p:stCondLst>
                                            <p:cond delay="0"/>
                                          </p:stCondLst>
                                        </p:cTn>
                                        <p:tgtEl>
                                          <p:spTgt spid="12349"/>
                                        </p:tgtEl>
                                        <p:attrNameLst>
                                          <p:attrName>style.visibility</p:attrName>
                                        </p:attrNameLst>
                                      </p:cBhvr>
                                      <p:to>
                                        <p:strVal val="visible"/>
                                      </p:to>
                                    </p:set>
                                    <p:animEffect transition="in" filter="wipe(left)">
                                      <p:cBhvr>
                                        <p:cTn id="77" dur="500"/>
                                        <p:tgtEl>
                                          <p:spTgt spid="12349"/>
                                        </p:tgtEl>
                                      </p:cBhvr>
                                    </p:animEffect>
                                  </p:childTnLst>
                                </p:cTn>
                              </p:par>
                              <p:par>
                                <p:cTn id="78" presetID="22" presetClass="entr" presetSubtype="8" fill="hold" grpId="0" nodeType="withEffect">
                                  <p:stCondLst>
                                    <p:cond delay="0"/>
                                  </p:stCondLst>
                                  <p:childTnLst>
                                    <p:set>
                                      <p:cBhvr>
                                        <p:cTn id="79" dur="1" fill="hold">
                                          <p:stCondLst>
                                            <p:cond delay="0"/>
                                          </p:stCondLst>
                                        </p:cTn>
                                        <p:tgtEl>
                                          <p:spTgt spid="12348"/>
                                        </p:tgtEl>
                                        <p:attrNameLst>
                                          <p:attrName>style.visibility</p:attrName>
                                        </p:attrNameLst>
                                      </p:cBhvr>
                                      <p:to>
                                        <p:strVal val="visible"/>
                                      </p:to>
                                    </p:set>
                                    <p:animEffect transition="in" filter="wipe(left)">
                                      <p:cBhvr>
                                        <p:cTn id="80" dur="500"/>
                                        <p:tgtEl>
                                          <p:spTgt spid="12348"/>
                                        </p:tgtEl>
                                      </p:cBhvr>
                                    </p:animEffect>
                                  </p:childTnLst>
                                </p:cTn>
                              </p:par>
                              <p:par>
                                <p:cTn id="81" presetID="22" presetClass="entr" presetSubtype="8" fill="hold" nodeType="withEffect">
                                  <p:stCondLst>
                                    <p:cond delay="0"/>
                                  </p:stCondLst>
                                  <p:childTnLst>
                                    <p:set>
                                      <p:cBhvr>
                                        <p:cTn id="82" dur="1" fill="hold">
                                          <p:stCondLst>
                                            <p:cond delay="0"/>
                                          </p:stCondLst>
                                        </p:cTn>
                                        <p:tgtEl>
                                          <p:spTgt spid="12350"/>
                                        </p:tgtEl>
                                        <p:attrNameLst>
                                          <p:attrName>style.visibility</p:attrName>
                                        </p:attrNameLst>
                                      </p:cBhvr>
                                      <p:to>
                                        <p:strVal val="visible"/>
                                      </p:to>
                                    </p:set>
                                    <p:animEffect transition="in" filter="wipe(left)">
                                      <p:cBhvr>
                                        <p:cTn id="83" dur="500"/>
                                        <p:tgtEl>
                                          <p:spTgt spid="12350"/>
                                        </p:tgtEl>
                                      </p:cBhvr>
                                    </p:animEffect>
                                  </p:childTnLst>
                                </p:cTn>
                              </p:par>
                            </p:childTnLst>
                          </p:cTn>
                        </p:par>
                      </p:childTnLst>
                    </p:cTn>
                  </p:par>
                  <p:par>
                    <p:cTn id="84" fill="hold" nodeType="clickPar">
                      <p:stCondLst>
                        <p:cond delay="indefinite"/>
                      </p:stCondLst>
                      <p:childTnLst>
                        <p:par>
                          <p:cTn id="85" fill="hold" nodeType="withGroup">
                            <p:stCondLst>
                              <p:cond delay="0"/>
                            </p:stCondLst>
                            <p:childTnLst>
                              <p:par>
                                <p:cTn id="86" presetID="22" presetClass="entr" presetSubtype="8" fill="hold" nodeType="clickEffect">
                                  <p:stCondLst>
                                    <p:cond delay="0"/>
                                  </p:stCondLst>
                                  <p:childTnLst>
                                    <p:set>
                                      <p:cBhvr>
                                        <p:cTn id="87" dur="1" fill="hold">
                                          <p:stCondLst>
                                            <p:cond delay="0"/>
                                          </p:stCondLst>
                                        </p:cTn>
                                        <p:tgtEl>
                                          <p:spTgt spid="12328"/>
                                        </p:tgtEl>
                                        <p:attrNameLst>
                                          <p:attrName>style.visibility</p:attrName>
                                        </p:attrNameLst>
                                      </p:cBhvr>
                                      <p:to>
                                        <p:strVal val="visible"/>
                                      </p:to>
                                    </p:set>
                                    <p:animEffect transition="in" filter="wipe(left)">
                                      <p:cBhvr>
                                        <p:cTn id="88" dur="500"/>
                                        <p:tgtEl>
                                          <p:spTgt spid="12328"/>
                                        </p:tgtEl>
                                      </p:cBhvr>
                                    </p:animEffect>
                                  </p:childTnLst>
                                </p:cTn>
                              </p:par>
                              <p:par>
                                <p:cTn id="89" presetID="22" presetClass="entr" presetSubtype="8" fill="hold" nodeType="withEffect">
                                  <p:stCondLst>
                                    <p:cond delay="0"/>
                                  </p:stCondLst>
                                  <p:childTnLst>
                                    <p:set>
                                      <p:cBhvr>
                                        <p:cTn id="90" dur="1" fill="hold">
                                          <p:stCondLst>
                                            <p:cond delay="0"/>
                                          </p:stCondLst>
                                        </p:cTn>
                                        <p:tgtEl>
                                          <p:spTgt spid="12330"/>
                                        </p:tgtEl>
                                        <p:attrNameLst>
                                          <p:attrName>style.visibility</p:attrName>
                                        </p:attrNameLst>
                                      </p:cBhvr>
                                      <p:to>
                                        <p:strVal val="visible"/>
                                      </p:to>
                                    </p:set>
                                    <p:animEffect transition="in" filter="wipe(left)">
                                      <p:cBhvr>
                                        <p:cTn id="91" dur="500"/>
                                        <p:tgtEl>
                                          <p:spTgt spid="12330"/>
                                        </p:tgtEl>
                                      </p:cBhvr>
                                    </p:animEffect>
                                  </p:childTnLst>
                                </p:cTn>
                              </p:par>
                              <p:par>
                                <p:cTn id="92" presetID="22" presetClass="entr" presetSubtype="8" fill="hold" nodeType="withEffect">
                                  <p:stCondLst>
                                    <p:cond delay="0"/>
                                  </p:stCondLst>
                                  <p:childTnLst>
                                    <p:set>
                                      <p:cBhvr>
                                        <p:cTn id="93" dur="1" fill="hold">
                                          <p:stCondLst>
                                            <p:cond delay="0"/>
                                          </p:stCondLst>
                                        </p:cTn>
                                        <p:tgtEl>
                                          <p:spTgt spid="12331"/>
                                        </p:tgtEl>
                                        <p:attrNameLst>
                                          <p:attrName>style.visibility</p:attrName>
                                        </p:attrNameLst>
                                      </p:cBhvr>
                                      <p:to>
                                        <p:strVal val="visible"/>
                                      </p:to>
                                    </p:set>
                                    <p:animEffect transition="in" filter="wipe(left)">
                                      <p:cBhvr>
                                        <p:cTn id="94" dur="500"/>
                                        <p:tgtEl>
                                          <p:spTgt spid="12331"/>
                                        </p:tgtEl>
                                      </p:cBhvr>
                                    </p:animEffect>
                                  </p:childTnLst>
                                </p:cTn>
                              </p:par>
                              <p:par>
                                <p:cTn id="95" presetID="22" presetClass="entr" presetSubtype="8" fill="hold" grpId="0" nodeType="withEffect">
                                  <p:stCondLst>
                                    <p:cond delay="0"/>
                                  </p:stCondLst>
                                  <p:childTnLst>
                                    <p:set>
                                      <p:cBhvr>
                                        <p:cTn id="96" dur="1" fill="hold">
                                          <p:stCondLst>
                                            <p:cond delay="0"/>
                                          </p:stCondLst>
                                        </p:cTn>
                                        <p:tgtEl>
                                          <p:spTgt spid="12329"/>
                                        </p:tgtEl>
                                        <p:attrNameLst>
                                          <p:attrName>style.visibility</p:attrName>
                                        </p:attrNameLst>
                                      </p:cBhvr>
                                      <p:to>
                                        <p:strVal val="visible"/>
                                      </p:to>
                                    </p:set>
                                    <p:animEffect transition="in" filter="wipe(left)">
                                      <p:cBhvr>
                                        <p:cTn id="97" dur="500"/>
                                        <p:tgtEl>
                                          <p:spTgt spid="12329"/>
                                        </p:tgtEl>
                                      </p:cBhvr>
                                    </p:animEffect>
                                  </p:childTnLst>
                                </p:cTn>
                              </p:par>
                              <p:par>
                                <p:cTn id="98" presetID="22" presetClass="entr" presetSubtype="8" fill="hold" nodeType="withEffect">
                                  <p:stCondLst>
                                    <p:cond delay="0"/>
                                  </p:stCondLst>
                                  <p:childTnLst>
                                    <p:set>
                                      <p:cBhvr>
                                        <p:cTn id="99" dur="1" fill="hold">
                                          <p:stCondLst>
                                            <p:cond delay="0"/>
                                          </p:stCondLst>
                                        </p:cTn>
                                        <p:tgtEl>
                                          <p:spTgt spid="12334"/>
                                        </p:tgtEl>
                                        <p:attrNameLst>
                                          <p:attrName>style.visibility</p:attrName>
                                        </p:attrNameLst>
                                      </p:cBhvr>
                                      <p:to>
                                        <p:strVal val="visible"/>
                                      </p:to>
                                    </p:set>
                                    <p:animEffect transition="in" filter="wipe(left)">
                                      <p:cBhvr>
                                        <p:cTn id="100" dur="500"/>
                                        <p:tgtEl>
                                          <p:spTgt spid="12334"/>
                                        </p:tgtEl>
                                      </p:cBhvr>
                                    </p:animEffect>
                                  </p:childTnLst>
                                </p:cTn>
                              </p:par>
                              <p:par>
                                <p:cTn id="101" presetID="22" presetClass="entr" presetSubtype="8" fill="hold" grpId="0" nodeType="withEffect">
                                  <p:stCondLst>
                                    <p:cond delay="0"/>
                                  </p:stCondLst>
                                  <p:childTnLst>
                                    <p:set>
                                      <p:cBhvr>
                                        <p:cTn id="102" dur="1" fill="hold">
                                          <p:stCondLst>
                                            <p:cond delay="0"/>
                                          </p:stCondLst>
                                        </p:cTn>
                                        <p:tgtEl>
                                          <p:spTgt spid="12333"/>
                                        </p:tgtEl>
                                        <p:attrNameLst>
                                          <p:attrName>style.visibility</p:attrName>
                                        </p:attrNameLst>
                                      </p:cBhvr>
                                      <p:to>
                                        <p:strVal val="visible"/>
                                      </p:to>
                                    </p:set>
                                    <p:animEffect transition="in" filter="wipe(left)">
                                      <p:cBhvr>
                                        <p:cTn id="103" dur="500"/>
                                        <p:tgtEl>
                                          <p:spTgt spid="12333"/>
                                        </p:tgtEl>
                                      </p:cBhvr>
                                    </p:animEffect>
                                  </p:childTnLst>
                                </p:cTn>
                              </p:par>
                              <p:par>
                                <p:cTn id="104" presetID="22" presetClass="entr" presetSubtype="8" fill="hold" nodeType="withEffect">
                                  <p:stCondLst>
                                    <p:cond delay="0"/>
                                  </p:stCondLst>
                                  <p:childTnLst>
                                    <p:set>
                                      <p:cBhvr>
                                        <p:cTn id="105" dur="1" fill="hold">
                                          <p:stCondLst>
                                            <p:cond delay="0"/>
                                          </p:stCondLst>
                                        </p:cTn>
                                        <p:tgtEl>
                                          <p:spTgt spid="12341"/>
                                        </p:tgtEl>
                                        <p:attrNameLst>
                                          <p:attrName>style.visibility</p:attrName>
                                        </p:attrNameLst>
                                      </p:cBhvr>
                                      <p:to>
                                        <p:strVal val="visible"/>
                                      </p:to>
                                    </p:set>
                                    <p:animEffect transition="in" filter="wipe(left)">
                                      <p:cBhvr>
                                        <p:cTn id="106" dur="500"/>
                                        <p:tgtEl>
                                          <p:spTgt spid="12341"/>
                                        </p:tgtEl>
                                      </p:cBhvr>
                                    </p:animEffect>
                                  </p:childTnLst>
                                </p:cTn>
                              </p:par>
                              <p:par>
                                <p:cTn id="107" presetID="22" presetClass="entr" presetSubtype="8" fill="hold" grpId="0" nodeType="withEffect">
                                  <p:stCondLst>
                                    <p:cond delay="0"/>
                                  </p:stCondLst>
                                  <p:childTnLst>
                                    <p:set>
                                      <p:cBhvr>
                                        <p:cTn id="108" dur="1" fill="hold">
                                          <p:stCondLst>
                                            <p:cond delay="0"/>
                                          </p:stCondLst>
                                        </p:cTn>
                                        <p:tgtEl>
                                          <p:spTgt spid="12326"/>
                                        </p:tgtEl>
                                        <p:attrNameLst>
                                          <p:attrName>style.visibility</p:attrName>
                                        </p:attrNameLst>
                                      </p:cBhvr>
                                      <p:to>
                                        <p:strVal val="visible"/>
                                      </p:to>
                                    </p:set>
                                    <p:animEffect transition="in" filter="wipe(left)">
                                      <p:cBhvr>
                                        <p:cTn id="109" dur="500"/>
                                        <p:tgtEl>
                                          <p:spTgt spid="12326"/>
                                        </p:tgtEl>
                                      </p:cBhvr>
                                    </p:animEffect>
                                  </p:childTnLst>
                                </p:cTn>
                              </p:par>
                            </p:childTnLst>
                          </p:cTn>
                        </p:par>
                      </p:childTnLst>
                    </p:cTn>
                  </p:par>
                  <p:par>
                    <p:cTn id="110" fill="hold" nodeType="clickPar">
                      <p:stCondLst>
                        <p:cond delay="indefinite"/>
                      </p:stCondLst>
                      <p:childTnLst>
                        <p:par>
                          <p:cTn id="111" fill="hold" nodeType="withGroup">
                            <p:stCondLst>
                              <p:cond delay="0"/>
                            </p:stCondLst>
                            <p:childTnLst>
                              <p:par>
                                <p:cTn id="112" presetID="22" presetClass="entr" presetSubtype="4" fill="hold" nodeType="clickEffect">
                                  <p:stCondLst>
                                    <p:cond delay="0"/>
                                  </p:stCondLst>
                                  <p:childTnLst>
                                    <p:set>
                                      <p:cBhvr>
                                        <p:cTn id="113" dur="1" fill="hold">
                                          <p:stCondLst>
                                            <p:cond delay="0"/>
                                          </p:stCondLst>
                                        </p:cTn>
                                        <p:tgtEl>
                                          <p:spTgt spid="12324"/>
                                        </p:tgtEl>
                                        <p:attrNameLst>
                                          <p:attrName>style.visibility</p:attrName>
                                        </p:attrNameLst>
                                      </p:cBhvr>
                                      <p:to>
                                        <p:strVal val="visible"/>
                                      </p:to>
                                    </p:set>
                                    <p:animEffect transition="in" filter="wipe(down)">
                                      <p:cBhvr>
                                        <p:cTn id="114" dur="500"/>
                                        <p:tgtEl>
                                          <p:spTgt spid="12324"/>
                                        </p:tgtEl>
                                      </p:cBhvr>
                                    </p:animEffect>
                                  </p:childTnLst>
                                </p:cTn>
                              </p:par>
                              <p:par>
                                <p:cTn id="115" presetID="22" presetClass="entr" presetSubtype="4" fill="hold" nodeType="withEffect">
                                  <p:stCondLst>
                                    <p:cond delay="0"/>
                                  </p:stCondLst>
                                  <p:childTnLst>
                                    <p:set>
                                      <p:cBhvr>
                                        <p:cTn id="116" dur="1" fill="hold">
                                          <p:stCondLst>
                                            <p:cond delay="0"/>
                                          </p:stCondLst>
                                        </p:cTn>
                                        <p:tgtEl>
                                          <p:spTgt spid="12327"/>
                                        </p:tgtEl>
                                        <p:attrNameLst>
                                          <p:attrName>style.visibility</p:attrName>
                                        </p:attrNameLst>
                                      </p:cBhvr>
                                      <p:to>
                                        <p:strVal val="visible"/>
                                      </p:to>
                                    </p:set>
                                    <p:animEffect transition="in" filter="wipe(down)">
                                      <p:cBhvr>
                                        <p:cTn id="117" dur="500"/>
                                        <p:tgtEl>
                                          <p:spTgt spid="12327"/>
                                        </p:tgtEl>
                                      </p:cBhvr>
                                    </p:animEffect>
                                  </p:childTnLst>
                                </p:cTn>
                              </p:par>
                              <p:par>
                                <p:cTn id="118" presetID="22" presetClass="entr" presetSubtype="4" fill="hold" grpId="0" nodeType="withEffect">
                                  <p:stCondLst>
                                    <p:cond delay="0"/>
                                  </p:stCondLst>
                                  <p:childTnLst>
                                    <p:set>
                                      <p:cBhvr>
                                        <p:cTn id="119" dur="1" fill="hold">
                                          <p:stCondLst>
                                            <p:cond delay="0"/>
                                          </p:stCondLst>
                                        </p:cTn>
                                        <p:tgtEl>
                                          <p:spTgt spid="12325"/>
                                        </p:tgtEl>
                                        <p:attrNameLst>
                                          <p:attrName>style.visibility</p:attrName>
                                        </p:attrNameLst>
                                      </p:cBhvr>
                                      <p:to>
                                        <p:strVal val="visible"/>
                                      </p:to>
                                    </p:set>
                                    <p:animEffect transition="in" filter="wipe(down)">
                                      <p:cBhvr>
                                        <p:cTn id="120" dur="500"/>
                                        <p:tgtEl>
                                          <p:spTgt spid="12325"/>
                                        </p:tgtEl>
                                      </p:cBhvr>
                                    </p:animEffect>
                                  </p:childTnLst>
                                </p:cTn>
                              </p:par>
                            </p:childTnLst>
                          </p:cTn>
                        </p:par>
                      </p:childTnLst>
                    </p:cTn>
                  </p:par>
                  <p:par>
                    <p:cTn id="121" fill="hold" nodeType="clickPar">
                      <p:stCondLst>
                        <p:cond delay="indefinite"/>
                      </p:stCondLst>
                      <p:childTnLst>
                        <p:par>
                          <p:cTn id="122" fill="hold" nodeType="withGroup">
                            <p:stCondLst>
                              <p:cond delay="0"/>
                            </p:stCondLst>
                            <p:childTnLst>
                              <p:par>
                                <p:cTn id="123" presetID="22" presetClass="entr" presetSubtype="4" fill="hold" nodeType="clickEffect">
                                  <p:stCondLst>
                                    <p:cond delay="0"/>
                                  </p:stCondLst>
                                  <p:childTnLst>
                                    <p:set>
                                      <p:cBhvr>
                                        <p:cTn id="124" dur="1" fill="hold">
                                          <p:stCondLst>
                                            <p:cond delay="0"/>
                                          </p:stCondLst>
                                        </p:cTn>
                                        <p:tgtEl>
                                          <p:spTgt spid="12323"/>
                                        </p:tgtEl>
                                        <p:attrNameLst>
                                          <p:attrName>style.visibility</p:attrName>
                                        </p:attrNameLst>
                                      </p:cBhvr>
                                      <p:to>
                                        <p:strVal val="visible"/>
                                      </p:to>
                                    </p:set>
                                    <p:animEffect transition="in" filter="wipe(down)">
                                      <p:cBhvr>
                                        <p:cTn id="125" dur="500"/>
                                        <p:tgtEl>
                                          <p:spTgt spid="12323"/>
                                        </p:tgtEl>
                                      </p:cBhvr>
                                    </p:animEffect>
                                  </p:childTnLst>
                                </p:cTn>
                              </p:par>
                              <p:par>
                                <p:cTn id="126" presetID="22" presetClass="entr" presetSubtype="4" fill="hold" grpId="0" nodeType="withEffect">
                                  <p:stCondLst>
                                    <p:cond delay="0"/>
                                  </p:stCondLst>
                                  <p:childTnLst>
                                    <p:set>
                                      <p:cBhvr>
                                        <p:cTn id="127" dur="1" fill="hold">
                                          <p:stCondLst>
                                            <p:cond delay="0"/>
                                          </p:stCondLst>
                                        </p:cTn>
                                        <p:tgtEl>
                                          <p:spTgt spid="12340"/>
                                        </p:tgtEl>
                                        <p:attrNameLst>
                                          <p:attrName>style.visibility</p:attrName>
                                        </p:attrNameLst>
                                      </p:cBhvr>
                                      <p:to>
                                        <p:strVal val="visible"/>
                                      </p:to>
                                    </p:set>
                                    <p:animEffect transition="in" filter="wipe(down)">
                                      <p:cBhvr>
                                        <p:cTn id="128" dur="500"/>
                                        <p:tgtEl>
                                          <p:spTgt spid="12340"/>
                                        </p:tgtEl>
                                      </p:cBhvr>
                                    </p:animEffect>
                                  </p:childTnLst>
                                </p:cTn>
                              </p:par>
                              <p:par>
                                <p:cTn id="129" presetID="22" presetClass="entr" presetSubtype="4" fill="hold" nodeType="withEffect">
                                  <p:stCondLst>
                                    <p:cond delay="0"/>
                                  </p:stCondLst>
                                  <p:childTnLst>
                                    <p:set>
                                      <p:cBhvr>
                                        <p:cTn id="130" dur="1" fill="hold">
                                          <p:stCondLst>
                                            <p:cond delay="0"/>
                                          </p:stCondLst>
                                        </p:cTn>
                                        <p:tgtEl>
                                          <p:spTgt spid="12344"/>
                                        </p:tgtEl>
                                        <p:attrNameLst>
                                          <p:attrName>style.visibility</p:attrName>
                                        </p:attrNameLst>
                                      </p:cBhvr>
                                      <p:to>
                                        <p:strVal val="visible"/>
                                      </p:to>
                                    </p:set>
                                    <p:animEffect transition="in" filter="wipe(down)">
                                      <p:cBhvr>
                                        <p:cTn id="131" dur="500"/>
                                        <p:tgtEl>
                                          <p:spTgt spid="12344"/>
                                        </p:tgtEl>
                                      </p:cBhvr>
                                    </p:animEffect>
                                  </p:childTnLst>
                                </p:cTn>
                              </p:par>
                              <p:par>
                                <p:cTn id="132" presetID="22" presetClass="entr" presetSubtype="4" fill="hold" grpId="0" nodeType="withEffect">
                                  <p:stCondLst>
                                    <p:cond delay="0"/>
                                  </p:stCondLst>
                                  <p:childTnLst>
                                    <p:set>
                                      <p:cBhvr>
                                        <p:cTn id="133" dur="1" fill="hold">
                                          <p:stCondLst>
                                            <p:cond delay="0"/>
                                          </p:stCondLst>
                                        </p:cTn>
                                        <p:tgtEl>
                                          <p:spTgt spid="12343"/>
                                        </p:tgtEl>
                                        <p:attrNameLst>
                                          <p:attrName>style.visibility</p:attrName>
                                        </p:attrNameLst>
                                      </p:cBhvr>
                                      <p:to>
                                        <p:strVal val="visible"/>
                                      </p:to>
                                    </p:set>
                                    <p:animEffect transition="in" filter="wipe(down)">
                                      <p:cBhvr>
                                        <p:cTn id="134" dur="500"/>
                                        <p:tgtEl>
                                          <p:spTgt spid="123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02" grpId="0"/>
      <p:bldP spid="12304" grpId="0" animBg="1"/>
      <p:bldP spid="12306" grpId="0"/>
      <p:bldP spid="12307" grpId="0" animBg="1"/>
      <p:bldP spid="12310" grpId="0" animBg="1"/>
      <p:bldP spid="12312" grpId="0" animBg="1"/>
      <p:bldP spid="12316" grpId="0" animBg="1"/>
      <p:bldP spid="12343" grpId="0" animBg="1"/>
      <p:bldP spid="12325" grpId="0" animBg="1"/>
      <p:bldP spid="12326" grpId="0"/>
      <p:bldP spid="12329" grpId="0" animBg="1"/>
      <p:bldP spid="12333" grpId="0"/>
      <p:bldP spid="12340" grpId="0" animBg="1"/>
      <p:bldP spid="12345" grpId="0"/>
      <p:bldP spid="12348" grpId="0"/>
    </p:bldLst>
  </p:timing>
</p:sld>
</file>

<file path=ppt/slides/slide25.xml><?xml version="1.0" encoding="utf-8"?>
<p:sld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13332" name="Text Box 20">
            <a:extLst>
              <a:ext uri="{FF2B5EF4-FFF2-40B4-BE49-F238E27FC236}">
                <a16:creationId xmlns:a16="http://schemas.microsoft.com/office/drawing/2014/main" id="{1A6986C9-094F-2685-13EE-47DF72DE0A31}"/>
              </a:ext>
            </a:extLst>
          </p:cNvPr>
          <p:cNvSpPr txBox="1">
            <a:spLocks noChangeArrowheads="1"/>
          </p:cNvSpPr>
          <p:nvPr/>
        </p:nvSpPr>
        <p:spPr bwMode="auto">
          <a:xfrm>
            <a:off x="1717675" y="4160827"/>
            <a:ext cx="558800" cy="874712"/>
          </a:xfrm>
          <a:prstGeom prst="rect">
            <a:avLst/>
          </a:prstGeom>
          <a:solidFill>
            <a:schemeClr val="accent6"/>
          </a:solidFill>
          <a:ln w="22225" cap="sq" algn="ctr">
            <a:solidFill>
              <a:srgbClr val="FFFFFF"/>
            </a:solidFill>
            <a:miter lim="800%"/>
            <a:headEnd/>
            <a:tailEnd/>
          </a:ln>
          <a:effectLst/>
        </p:spPr>
        <p:txBody>
          <a:bodyPr>
            <a:spAutoFit/>
          </a:bodyPr>
          <a:lstStyle/>
          <a:p>
            <a:pPr algn="ctr" rtl="0">
              <a:lnSpc>
                <a:spcPct val="90%"/>
              </a:lnSpc>
              <a:spcBef>
                <a:spcPct val="20%"/>
              </a:spcBef>
            </a:pPr>
            <a:endParaRPr lang="en-US" altLang="en-US" sz="1600">
              <a:solidFill>
                <a:srgbClr val="000000"/>
              </a:solidFill>
              <a:latin typeface="Alexandria"/>
            </a:endParaRPr>
          </a:p>
          <a:p>
            <a:pPr algn="ctr" rtl="0">
              <a:lnSpc>
                <a:spcPct val="90%"/>
              </a:lnSpc>
              <a:spcBef>
                <a:spcPct val="20%"/>
              </a:spcBef>
            </a:pPr>
            <a:r>
              <a:rPr lang="en-US" altLang="en-US" sz="1600">
                <a:solidFill>
                  <a:srgbClr val="000000"/>
                </a:solidFill>
                <a:latin typeface="Alexandria"/>
              </a:rPr>
              <a:t>M</a:t>
            </a:r>
          </a:p>
          <a:p>
            <a:pPr algn="ctr" rtl="0">
              <a:lnSpc>
                <a:spcPct val="90%"/>
              </a:lnSpc>
              <a:spcBef>
                <a:spcPct val="20%"/>
              </a:spcBef>
            </a:pPr>
            <a:endParaRPr lang="en-US" altLang="en-US" sz="1600">
              <a:solidFill>
                <a:srgbClr val="000000"/>
              </a:solidFill>
              <a:latin typeface="Alexandria"/>
            </a:endParaRPr>
          </a:p>
        </p:txBody>
      </p:sp>
      <p:sp>
        <p:nvSpPr>
          <p:cNvPr id="13333" name="AutoShape 21">
            <a:extLst>
              <a:ext uri="{FF2B5EF4-FFF2-40B4-BE49-F238E27FC236}">
                <a16:creationId xmlns:a16="http://schemas.microsoft.com/office/drawing/2014/main" id="{3E9882AB-074D-EA38-C691-D68C4D329D30}"/>
              </a:ext>
            </a:extLst>
          </p:cNvPr>
          <p:cNvSpPr>
            <a:spLocks noChangeArrowheads="1"/>
          </p:cNvSpPr>
          <p:nvPr/>
        </p:nvSpPr>
        <p:spPr bwMode="auto">
          <a:xfrm>
            <a:off x="2554289" y="4356089"/>
            <a:ext cx="168275" cy="198438"/>
          </a:xfrm>
          <a:prstGeom prst="roundRect">
            <a:avLst>
              <a:gd name="adj" fmla="val 16667"/>
            </a:avLst>
          </a:prstGeom>
          <a:solidFill>
            <a:schemeClr val="accent4"/>
          </a:solidFill>
          <a:ln>
            <a:noFill/>
          </a:ln>
          <a:effectLst/>
        </p:spPr>
        <p:txBody>
          <a:bodyPr wrap="none" anchor="ctr"/>
          <a:lstStyle/>
          <a:p>
            <a:pPr algn="ctr" rtl="0">
              <a:lnSpc>
                <a:spcPct val="90%"/>
              </a:lnSpc>
              <a:spcBef>
                <a:spcPct val="20%"/>
              </a:spcBef>
            </a:pPr>
            <a:r>
              <a:rPr lang="en-US" altLang="en-US" sz="1400" dirty="0">
                <a:solidFill>
                  <a:srgbClr val="000000"/>
                </a:solidFill>
                <a:latin typeface="Alexandria"/>
              </a:rPr>
              <a:t>H</a:t>
            </a:r>
          </a:p>
        </p:txBody>
      </p:sp>
      <p:sp>
        <p:nvSpPr>
          <p:cNvPr id="13334" name="Line 22">
            <a:extLst>
              <a:ext uri="{FF2B5EF4-FFF2-40B4-BE49-F238E27FC236}">
                <a16:creationId xmlns:a16="http://schemas.microsoft.com/office/drawing/2014/main" id="{CFE46033-BF13-BC20-75BD-BCEB1BD97881}"/>
              </a:ext>
            </a:extLst>
          </p:cNvPr>
          <p:cNvSpPr>
            <a:spLocks noChangeShapeType="1"/>
          </p:cNvSpPr>
          <p:nvPr/>
        </p:nvSpPr>
        <p:spPr bwMode="auto">
          <a:xfrm>
            <a:off x="2276476" y="4487852"/>
            <a:ext cx="277813" cy="0"/>
          </a:xfrm>
          <a:prstGeom prst="line">
            <a:avLst/>
          </a:prstGeom>
          <a:noFill/>
          <a:ln w="12700" cap="sq">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35" name="AutoShape 23">
            <a:extLst>
              <a:ext uri="{FF2B5EF4-FFF2-40B4-BE49-F238E27FC236}">
                <a16:creationId xmlns:a16="http://schemas.microsoft.com/office/drawing/2014/main" id="{22824B31-194E-E570-6F56-5FC2A1D88D8B}"/>
              </a:ext>
            </a:extLst>
          </p:cNvPr>
          <p:cNvSpPr>
            <a:spLocks noChangeArrowheads="1"/>
          </p:cNvSpPr>
          <p:nvPr/>
        </p:nvSpPr>
        <p:spPr bwMode="auto">
          <a:xfrm>
            <a:off x="3000375" y="4398953"/>
            <a:ext cx="331788" cy="155575"/>
          </a:xfrm>
          <a:prstGeom prst="roundRect">
            <a:avLst>
              <a:gd name="adj" fmla="val 16667"/>
            </a:avLst>
          </a:prstGeom>
          <a:solidFill>
            <a:srgbClr val="FFC000"/>
          </a:solidFill>
          <a:ln>
            <a:noFill/>
          </a:ln>
          <a:effectLst/>
        </p:spPr>
        <p:txBody>
          <a:bodyPr wrap="none" anchor="ctr"/>
          <a:lstStyle/>
          <a:p>
            <a:pPr algn="ctr" rtl="0">
              <a:lnSpc>
                <a:spcPct val="90%"/>
              </a:lnSpc>
              <a:spcBef>
                <a:spcPct val="20%"/>
              </a:spcBef>
            </a:pPr>
            <a:r>
              <a:rPr lang="en-US" altLang="en-US" sz="1400" dirty="0">
                <a:solidFill>
                  <a:srgbClr val="000000"/>
                </a:solidFill>
                <a:latin typeface="Alexandria"/>
              </a:rPr>
              <a:t>EP</a:t>
            </a:r>
          </a:p>
        </p:txBody>
      </p:sp>
      <p:sp>
        <p:nvSpPr>
          <p:cNvPr id="13336" name="Line 24">
            <a:extLst>
              <a:ext uri="{FF2B5EF4-FFF2-40B4-BE49-F238E27FC236}">
                <a16:creationId xmlns:a16="http://schemas.microsoft.com/office/drawing/2014/main" id="{FE6E8A62-EE34-FDFF-662B-BD442981B9A6}"/>
              </a:ext>
            </a:extLst>
          </p:cNvPr>
          <p:cNvSpPr>
            <a:spLocks noChangeShapeType="1"/>
          </p:cNvSpPr>
          <p:nvPr/>
        </p:nvSpPr>
        <p:spPr bwMode="auto">
          <a:xfrm flipV="1">
            <a:off x="2720975" y="4470390"/>
            <a:ext cx="279400" cy="17463"/>
          </a:xfrm>
          <a:prstGeom prst="line">
            <a:avLst/>
          </a:prstGeom>
          <a:noFill/>
          <a:ln w="12700" cap="sq">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37" name="AutoShape 25">
            <a:extLst>
              <a:ext uri="{FF2B5EF4-FFF2-40B4-BE49-F238E27FC236}">
                <a16:creationId xmlns:a16="http://schemas.microsoft.com/office/drawing/2014/main" id="{AD5875D1-3A03-E3C2-6F9F-32936B5E3ADC}"/>
              </a:ext>
            </a:extLst>
          </p:cNvPr>
          <p:cNvSpPr>
            <a:spLocks noChangeArrowheads="1"/>
          </p:cNvSpPr>
          <p:nvPr/>
        </p:nvSpPr>
        <p:spPr bwMode="auto">
          <a:xfrm>
            <a:off x="3665539" y="4356089"/>
            <a:ext cx="168275" cy="198438"/>
          </a:xfrm>
          <a:prstGeom prst="roundRect">
            <a:avLst>
              <a:gd name="adj" fmla="val 16667"/>
            </a:avLst>
          </a:prstGeom>
          <a:solidFill>
            <a:srgbClr val="FFC000"/>
          </a:solidFill>
          <a:ln>
            <a:noFill/>
          </a:ln>
          <a:effectLst/>
        </p:spPr>
        <p:txBody>
          <a:bodyPr wrap="none" anchor="ctr"/>
          <a:lstStyle/>
          <a:p>
            <a:pPr algn="ctr" rtl="0">
              <a:lnSpc>
                <a:spcPct val="90%"/>
              </a:lnSpc>
              <a:spcBef>
                <a:spcPct val="20%"/>
              </a:spcBef>
            </a:pPr>
            <a:r>
              <a:rPr lang="en-US" altLang="en-US" sz="1400" dirty="0">
                <a:solidFill>
                  <a:srgbClr val="000000"/>
                </a:solidFill>
                <a:latin typeface="Alexandria"/>
              </a:rPr>
              <a:t>| |</a:t>
            </a:r>
          </a:p>
        </p:txBody>
      </p:sp>
      <p:sp>
        <p:nvSpPr>
          <p:cNvPr id="13338" name="Line 26">
            <a:extLst>
              <a:ext uri="{FF2B5EF4-FFF2-40B4-BE49-F238E27FC236}">
                <a16:creationId xmlns:a16="http://schemas.microsoft.com/office/drawing/2014/main" id="{93D3785E-2074-D589-80DA-44CB3EA0151C}"/>
              </a:ext>
            </a:extLst>
          </p:cNvPr>
          <p:cNvSpPr>
            <a:spLocks noChangeShapeType="1"/>
          </p:cNvSpPr>
          <p:nvPr/>
        </p:nvSpPr>
        <p:spPr bwMode="auto">
          <a:xfrm flipV="1">
            <a:off x="3332164" y="4487852"/>
            <a:ext cx="333375" cy="0"/>
          </a:xfrm>
          <a:prstGeom prst="line">
            <a:avLst/>
          </a:prstGeom>
          <a:noFill/>
          <a:ln w="12700" cap="sq">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39" name="Line 27">
            <a:extLst>
              <a:ext uri="{FF2B5EF4-FFF2-40B4-BE49-F238E27FC236}">
                <a16:creationId xmlns:a16="http://schemas.microsoft.com/office/drawing/2014/main" id="{7867F75A-ACCC-10F6-5313-AECF6A63833A}"/>
              </a:ext>
            </a:extLst>
          </p:cNvPr>
          <p:cNvSpPr>
            <a:spLocks noChangeShapeType="1"/>
          </p:cNvSpPr>
          <p:nvPr/>
        </p:nvSpPr>
        <p:spPr bwMode="auto">
          <a:xfrm flipV="1">
            <a:off x="3721100" y="4554527"/>
            <a:ext cx="1588" cy="328612"/>
          </a:xfrm>
          <a:prstGeom prst="line">
            <a:avLst/>
          </a:prstGeom>
          <a:noFill/>
          <a:ln w="12700" cap="sq">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40" name="Line 28">
            <a:extLst>
              <a:ext uri="{FF2B5EF4-FFF2-40B4-BE49-F238E27FC236}">
                <a16:creationId xmlns:a16="http://schemas.microsoft.com/office/drawing/2014/main" id="{4E18C22F-5018-5FED-0D58-A40CED2CE490}"/>
              </a:ext>
            </a:extLst>
          </p:cNvPr>
          <p:cNvSpPr>
            <a:spLocks noChangeShapeType="1"/>
          </p:cNvSpPr>
          <p:nvPr/>
        </p:nvSpPr>
        <p:spPr bwMode="auto">
          <a:xfrm>
            <a:off x="2276476" y="4883139"/>
            <a:ext cx="1444625" cy="0"/>
          </a:xfrm>
          <a:prstGeom prst="line">
            <a:avLst/>
          </a:prstGeom>
          <a:noFill/>
          <a:ln w="15875" cap="sq">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41" name="Text Box 29">
            <a:extLst>
              <a:ext uri="{FF2B5EF4-FFF2-40B4-BE49-F238E27FC236}">
                <a16:creationId xmlns:a16="http://schemas.microsoft.com/office/drawing/2014/main" id="{381CCB14-B1FC-2EB4-1C53-1DB6B31C70F3}"/>
              </a:ext>
            </a:extLst>
          </p:cNvPr>
          <p:cNvSpPr txBox="1">
            <a:spLocks noChangeArrowheads="1"/>
          </p:cNvSpPr>
          <p:nvPr/>
        </p:nvSpPr>
        <p:spPr bwMode="auto">
          <a:xfrm>
            <a:off x="2782888" y="3606790"/>
            <a:ext cx="989012" cy="5191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lgn="ctr">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rtl="0">
              <a:lnSpc>
                <a:spcPct val="90%"/>
              </a:lnSpc>
              <a:spcBef>
                <a:spcPct val="20%"/>
              </a:spcBef>
            </a:pPr>
            <a:r>
              <a:rPr lang="en-US" altLang="en-US" sz="1400">
                <a:solidFill>
                  <a:srgbClr val="000000"/>
                </a:solidFill>
                <a:latin typeface="Alexandria"/>
              </a:rPr>
              <a:t>Private key</a:t>
            </a:r>
          </a:p>
          <a:p>
            <a:pPr algn="ctr" rtl="0">
              <a:lnSpc>
                <a:spcPct val="90%"/>
              </a:lnSpc>
              <a:spcBef>
                <a:spcPct val="20%"/>
              </a:spcBef>
            </a:pPr>
            <a:r>
              <a:rPr lang="en-US" altLang="en-US" sz="1400">
                <a:solidFill>
                  <a:srgbClr val="000000"/>
                </a:solidFill>
                <a:latin typeface="Alexandria"/>
              </a:rPr>
              <a:t>KRa</a:t>
            </a:r>
          </a:p>
        </p:txBody>
      </p:sp>
      <p:sp>
        <p:nvSpPr>
          <p:cNvPr id="13342" name="Line 30">
            <a:extLst>
              <a:ext uri="{FF2B5EF4-FFF2-40B4-BE49-F238E27FC236}">
                <a16:creationId xmlns:a16="http://schemas.microsoft.com/office/drawing/2014/main" id="{2D99842F-F430-D9DC-2BF9-5B6BEDFF136A}"/>
              </a:ext>
            </a:extLst>
          </p:cNvPr>
          <p:cNvSpPr>
            <a:spLocks noChangeShapeType="1"/>
          </p:cNvSpPr>
          <p:nvPr/>
        </p:nvSpPr>
        <p:spPr bwMode="auto">
          <a:xfrm>
            <a:off x="3276600" y="4159239"/>
            <a:ext cx="1588" cy="196850"/>
          </a:xfrm>
          <a:prstGeom prst="line">
            <a:avLst/>
          </a:prstGeom>
          <a:noFill/>
          <a:ln w="12700" cap="sq">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43" name="AutoShape 31">
            <a:extLst>
              <a:ext uri="{FF2B5EF4-FFF2-40B4-BE49-F238E27FC236}">
                <a16:creationId xmlns:a16="http://schemas.microsoft.com/office/drawing/2014/main" id="{19DE5E05-1D8A-C6E2-7CC5-BFDFA1878FC2}"/>
              </a:ext>
            </a:extLst>
          </p:cNvPr>
          <p:cNvSpPr>
            <a:spLocks noChangeArrowheads="1"/>
          </p:cNvSpPr>
          <p:nvPr/>
        </p:nvSpPr>
        <p:spPr bwMode="auto">
          <a:xfrm>
            <a:off x="4167188" y="4398953"/>
            <a:ext cx="273050" cy="155575"/>
          </a:xfrm>
          <a:prstGeom prst="roundRect">
            <a:avLst>
              <a:gd name="adj" fmla="val 16667"/>
            </a:avLst>
          </a:prstGeom>
          <a:solidFill>
            <a:srgbClr val="FFC000"/>
          </a:solidFill>
          <a:ln>
            <a:noFill/>
          </a:ln>
          <a:effectLst/>
        </p:spPr>
        <p:txBody>
          <a:bodyPr wrap="none" anchor="ctr"/>
          <a:lstStyle/>
          <a:p>
            <a:pPr algn="ctr" rtl="0">
              <a:lnSpc>
                <a:spcPct val="90%"/>
              </a:lnSpc>
              <a:spcBef>
                <a:spcPct val="20%"/>
              </a:spcBef>
            </a:pPr>
            <a:r>
              <a:rPr lang="en-US" altLang="en-US" sz="1400" dirty="0">
                <a:solidFill>
                  <a:srgbClr val="000000"/>
                </a:solidFill>
                <a:latin typeface="Alexandria"/>
              </a:rPr>
              <a:t>ZIP</a:t>
            </a:r>
          </a:p>
        </p:txBody>
      </p:sp>
      <p:sp>
        <p:nvSpPr>
          <p:cNvPr id="13344" name="Line 32">
            <a:extLst>
              <a:ext uri="{FF2B5EF4-FFF2-40B4-BE49-F238E27FC236}">
                <a16:creationId xmlns:a16="http://schemas.microsoft.com/office/drawing/2014/main" id="{71412305-B06C-CD90-C0E9-CE53BF8FE476}"/>
              </a:ext>
            </a:extLst>
          </p:cNvPr>
          <p:cNvSpPr>
            <a:spLocks noChangeShapeType="1"/>
          </p:cNvSpPr>
          <p:nvPr/>
        </p:nvSpPr>
        <p:spPr bwMode="auto">
          <a:xfrm>
            <a:off x="3833813" y="4487852"/>
            <a:ext cx="334962" cy="0"/>
          </a:xfrm>
          <a:prstGeom prst="line">
            <a:avLst/>
          </a:prstGeom>
          <a:noFill/>
          <a:ln w="12700" cap="sq">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45" name="Text Box 33">
            <a:extLst>
              <a:ext uri="{FF2B5EF4-FFF2-40B4-BE49-F238E27FC236}">
                <a16:creationId xmlns:a16="http://schemas.microsoft.com/office/drawing/2014/main" id="{192ECC5B-50FF-EEAC-5016-E4ECD50862E2}"/>
              </a:ext>
            </a:extLst>
          </p:cNvPr>
          <p:cNvSpPr txBox="1">
            <a:spLocks noChangeArrowheads="1"/>
          </p:cNvSpPr>
          <p:nvPr/>
        </p:nvSpPr>
        <p:spPr bwMode="auto">
          <a:xfrm>
            <a:off x="5106988" y="2384415"/>
            <a:ext cx="939800" cy="5191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lgn="ctr">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rtl="0">
              <a:lnSpc>
                <a:spcPct val="90%"/>
              </a:lnSpc>
              <a:spcBef>
                <a:spcPct val="20%"/>
              </a:spcBef>
            </a:pPr>
            <a:r>
              <a:rPr lang="en-US" altLang="en-US" sz="1400">
                <a:solidFill>
                  <a:srgbClr val="000000"/>
                </a:solidFill>
                <a:latin typeface="Alexandria"/>
              </a:rPr>
              <a:t>Public key</a:t>
            </a:r>
          </a:p>
          <a:p>
            <a:pPr algn="ctr" rtl="0">
              <a:lnSpc>
                <a:spcPct val="90%"/>
              </a:lnSpc>
              <a:spcBef>
                <a:spcPct val="20%"/>
              </a:spcBef>
            </a:pPr>
            <a:r>
              <a:rPr lang="en-US" altLang="en-US" sz="1400">
                <a:solidFill>
                  <a:srgbClr val="000000"/>
                </a:solidFill>
                <a:latin typeface="Alexandria"/>
              </a:rPr>
              <a:t>KUb</a:t>
            </a:r>
          </a:p>
        </p:txBody>
      </p:sp>
      <p:sp>
        <p:nvSpPr>
          <p:cNvPr id="13347" name="Line 35">
            <a:extLst>
              <a:ext uri="{FF2B5EF4-FFF2-40B4-BE49-F238E27FC236}">
                <a16:creationId xmlns:a16="http://schemas.microsoft.com/office/drawing/2014/main" id="{494E4CF9-7C2A-719A-8633-86A154CD3AEE}"/>
              </a:ext>
            </a:extLst>
          </p:cNvPr>
          <p:cNvSpPr>
            <a:spLocks noChangeShapeType="1"/>
          </p:cNvSpPr>
          <p:nvPr/>
        </p:nvSpPr>
        <p:spPr bwMode="auto">
          <a:xfrm flipV="1">
            <a:off x="5135563" y="3694103"/>
            <a:ext cx="279400" cy="1587"/>
          </a:xfrm>
          <a:prstGeom prst="line">
            <a:avLst/>
          </a:prstGeom>
          <a:noFill/>
          <a:ln w="12700" cap="sq">
            <a:solidFill>
              <a:schemeClr val="tx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49" name="AutoShape 37">
            <a:extLst>
              <a:ext uri="{FF2B5EF4-FFF2-40B4-BE49-F238E27FC236}">
                <a16:creationId xmlns:a16="http://schemas.microsoft.com/office/drawing/2014/main" id="{4376B548-C535-E4EE-3C64-2BE99A20C0DD}"/>
              </a:ext>
            </a:extLst>
          </p:cNvPr>
          <p:cNvSpPr>
            <a:spLocks noChangeArrowheads="1"/>
          </p:cNvSpPr>
          <p:nvPr/>
        </p:nvSpPr>
        <p:spPr bwMode="auto">
          <a:xfrm>
            <a:off x="4746625" y="4421177"/>
            <a:ext cx="222250" cy="196850"/>
          </a:xfrm>
          <a:prstGeom prst="roundRect">
            <a:avLst>
              <a:gd name="adj" fmla="val 0"/>
            </a:avLst>
          </a:prstGeom>
          <a:solidFill>
            <a:srgbClr val="FFC000"/>
          </a:solidFill>
          <a:ln>
            <a:noFill/>
          </a:ln>
          <a:effectLst/>
        </p:spPr>
        <p:txBody>
          <a:bodyPr wrap="none" anchor="ctr"/>
          <a:lstStyle/>
          <a:p>
            <a:pPr algn="ctr" rtl="0">
              <a:lnSpc>
                <a:spcPct val="90%"/>
              </a:lnSpc>
              <a:spcBef>
                <a:spcPct val="20%"/>
              </a:spcBef>
            </a:pPr>
            <a:r>
              <a:rPr lang="en-US" altLang="en-US" sz="1400" dirty="0">
                <a:solidFill>
                  <a:srgbClr val="000000"/>
                </a:solidFill>
                <a:latin typeface="Alexandria"/>
              </a:rPr>
              <a:t>EC</a:t>
            </a:r>
          </a:p>
        </p:txBody>
      </p:sp>
      <p:sp>
        <p:nvSpPr>
          <p:cNvPr id="13352" name="AutoShape 40">
            <a:extLst>
              <a:ext uri="{FF2B5EF4-FFF2-40B4-BE49-F238E27FC236}">
                <a16:creationId xmlns:a16="http://schemas.microsoft.com/office/drawing/2014/main" id="{35669098-47D4-387C-7358-3DAF2B1E4F68}"/>
              </a:ext>
            </a:extLst>
          </p:cNvPr>
          <p:cNvSpPr>
            <a:spLocks noChangeArrowheads="1"/>
          </p:cNvSpPr>
          <p:nvPr/>
        </p:nvSpPr>
        <p:spPr bwMode="auto">
          <a:xfrm>
            <a:off x="5414963" y="3563927"/>
            <a:ext cx="222250" cy="196850"/>
          </a:xfrm>
          <a:prstGeom prst="roundRect">
            <a:avLst>
              <a:gd name="adj" fmla="val 16667"/>
            </a:avLst>
          </a:prstGeom>
          <a:solidFill>
            <a:srgbClr val="FFC000"/>
          </a:solidFill>
          <a:ln>
            <a:noFill/>
          </a:ln>
          <a:effectLst/>
        </p:spPr>
        <p:txBody>
          <a:bodyPr wrap="none" anchor="ctr"/>
          <a:lstStyle/>
          <a:p>
            <a:pPr algn="ctr" rtl="0">
              <a:lnSpc>
                <a:spcPct val="90%"/>
              </a:lnSpc>
              <a:spcBef>
                <a:spcPct val="20%"/>
              </a:spcBef>
            </a:pPr>
            <a:r>
              <a:rPr lang="en-US" altLang="en-US" sz="1400" dirty="0">
                <a:solidFill>
                  <a:srgbClr val="000000"/>
                </a:solidFill>
                <a:latin typeface="Alexandria"/>
              </a:rPr>
              <a:t>EP</a:t>
            </a:r>
          </a:p>
        </p:txBody>
      </p:sp>
      <p:sp>
        <p:nvSpPr>
          <p:cNvPr id="13354" name="AutoShape 42">
            <a:extLst>
              <a:ext uri="{FF2B5EF4-FFF2-40B4-BE49-F238E27FC236}">
                <a16:creationId xmlns:a16="http://schemas.microsoft.com/office/drawing/2014/main" id="{7B4AEA98-47F1-7F17-EC89-8B1536CD5917}"/>
              </a:ext>
            </a:extLst>
          </p:cNvPr>
          <p:cNvSpPr>
            <a:spLocks noChangeArrowheads="1"/>
          </p:cNvSpPr>
          <p:nvPr/>
        </p:nvSpPr>
        <p:spPr bwMode="auto">
          <a:xfrm>
            <a:off x="5443539" y="4421177"/>
            <a:ext cx="168275" cy="196850"/>
          </a:xfrm>
          <a:prstGeom prst="roundRect">
            <a:avLst>
              <a:gd name="adj" fmla="val 16667"/>
            </a:avLst>
          </a:prstGeom>
          <a:solidFill>
            <a:srgbClr val="FFC000"/>
          </a:solidFill>
          <a:ln>
            <a:noFill/>
          </a:ln>
          <a:effectLst/>
        </p:spPr>
        <p:txBody>
          <a:bodyPr wrap="none" anchor="ctr"/>
          <a:lstStyle/>
          <a:p>
            <a:pPr algn="ctr" rtl="0">
              <a:lnSpc>
                <a:spcPct val="90%"/>
              </a:lnSpc>
              <a:spcBef>
                <a:spcPct val="20%"/>
              </a:spcBef>
            </a:pPr>
            <a:r>
              <a:rPr lang="en-US" altLang="en-US" sz="1400" dirty="0">
                <a:solidFill>
                  <a:srgbClr val="000000"/>
                </a:solidFill>
                <a:latin typeface="Alexandria"/>
              </a:rPr>
              <a:t>| |</a:t>
            </a:r>
          </a:p>
        </p:txBody>
      </p:sp>
      <p:sp>
        <p:nvSpPr>
          <p:cNvPr id="13361" name="AutoShape 49">
            <a:extLst>
              <a:ext uri="{FF2B5EF4-FFF2-40B4-BE49-F238E27FC236}">
                <a16:creationId xmlns:a16="http://schemas.microsoft.com/office/drawing/2014/main" id="{FA2094DC-B06C-E15F-C8FB-5147963D5ACD}"/>
              </a:ext>
            </a:extLst>
          </p:cNvPr>
          <p:cNvSpPr>
            <a:spLocks noChangeArrowheads="1"/>
          </p:cNvSpPr>
          <p:nvPr/>
        </p:nvSpPr>
        <p:spPr bwMode="auto">
          <a:xfrm>
            <a:off x="7339013" y="4583103"/>
            <a:ext cx="247650" cy="160337"/>
          </a:xfrm>
          <a:prstGeom prst="roundRect">
            <a:avLst>
              <a:gd name="adj" fmla="val 16667"/>
            </a:avLst>
          </a:prstGeom>
          <a:solidFill>
            <a:srgbClr val="FFC000"/>
          </a:solidFill>
          <a:ln>
            <a:noFill/>
          </a:ln>
          <a:effectLst/>
        </p:spPr>
        <p:txBody>
          <a:bodyPr wrap="none" anchor="ctr"/>
          <a:lstStyle/>
          <a:p>
            <a:pPr algn="ctr" rtl="0">
              <a:lnSpc>
                <a:spcPct val="90%"/>
              </a:lnSpc>
              <a:spcBef>
                <a:spcPct val="20%"/>
              </a:spcBef>
            </a:pPr>
            <a:r>
              <a:rPr lang="en-US" altLang="en-US" sz="1400" dirty="0">
                <a:solidFill>
                  <a:srgbClr val="000000"/>
                </a:solidFill>
                <a:latin typeface="Alexandria"/>
              </a:rPr>
              <a:t>DC</a:t>
            </a:r>
          </a:p>
        </p:txBody>
      </p:sp>
      <p:sp>
        <p:nvSpPr>
          <p:cNvPr id="13362" name="Text Box 50">
            <a:extLst>
              <a:ext uri="{FF2B5EF4-FFF2-40B4-BE49-F238E27FC236}">
                <a16:creationId xmlns:a16="http://schemas.microsoft.com/office/drawing/2014/main" id="{375ABEBA-787B-C53A-60DE-32A58653663C}"/>
              </a:ext>
            </a:extLst>
          </p:cNvPr>
          <p:cNvSpPr txBox="1">
            <a:spLocks noChangeArrowheads="1"/>
          </p:cNvSpPr>
          <p:nvPr/>
        </p:nvSpPr>
        <p:spPr bwMode="auto">
          <a:xfrm>
            <a:off x="6886575" y="3902065"/>
            <a:ext cx="1030288" cy="5191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lgn="ctr">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rtl="0">
              <a:lnSpc>
                <a:spcPct val="90%"/>
              </a:lnSpc>
              <a:spcBef>
                <a:spcPct val="20%"/>
              </a:spcBef>
            </a:pPr>
            <a:r>
              <a:rPr lang="en-US" altLang="en-US" sz="1400">
                <a:solidFill>
                  <a:srgbClr val="000000"/>
                </a:solidFill>
                <a:latin typeface="Alexandria"/>
              </a:rPr>
              <a:t>Session key</a:t>
            </a:r>
          </a:p>
          <a:p>
            <a:pPr algn="ctr" rtl="0">
              <a:lnSpc>
                <a:spcPct val="90%"/>
              </a:lnSpc>
              <a:spcBef>
                <a:spcPct val="20%"/>
              </a:spcBef>
            </a:pPr>
            <a:r>
              <a:rPr lang="en-US" altLang="en-US" sz="1400">
                <a:solidFill>
                  <a:srgbClr val="000000"/>
                </a:solidFill>
                <a:latin typeface="Alexandria"/>
              </a:rPr>
              <a:t>Ks</a:t>
            </a:r>
          </a:p>
        </p:txBody>
      </p:sp>
      <p:sp>
        <p:nvSpPr>
          <p:cNvPr id="13365" name="AutoShape 53">
            <a:extLst>
              <a:ext uri="{FF2B5EF4-FFF2-40B4-BE49-F238E27FC236}">
                <a16:creationId xmlns:a16="http://schemas.microsoft.com/office/drawing/2014/main" id="{D2AE08CB-F891-8569-559F-94FC27685337}"/>
              </a:ext>
            </a:extLst>
          </p:cNvPr>
          <p:cNvSpPr>
            <a:spLocks noChangeArrowheads="1"/>
          </p:cNvSpPr>
          <p:nvPr/>
        </p:nvSpPr>
        <p:spPr bwMode="auto">
          <a:xfrm>
            <a:off x="7323138" y="3533764"/>
            <a:ext cx="285750" cy="217488"/>
          </a:xfrm>
          <a:prstGeom prst="roundRect">
            <a:avLst>
              <a:gd name="adj" fmla="val 16667"/>
            </a:avLst>
          </a:prstGeom>
          <a:solidFill>
            <a:srgbClr val="FFC000"/>
          </a:solidFill>
          <a:ln>
            <a:noFill/>
          </a:ln>
          <a:effectLst/>
        </p:spPr>
        <p:txBody>
          <a:bodyPr wrap="none" anchor="ctr"/>
          <a:lstStyle/>
          <a:p>
            <a:pPr algn="ctr" rtl="0">
              <a:lnSpc>
                <a:spcPct val="90%"/>
              </a:lnSpc>
              <a:spcBef>
                <a:spcPct val="20%"/>
              </a:spcBef>
            </a:pPr>
            <a:r>
              <a:rPr lang="en-US" altLang="en-US" sz="1400" dirty="0">
                <a:solidFill>
                  <a:srgbClr val="000000"/>
                </a:solidFill>
                <a:latin typeface="Alexandria"/>
              </a:rPr>
              <a:t>DP</a:t>
            </a:r>
          </a:p>
        </p:txBody>
      </p:sp>
      <p:sp>
        <p:nvSpPr>
          <p:cNvPr id="13368" name="Text Box 56">
            <a:extLst>
              <a:ext uri="{FF2B5EF4-FFF2-40B4-BE49-F238E27FC236}">
                <a16:creationId xmlns:a16="http://schemas.microsoft.com/office/drawing/2014/main" id="{C051840F-E8C3-3A76-BBC8-60C79CE9EF6A}"/>
              </a:ext>
            </a:extLst>
          </p:cNvPr>
          <p:cNvSpPr txBox="1">
            <a:spLocks noChangeArrowheads="1"/>
          </p:cNvSpPr>
          <p:nvPr/>
        </p:nvSpPr>
        <p:spPr bwMode="auto">
          <a:xfrm>
            <a:off x="6959600" y="2525702"/>
            <a:ext cx="788988" cy="7112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lgn="ctr">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rtl="0">
              <a:lnSpc>
                <a:spcPct val="90%"/>
              </a:lnSpc>
              <a:spcBef>
                <a:spcPct val="20%"/>
              </a:spcBef>
            </a:pPr>
            <a:r>
              <a:rPr lang="en-US" altLang="en-US" sz="1400">
                <a:solidFill>
                  <a:srgbClr val="000000"/>
                </a:solidFill>
                <a:latin typeface="Alexandria"/>
              </a:rPr>
              <a:t>Private key</a:t>
            </a:r>
          </a:p>
          <a:p>
            <a:pPr algn="ctr" rtl="0">
              <a:lnSpc>
                <a:spcPct val="90%"/>
              </a:lnSpc>
              <a:spcBef>
                <a:spcPct val="20%"/>
              </a:spcBef>
            </a:pPr>
            <a:r>
              <a:rPr lang="en-US" altLang="en-US" sz="1400">
                <a:solidFill>
                  <a:srgbClr val="000000"/>
                </a:solidFill>
                <a:latin typeface="Alexandria"/>
              </a:rPr>
              <a:t>KRb</a:t>
            </a:r>
          </a:p>
        </p:txBody>
      </p:sp>
      <p:grpSp>
        <p:nvGrpSpPr>
          <p:cNvPr id="13371" name="Group 59">
            <a:extLst>
              <a:ext uri="{FF2B5EF4-FFF2-40B4-BE49-F238E27FC236}">
                <a16:creationId xmlns:a16="http://schemas.microsoft.com/office/drawing/2014/main" id="{C8D677E8-5B09-25D2-2725-743755C4EBDC}"/>
              </a:ext>
            </a:extLst>
          </p:cNvPr>
          <p:cNvGrpSpPr>
            <a:grpSpLocks/>
          </p:cNvGrpSpPr>
          <p:nvPr/>
        </p:nvGrpSpPr>
        <p:grpSpPr bwMode="auto">
          <a:xfrm>
            <a:off x="6016626" y="3803639"/>
            <a:ext cx="544513" cy="1144588"/>
            <a:chOff x="3833" y="2568"/>
            <a:chExt cx="454" cy="1462"/>
          </a:xfrm>
          <a:solidFill>
            <a:schemeClr val="accent6"/>
          </a:solidFill>
        </p:grpSpPr>
        <p:sp>
          <p:nvSpPr>
            <p:cNvPr id="13372" name="Text Box 60">
              <a:extLst>
                <a:ext uri="{FF2B5EF4-FFF2-40B4-BE49-F238E27FC236}">
                  <a16:creationId xmlns:a16="http://schemas.microsoft.com/office/drawing/2014/main" id="{8DD4AA15-DF36-DD9D-F0E7-A09E13956EC1}"/>
                </a:ext>
              </a:extLst>
            </p:cNvPr>
            <p:cNvSpPr txBox="1">
              <a:spLocks noChangeArrowheads="1"/>
            </p:cNvSpPr>
            <p:nvPr/>
          </p:nvSpPr>
          <p:spPr bwMode="auto">
            <a:xfrm>
              <a:off x="3833" y="2568"/>
              <a:ext cx="454" cy="1462"/>
            </a:xfrm>
            <a:prstGeom prst="rect">
              <a:avLst/>
            </a:prstGeom>
            <a:grpFill/>
            <a:ln w="22225" cap="sq" algn="ctr">
              <a:solidFill>
                <a:srgbClr val="FFFFFF"/>
              </a:solidFill>
              <a:miter lim="8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rtl="0">
                <a:lnSpc>
                  <a:spcPct val="90%"/>
                </a:lnSpc>
                <a:spcBef>
                  <a:spcPct val="20%"/>
                </a:spcBef>
              </a:pPr>
              <a:endParaRPr lang="en-US" altLang="en-US" sz="1600" dirty="0">
                <a:latin typeface="Times New Roman" panose="02020603050405020304" pitchFamily="18" charset="0"/>
              </a:endParaRPr>
            </a:p>
            <a:p>
              <a:pPr algn="ctr" rtl="0">
                <a:lnSpc>
                  <a:spcPct val="90%"/>
                </a:lnSpc>
                <a:spcBef>
                  <a:spcPct val="20%"/>
                </a:spcBef>
              </a:pPr>
              <a:endParaRPr lang="en-US" altLang="en-US" sz="1600" dirty="0">
                <a:latin typeface="Times New Roman" panose="02020603050405020304" pitchFamily="18" charset="0"/>
              </a:endParaRPr>
            </a:p>
            <a:p>
              <a:pPr algn="ctr" rtl="0">
                <a:lnSpc>
                  <a:spcPct val="90%"/>
                </a:lnSpc>
                <a:spcBef>
                  <a:spcPct val="20%"/>
                </a:spcBef>
              </a:pPr>
              <a:r>
                <a:rPr lang="en-US" altLang="en-US" sz="1600" dirty="0">
                  <a:latin typeface="Times New Roman" panose="02020603050405020304" pitchFamily="18" charset="0"/>
                </a:rPr>
                <a:t>M</a:t>
              </a:r>
            </a:p>
            <a:p>
              <a:pPr algn="ctr" rtl="0">
                <a:lnSpc>
                  <a:spcPct val="90%"/>
                </a:lnSpc>
                <a:spcBef>
                  <a:spcPct val="20%"/>
                </a:spcBef>
              </a:pPr>
              <a:endParaRPr lang="en-US" altLang="en-US" sz="1600" dirty="0">
                <a:latin typeface="Times New Roman" panose="02020603050405020304" pitchFamily="18" charset="0"/>
              </a:endParaRPr>
            </a:p>
          </p:txBody>
        </p:sp>
        <p:sp>
          <p:nvSpPr>
            <p:cNvPr id="13373" name="Line 61">
              <a:extLst>
                <a:ext uri="{FF2B5EF4-FFF2-40B4-BE49-F238E27FC236}">
                  <a16:creationId xmlns:a16="http://schemas.microsoft.com/office/drawing/2014/main" id="{207A49F6-1380-413A-466D-79B7C8D8439A}"/>
                </a:ext>
              </a:extLst>
            </p:cNvPr>
            <p:cNvSpPr>
              <a:spLocks noChangeShapeType="1"/>
            </p:cNvSpPr>
            <p:nvPr/>
          </p:nvSpPr>
          <p:spPr bwMode="auto">
            <a:xfrm>
              <a:off x="3833" y="2750"/>
              <a:ext cx="453" cy="0"/>
            </a:xfrm>
            <a:prstGeom prst="line">
              <a:avLst/>
            </a:prstGeom>
            <a:grpFill/>
            <a:ln w="12700" cap="sq">
              <a:solidFill>
                <a:srgbClr val="FFFF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13374" name="AutoShape 62">
            <a:extLst>
              <a:ext uri="{FF2B5EF4-FFF2-40B4-BE49-F238E27FC236}">
                <a16:creationId xmlns:a16="http://schemas.microsoft.com/office/drawing/2014/main" id="{2C64686E-AAF5-7A5A-AA03-61CA6C965777}"/>
              </a:ext>
            </a:extLst>
          </p:cNvPr>
          <p:cNvSpPr>
            <a:spLocks noChangeArrowheads="1"/>
          </p:cNvSpPr>
          <p:nvPr/>
        </p:nvSpPr>
        <p:spPr bwMode="auto">
          <a:xfrm>
            <a:off x="7916862" y="4583102"/>
            <a:ext cx="447413" cy="241300"/>
          </a:xfrm>
          <a:prstGeom prst="roundRect">
            <a:avLst>
              <a:gd name="adj" fmla="val 0"/>
            </a:avLst>
          </a:prstGeom>
          <a:solidFill>
            <a:srgbClr val="FFC000"/>
          </a:solidFill>
          <a:ln>
            <a:noFill/>
          </a:ln>
          <a:effectLst/>
        </p:spPr>
        <p:txBody>
          <a:bodyPr wrap="none" anchor="ctr"/>
          <a:lstStyle/>
          <a:p>
            <a:pPr algn="ctr" rtl="0">
              <a:lnSpc>
                <a:spcPct val="90%"/>
              </a:lnSpc>
              <a:spcBef>
                <a:spcPct val="20%"/>
              </a:spcBef>
            </a:pPr>
            <a:r>
              <a:rPr lang="en-US" altLang="en-US" sz="1200">
                <a:solidFill>
                  <a:srgbClr val="000000"/>
                </a:solidFill>
                <a:latin typeface="Alexandria"/>
              </a:rPr>
              <a:t>UNZIP</a:t>
            </a:r>
          </a:p>
        </p:txBody>
      </p:sp>
      <p:sp>
        <p:nvSpPr>
          <p:cNvPr id="13346" name="Line 34">
            <a:extLst>
              <a:ext uri="{FF2B5EF4-FFF2-40B4-BE49-F238E27FC236}">
                <a16:creationId xmlns:a16="http://schemas.microsoft.com/office/drawing/2014/main" id="{015E8407-5B43-F1BA-644C-E25CFC38BA58}"/>
              </a:ext>
            </a:extLst>
          </p:cNvPr>
          <p:cNvSpPr>
            <a:spLocks noChangeShapeType="1"/>
          </p:cNvSpPr>
          <p:nvPr/>
        </p:nvSpPr>
        <p:spPr bwMode="auto">
          <a:xfrm>
            <a:off x="5527675" y="2838440"/>
            <a:ext cx="0" cy="727075"/>
          </a:xfrm>
          <a:prstGeom prst="line">
            <a:avLst/>
          </a:prstGeom>
          <a:noFill/>
          <a:ln w="12700" cap="sq">
            <a:solidFill>
              <a:schemeClr val="tx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48" name="Text Box 36">
            <a:extLst>
              <a:ext uri="{FF2B5EF4-FFF2-40B4-BE49-F238E27FC236}">
                <a16:creationId xmlns:a16="http://schemas.microsoft.com/office/drawing/2014/main" id="{3DD2F746-80CD-4DED-CBD3-C6296D29F819}"/>
              </a:ext>
            </a:extLst>
          </p:cNvPr>
          <p:cNvSpPr txBox="1">
            <a:spLocks noChangeArrowheads="1"/>
          </p:cNvSpPr>
          <p:nvPr/>
        </p:nvSpPr>
        <p:spPr bwMode="auto">
          <a:xfrm>
            <a:off x="4224339" y="3317865"/>
            <a:ext cx="1030287" cy="5191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lgn="ctr">
                <a:solidFill>
                  <a:srgbClr val="FFFFFF"/>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rtl="0">
              <a:lnSpc>
                <a:spcPct val="90%"/>
              </a:lnSpc>
              <a:spcBef>
                <a:spcPct val="20%"/>
              </a:spcBef>
            </a:pPr>
            <a:r>
              <a:rPr lang="en-US" altLang="en-US" sz="1400">
                <a:solidFill>
                  <a:srgbClr val="000000"/>
                </a:solidFill>
                <a:latin typeface="Alexandria"/>
              </a:rPr>
              <a:t>Session key</a:t>
            </a:r>
          </a:p>
          <a:p>
            <a:pPr algn="ctr" rtl="0">
              <a:lnSpc>
                <a:spcPct val="90%"/>
              </a:lnSpc>
              <a:spcBef>
                <a:spcPct val="20%"/>
              </a:spcBef>
            </a:pPr>
            <a:r>
              <a:rPr lang="en-US" altLang="en-US" sz="1400">
                <a:solidFill>
                  <a:srgbClr val="000000"/>
                </a:solidFill>
                <a:latin typeface="Alexandria"/>
              </a:rPr>
              <a:t>Ks</a:t>
            </a:r>
          </a:p>
        </p:txBody>
      </p:sp>
      <p:sp>
        <p:nvSpPr>
          <p:cNvPr id="13350" name="Line 38">
            <a:extLst>
              <a:ext uri="{FF2B5EF4-FFF2-40B4-BE49-F238E27FC236}">
                <a16:creationId xmlns:a16="http://schemas.microsoft.com/office/drawing/2014/main" id="{06F550A1-AE05-90E5-97A1-9D08AABE96AC}"/>
              </a:ext>
            </a:extLst>
          </p:cNvPr>
          <p:cNvSpPr>
            <a:spLocks noChangeShapeType="1"/>
          </p:cNvSpPr>
          <p:nvPr/>
        </p:nvSpPr>
        <p:spPr bwMode="auto">
          <a:xfrm>
            <a:off x="4862513" y="3865552"/>
            <a:ext cx="0" cy="525462"/>
          </a:xfrm>
          <a:prstGeom prst="line">
            <a:avLst/>
          </a:prstGeom>
          <a:noFill/>
          <a:ln w="12700" cap="sq">
            <a:solidFill>
              <a:schemeClr val="tx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51" name="Line 39">
            <a:extLst>
              <a:ext uri="{FF2B5EF4-FFF2-40B4-BE49-F238E27FC236}">
                <a16:creationId xmlns:a16="http://schemas.microsoft.com/office/drawing/2014/main" id="{9BEC3F15-363F-BD07-D038-E5083F421B61}"/>
              </a:ext>
            </a:extLst>
          </p:cNvPr>
          <p:cNvSpPr>
            <a:spLocks noChangeShapeType="1"/>
          </p:cNvSpPr>
          <p:nvPr/>
        </p:nvSpPr>
        <p:spPr bwMode="auto">
          <a:xfrm>
            <a:off x="4511675" y="4470390"/>
            <a:ext cx="234950" cy="11113"/>
          </a:xfrm>
          <a:prstGeom prst="line">
            <a:avLst/>
          </a:prstGeom>
          <a:noFill/>
          <a:ln w="12700" cap="sq">
            <a:solidFill>
              <a:schemeClr val="tx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53" name="Line 41">
            <a:extLst>
              <a:ext uri="{FF2B5EF4-FFF2-40B4-BE49-F238E27FC236}">
                <a16:creationId xmlns:a16="http://schemas.microsoft.com/office/drawing/2014/main" id="{B0D52F7A-8329-B7F6-1CEF-41B72E45DD96}"/>
              </a:ext>
            </a:extLst>
          </p:cNvPr>
          <p:cNvSpPr>
            <a:spLocks noChangeShapeType="1"/>
          </p:cNvSpPr>
          <p:nvPr/>
        </p:nvSpPr>
        <p:spPr bwMode="auto">
          <a:xfrm>
            <a:off x="5524500" y="3762365"/>
            <a:ext cx="0" cy="658813"/>
          </a:xfrm>
          <a:prstGeom prst="line">
            <a:avLst/>
          </a:prstGeom>
          <a:noFill/>
          <a:ln w="12700" cap="sq">
            <a:solidFill>
              <a:schemeClr val="tx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55" name="Line 43">
            <a:extLst>
              <a:ext uri="{FF2B5EF4-FFF2-40B4-BE49-F238E27FC236}">
                <a16:creationId xmlns:a16="http://schemas.microsoft.com/office/drawing/2014/main" id="{C606C5B0-E9C1-06D5-4C56-80A7E9F52B07}"/>
              </a:ext>
            </a:extLst>
          </p:cNvPr>
          <p:cNvSpPr>
            <a:spLocks noChangeShapeType="1"/>
          </p:cNvSpPr>
          <p:nvPr/>
        </p:nvSpPr>
        <p:spPr bwMode="auto">
          <a:xfrm>
            <a:off x="4968875" y="4486264"/>
            <a:ext cx="446088" cy="0"/>
          </a:xfrm>
          <a:prstGeom prst="line">
            <a:avLst/>
          </a:prstGeom>
          <a:noFill/>
          <a:ln w="12700" cap="sq">
            <a:solidFill>
              <a:schemeClr val="tx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56" name="Line 44">
            <a:extLst>
              <a:ext uri="{FF2B5EF4-FFF2-40B4-BE49-F238E27FC236}">
                <a16:creationId xmlns:a16="http://schemas.microsoft.com/office/drawing/2014/main" id="{9E28E776-4DF6-EF32-E747-7336E3F30887}"/>
              </a:ext>
            </a:extLst>
          </p:cNvPr>
          <p:cNvSpPr>
            <a:spLocks noChangeShapeType="1"/>
          </p:cNvSpPr>
          <p:nvPr/>
        </p:nvSpPr>
        <p:spPr bwMode="auto">
          <a:xfrm>
            <a:off x="5635626" y="4486264"/>
            <a:ext cx="277813" cy="0"/>
          </a:xfrm>
          <a:prstGeom prst="line">
            <a:avLst/>
          </a:prstGeom>
          <a:noFill/>
          <a:ln w="12700">
            <a:solidFill>
              <a:schemeClr val="tx2"/>
            </a:solidFill>
            <a:prstDash val="sysDot"/>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59" name="Line 47">
            <a:extLst>
              <a:ext uri="{FF2B5EF4-FFF2-40B4-BE49-F238E27FC236}">
                <a16:creationId xmlns:a16="http://schemas.microsoft.com/office/drawing/2014/main" id="{E8BB7FDC-F8CB-2585-16C0-1C79F5A92EB1}"/>
              </a:ext>
            </a:extLst>
          </p:cNvPr>
          <p:cNvSpPr>
            <a:spLocks noChangeShapeType="1"/>
          </p:cNvSpPr>
          <p:nvPr/>
        </p:nvSpPr>
        <p:spPr bwMode="auto">
          <a:xfrm>
            <a:off x="7586664" y="4664064"/>
            <a:ext cx="325437" cy="0"/>
          </a:xfrm>
          <a:prstGeom prst="line">
            <a:avLst/>
          </a:prstGeom>
          <a:noFill/>
          <a:ln w="12700" cap="sq">
            <a:solidFill>
              <a:schemeClr val="tx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60" name="Line 48">
            <a:extLst>
              <a:ext uri="{FF2B5EF4-FFF2-40B4-BE49-F238E27FC236}">
                <a16:creationId xmlns:a16="http://schemas.microsoft.com/office/drawing/2014/main" id="{A6A77CE4-2FEF-775C-C9F8-DF18CAD33AAA}"/>
              </a:ext>
            </a:extLst>
          </p:cNvPr>
          <p:cNvSpPr>
            <a:spLocks noChangeShapeType="1"/>
          </p:cNvSpPr>
          <p:nvPr/>
        </p:nvSpPr>
        <p:spPr bwMode="auto">
          <a:xfrm flipV="1">
            <a:off x="6592888" y="4664064"/>
            <a:ext cx="762000" cy="0"/>
          </a:xfrm>
          <a:prstGeom prst="line">
            <a:avLst/>
          </a:prstGeom>
          <a:noFill/>
          <a:ln w="12700" cap="sq">
            <a:solidFill>
              <a:schemeClr val="tx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63" name="Line 51">
            <a:extLst>
              <a:ext uri="{FF2B5EF4-FFF2-40B4-BE49-F238E27FC236}">
                <a16:creationId xmlns:a16="http://schemas.microsoft.com/office/drawing/2014/main" id="{4795A258-7F7B-818B-D17F-11F0AEBAFCA4}"/>
              </a:ext>
            </a:extLst>
          </p:cNvPr>
          <p:cNvSpPr>
            <a:spLocks noChangeShapeType="1"/>
          </p:cNvSpPr>
          <p:nvPr/>
        </p:nvSpPr>
        <p:spPr bwMode="auto">
          <a:xfrm>
            <a:off x="7419975" y="4343390"/>
            <a:ext cx="0" cy="188913"/>
          </a:xfrm>
          <a:prstGeom prst="line">
            <a:avLst/>
          </a:prstGeom>
          <a:noFill/>
          <a:ln w="12700" cap="sq">
            <a:solidFill>
              <a:schemeClr val="tx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64" name="Line 52">
            <a:extLst>
              <a:ext uri="{FF2B5EF4-FFF2-40B4-BE49-F238E27FC236}">
                <a16:creationId xmlns:a16="http://schemas.microsoft.com/office/drawing/2014/main" id="{4DE21FCC-EE6B-A483-28D1-0803AD95519D}"/>
              </a:ext>
            </a:extLst>
          </p:cNvPr>
          <p:cNvSpPr>
            <a:spLocks noChangeShapeType="1"/>
          </p:cNvSpPr>
          <p:nvPr/>
        </p:nvSpPr>
        <p:spPr bwMode="auto">
          <a:xfrm flipV="1">
            <a:off x="6561139" y="3875077"/>
            <a:ext cx="325437" cy="0"/>
          </a:xfrm>
          <a:prstGeom prst="line">
            <a:avLst/>
          </a:prstGeom>
          <a:noFill/>
          <a:ln w="15875" cap="sq">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66" name="Line 54">
            <a:extLst>
              <a:ext uri="{FF2B5EF4-FFF2-40B4-BE49-F238E27FC236}">
                <a16:creationId xmlns:a16="http://schemas.microsoft.com/office/drawing/2014/main" id="{53EE9075-036C-D0D0-D7C6-761047457A6E}"/>
              </a:ext>
            </a:extLst>
          </p:cNvPr>
          <p:cNvSpPr>
            <a:spLocks noChangeShapeType="1"/>
          </p:cNvSpPr>
          <p:nvPr/>
        </p:nvSpPr>
        <p:spPr bwMode="auto">
          <a:xfrm>
            <a:off x="6886575" y="3697277"/>
            <a:ext cx="0" cy="177800"/>
          </a:xfrm>
          <a:prstGeom prst="line">
            <a:avLst/>
          </a:prstGeom>
          <a:noFill/>
          <a:ln w="15875" cap="sq">
            <a:solidFill>
              <a:schemeClr val="tx2"/>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67" name="Line 55">
            <a:extLst>
              <a:ext uri="{FF2B5EF4-FFF2-40B4-BE49-F238E27FC236}">
                <a16:creationId xmlns:a16="http://schemas.microsoft.com/office/drawing/2014/main" id="{77AA3B25-E7F6-7170-08E0-D11020F5CF9A}"/>
              </a:ext>
            </a:extLst>
          </p:cNvPr>
          <p:cNvSpPr>
            <a:spLocks noChangeShapeType="1"/>
          </p:cNvSpPr>
          <p:nvPr/>
        </p:nvSpPr>
        <p:spPr bwMode="auto">
          <a:xfrm>
            <a:off x="6886576" y="3697277"/>
            <a:ext cx="434975" cy="0"/>
          </a:xfrm>
          <a:prstGeom prst="line">
            <a:avLst/>
          </a:prstGeom>
          <a:noFill/>
          <a:ln w="12700" cap="sq">
            <a:solidFill>
              <a:schemeClr val="tx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69" name="Line 57">
            <a:extLst>
              <a:ext uri="{FF2B5EF4-FFF2-40B4-BE49-F238E27FC236}">
                <a16:creationId xmlns:a16="http://schemas.microsoft.com/office/drawing/2014/main" id="{1D75D950-44B4-BCC6-3203-F91A8E8E6481}"/>
              </a:ext>
            </a:extLst>
          </p:cNvPr>
          <p:cNvSpPr>
            <a:spLocks noChangeShapeType="1"/>
          </p:cNvSpPr>
          <p:nvPr/>
        </p:nvSpPr>
        <p:spPr bwMode="auto">
          <a:xfrm>
            <a:off x="7391400" y="3317865"/>
            <a:ext cx="0" cy="182563"/>
          </a:xfrm>
          <a:prstGeom prst="line">
            <a:avLst/>
          </a:prstGeom>
          <a:noFill/>
          <a:ln w="12700" cap="sq">
            <a:solidFill>
              <a:schemeClr val="tx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75" name="Line 63">
            <a:extLst>
              <a:ext uri="{FF2B5EF4-FFF2-40B4-BE49-F238E27FC236}">
                <a16:creationId xmlns:a16="http://schemas.microsoft.com/office/drawing/2014/main" id="{FD42AFA7-2D6C-9FDD-376D-2780E21260D5}"/>
              </a:ext>
            </a:extLst>
          </p:cNvPr>
          <p:cNvSpPr>
            <a:spLocks noChangeShapeType="1"/>
          </p:cNvSpPr>
          <p:nvPr/>
        </p:nvSpPr>
        <p:spPr bwMode="auto">
          <a:xfrm>
            <a:off x="7377113" y="3768714"/>
            <a:ext cx="0" cy="247650"/>
          </a:xfrm>
          <a:prstGeom prst="line">
            <a:avLst/>
          </a:prstGeom>
          <a:noFill/>
          <a:ln w="12700" cap="sq">
            <a:solidFill>
              <a:schemeClr val="tx2"/>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76" name="Line 64">
            <a:extLst>
              <a:ext uri="{FF2B5EF4-FFF2-40B4-BE49-F238E27FC236}">
                <a16:creationId xmlns:a16="http://schemas.microsoft.com/office/drawing/2014/main" id="{9FDC3CCA-A71C-B1F0-FDF2-19F964372872}"/>
              </a:ext>
            </a:extLst>
          </p:cNvPr>
          <p:cNvSpPr>
            <a:spLocks noChangeShapeType="1"/>
          </p:cNvSpPr>
          <p:nvPr/>
        </p:nvSpPr>
        <p:spPr bwMode="auto">
          <a:xfrm>
            <a:off x="8364276" y="4664064"/>
            <a:ext cx="209812" cy="0"/>
          </a:xfrm>
          <a:prstGeom prst="line">
            <a:avLst/>
          </a:prstGeom>
          <a:noFill/>
          <a:ln w="12700" cap="sq">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78" name="Line 66">
            <a:extLst>
              <a:ext uri="{FF2B5EF4-FFF2-40B4-BE49-F238E27FC236}">
                <a16:creationId xmlns:a16="http://schemas.microsoft.com/office/drawing/2014/main" id="{09E28EB4-54E7-09D3-5E71-4C81F46C64DE}"/>
              </a:ext>
            </a:extLst>
          </p:cNvPr>
          <p:cNvSpPr>
            <a:spLocks noChangeShapeType="1"/>
          </p:cNvSpPr>
          <p:nvPr/>
        </p:nvSpPr>
        <p:spPr bwMode="auto">
          <a:xfrm flipV="1">
            <a:off x="9064625" y="3732202"/>
            <a:ext cx="350838" cy="0"/>
          </a:xfrm>
          <a:prstGeom prst="line">
            <a:avLst/>
          </a:prstGeom>
          <a:noFill/>
          <a:ln w="12700" cap="sq">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79" name="AutoShape 67">
            <a:extLst>
              <a:ext uri="{FF2B5EF4-FFF2-40B4-BE49-F238E27FC236}">
                <a16:creationId xmlns:a16="http://schemas.microsoft.com/office/drawing/2014/main" id="{A897F85C-6E24-C2D1-4830-69787311E6D9}"/>
              </a:ext>
            </a:extLst>
          </p:cNvPr>
          <p:cNvSpPr>
            <a:spLocks noChangeArrowheads="1"/>
          </p:cNvSpPr>
          <p:nvPr/>
        </p:nvSpPr>
        <p:spPr bwMode="auto">
          <a:xfrm>
            <a:off x="9415464" y="3606789"/>
            <a:ext cx="352425" cy="215901"/>
          </a:xfrm>
          <a:prstGeom prst="roundRect">
            <a:avLst>
              <a:gd name="adj" fmla="val 16667"/>
            </a:avLst>
          </a:prstGeom>
          <a:solidFill>
            <a:srgbClr val="FFC000"/>
          </a:solidFill>
          <a:ln>
            <a:noFill/>
          </a:ln>
          <a:effectLst/>
        </p:spPr>
        <p:txBody>
          <a:bodyPr wrap="none" anchor="ctr"/>
          <a:lstStyle/>
          <a:p>
            <a:pPr algn="ctr" rtl="0">
              <a:lnSpc>
                <a:spcPct val="90%"/>
              </a:lnSpc>
              <a:spcBef>
                <a:spcPct val="20%"/>
              </a:spcBef>
            </a:pPr>
            <a:r>
              <a:rPr lang="en-US" altLang="en-US" sz="1400" dirty="0">
                <a:solidFill>
                  <a:srgbClr val="000000"/>
                </a:solidFill>
                <a:latin typeface="Alexandria"/>
              </a:rPr>
              <a:t>DP</a:t>
            </a:r>
          </a:p>
        </p:txBody>
      </p:sp>
      <p:sp>
        <p:nvSpPr>
          <p:cNvPr id="13380" name="Line 68">
            <a:extLst>
              <a:ext uri="{FF2B5EF4-FFF2-40B4-BE49-F238E27FC236}">
                <a16:creationId xmlns:a16="http://schemas.microsoft.com/office/drawing/2014/main" id="{E328E021-12EA-0206-A263-12FFF9BE4A91}"/>
              </a:ext>
            </a:extLst>
          </p:cNvPr>
          <p:cNvSpPr>
            <a:spLocks noChangeShapeType="1"/>
          </p:cNvSpPr>
          <p:nvPr/>
        </p:nvSpPr>
        <p:spPr bwMode="auto">
          <a:xfrm>
            <a:off x="10317164" y="3732203"/>
            <a:ext cx="1587" cy="231775"/>
          </a:xfrm>
          <a:prstGeom prst="line">
            <a:avLst/>
          </a:prstGeom>
          <a:noFill/>
          <a:ln w="12700" cap="sq">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81" name="Line 69">
            <a:extLst>
              <a:ext uri="{FF2B5EF4-FFF2-40B4-BE49-F238E27FC236}">
                <a16:creationId xmlns:a16="http://schemas.microsoft.com/office/drawing/2014/main" id="{1405F82A-4363-D662-4D6D-0CE9DA302F79}"/>
              </a:ext>
            </a:extLst>
          </p:cNvPr>
          <p:cNvSpPr>
            <a:spLocks noChangeShapeType="1"/>
          </p:cNvSpPr>
          <p:nvPr/>
        </p:nvSpPr>
        <p:spPr bwMode="auto">
          <a:xfrm flipV="1">
            <a:off x="9767889" y="3751252"/>
            <a:ext cx="549275" cy="0"/>
          </a:xfrm>
          <a:prstGeom prst="line">
            <a:avLst/>
          </a:prstGeom>
          <a:noFill/>
          <a:ln w="15875" cap="sq">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82" name="Text Box 70">
            <a:extLst>
              <a:ext uri="{FF2B5EF4-FFF2-40B4-BE49-F238E27FC236}">
                <a16:creationId xmlns:a16="http://schemas.microsoft.com/office/drawing/2014/main" id="{8023A42D-78C2-FC6D-4F69-A10FA383EFFC}"/>
              </a:ext>
            </a:extLst>
          </p:cNvPr>
          <p:cNvSpPr txBox="1">
            <a:spLocks noChangeArrowheads="1"/>
          </p:cNvSpPr>
          <p:nvPr/>
        </p:nvSpPr>
        <p:spPr bwMode="auto">
          <a:xfrm>
            <a:off x="9696450" y="3954452"/>
            <a:ext cx="865188" cy="28416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lgn="ctr">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rtl="0">
              <a:lnSpc>
                <a:spcPct val="90%"/>
              </a:lnSpc>
              <a:spcBef>
                <a:spcPct val="20%"/>
              </a:spcBef>
            </a:pPr>
            <a:r>
              <a:rPr lang="en-US" altLang="en-US" sz="1400">
                <a:solidFill>
                  <a:srgbClr val="000000"/>
                </a:solidFill>
                <a:latin typeface="Alexandria"/>
                <a:cs typeface="Times New Roman" panose="02020603050405020304" pitchFamily="18" charset="0"/>
              </a:rPr>
              <a:t>Compare</a:t>
            </a:r>
          </a:p>
        </p:txBody>
      </p:sp>
      <p:sp>
        <p:nvSpPr>
          <p:cNvPr id="13383" name="Line 71">
            <a:extLst>
              <a:ext uri="{FF2B5EF4-FFF2-40B4-BE49-F238E27FC236}">
                <a16:creationId xmlns:a16="http://schemas.microsoft.com/office/drawing/2014/main" id="{9392BCAF-7BC1-C888-C713-04292DB5907A}"/>
              </a:ext>
            </a:extLst>
          </p:cNvPr>
          <p:cNvSpPr>
            <a:spLocks noChangeShapeType="1"/>
          </p:cNvSpPr>
          <p:nvPr/>
        </p:nvSpPr>
        <p:spPr bwMode="auto">
          <a:xfrm flipV="1">
            <a:off x="9769475" y="4549764"/>
            <a:ext cx="552450" cy="0"/>
          </a:xfrm>
          <a:prstGeom prst="line">
            <a:avLst/>
          </a:prstGeom>
          <a:noFill/>
          <a:ln w="15875" cap="sq">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84" name="Line 72">
            <a:extLst>
              <a:ext uri="{FF2B5EF4-FFF2-40B4-BE49-F238E27FC236}">
                <a16:creationId xmlns:a16="http://schemas.microsoft.com/office/drawing/2014/main" id="{CF34E515-5C85-597E-6EDA-2A8B1DF3E733}"/>
              </a:ext>
            </a:extLst>
          </p:cNvPr>
          <p:cNvSpPr>
            <a:spLocks noChangeShapeType="1"/>
          </p:cNvSpPr>
          <p:nvPr/>
        </p:nvSpPr>
        <p:spPr bwMode="auto">
          <a:xfrm flipV="1">
            <a:off x="10321925" y="4367202"/>
            <a:ext cx="1588" cy="182562"/>
          </a:xfrm>
          <a:prstGeom prst="line">
            <a:avLst/>
          </a:prstGeom>
          <a:noFill/>
          <a:ln w="12700" cap="sq">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86" name="Line 74">
            <a:extLst>
              <a:ext uri="{FF2B5EF4-FFF2-40B4-BE49-F238E27FC236}">
                <a16:creationId xmlns:a16="http://schemas.microsoft.com/office/drawing/2014/main" id="{5A3666B3-629E-9503-9E4F-38479F26447B}"/>
              </a:ext>
            </a:extLst>
          </p:cNvPr>
          <p:cNvSpPr>
            <a:spLocks noChangeShapeType="1"/>
          </p:cNvSpPr>
          <p:nvPr/>
        </p:nvSpPr>
        <p:spPr bwMode="auto">
          <a:xfrm>
            <a:off x="9067801" y="4367202"/>
            <a:ext cx="250825" cy="0"/>
          </a:xfrm>
          <a:prstGeom prst="line">
            <a:avLst/>
          </a:prstGeom>
          <a:noFill/>
          <a:ln w="15875" cap="sq">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87" name="Line 75">
            <a:extLst>
              <a:ext uri="{FF2B5EF4-FFF2-40B4-BE49-F238E27FC236}">
                <a16:creationId xmlns:a16="http://schemas.microsoft.com/office/drawing/2014/main" id="{F2EABE14-0121-F1B9-33A2-CB455D308EAD}"/>
              </a:ext>
            </a:extLst>
          </p:cNvPr>
          <p:cNvSpPr>
            <a:spLocks noChangeShapeType="1"/>
          </p:cNvSpPr>
          <p:nvPr/>
        </p:nvSpPr>
        <p:spPr bwMode="auto">
          <a:xfrm>
            <a:off x="9318625" y="4367202"/>
            <a:ext cx="1588" cy="182562"/>
          </a:xfrm>
          <a:prstGeom prst="line">
            <a:avLst/>
          </a:prstGeom>
          <a:noFill/>
          <a:ln w="15875" cap="sq">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88" name="Line 76">
            <a:extLst>
              <a:ext uri="{FF2B5EF4-FFF2-40B4-BE49-F238E27FC236}">
                <a16:creationId xmlns:a16="http://schemas.microsoft.com/office/drawing/2014/main" id="{09559B00-934B-9B66-13D6-91770E19D23B}"/>
              </a:ext>
            </a:extLst>
          </p:cNvPr>
          <p:cNvSpPr>
            <a:spLocks noChangeShapeType="1"/>
          </p:cNvSpPr>
          <p:nvPr/>
        </p:nvSpPr>
        <p:spPr bwMode="auto">
          <a:xfrm flipV="1">
            <a:off x="9318626" y="4549764"/>
            <a:ext cx="250825" cy="0"/>
          </a:xfrm>
          <a:prstGeom prst="line">
            <a:avLst/>
          </a:prstGeom>
          <a:noFill/>
          <a:ln w="15875" cap="sq">
            <a:solidFill>
              <a:srgbClr val="FF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89" name="AutoShape 77">
            <a:extLst>
              <a:ext uri="{FF2B5EF4-FFF2-40B4-BE49-F238E27FC236}">
                <a16:creationId xmlns:a16="http://schemas.microsoft.com/office/drawing/2014/main" id="{6D95868F-9417-6C2F-F8D3-928BEEADBAE7}"/>
              </a:ext>
            </a:extLst>
          </p:cNvPr>
          <p:cNvSpPr>
            <a:spLocks noChangeArrowheads="1"/>
          </p:cNvSpPr>
          <p:nvPr/>
        </p:nvSpPr>
        <p:spPr bwMode="auto">
          <a:xfrm>
            <a:off x="9520237" y="4436758"/>
            <a:ext cx="250827" cy="206669"/>
          </a:xfrm>
          <a:prstGeom prst="roundRect">
            <a:avLst>
              <a:gd name="adj" fmla="val 16667"/>
            </a:avLst>
          </a:prstGeom>
          <a:solidFill>
            <a:srgbClr val="FFC000"/>
          </a:solidFill>
          <a:ln>
            <a:noFill/>
          </a:ln>
          <a:effectLst/>
        </p:spPr>
        <p:txBody>
          <a:bodyPr wrap="none" anchor="ctr"/>
          <a:lstStyle/>
          <a:p>
            <a:pPr algn="ctr" rtl="0">
              <a:lnSpc>
                <a:spcPct val="90%"/>
              </a:lnSpc>
              <a:spcBef>
                <a:spcPct val="20%"/>
              </a:spcBef>
            </a:pPr>
            <a:r>
              <a:rPr lang="en-US" altLang="en-US" sz="1400" dirty="0">
                <a:solidFill>
                  <a:srgbClr val="000000"/>
                </a:solidFill>
                <a:latin typeface="Alexandria"/>
              </a:rPr>
              <a:t>H</a:t>
            </a:r>
          </a:p>
        </p:txBody>
      </p:sp>
      <p:grpSp>
        <p:nvGrpSpPr>
          <p:cNvPr id="13390" name="Group 78">
            <a:extLst>
              <a:ext uri="{FF2B5EF4-FFF2-40B4-BE49-F238E27FC236}">
                <a16:creationId xmlns:a16="http://schemas.microsoft.com/office/drawing/2014/main" id="{B4634F17-BC5F-A94D-3048-0F8974A219BD}"/>
              </a:ext>
            </a:extLst>
          </p:cNvPr>
          <p:cNvGrpSpPr>
            <a:grpSpLocks/>
          </p:cNvGrpSpPr>
          <p:nvPr/>
        </p:nvGrpSpPr>
        <p:grpSpPr bwMode="auto">
          <a:xfrm>
            <a:off x="8543925" y="3606789"/>
            <a:ext cx="503238" cy="1144588"/>
            <a:chOff x="3833" y="2568"/>
            <a:chExt cx="454" cy="1123"/>
          </a:xfrm>
          <a:solidFill>
            <a:schemeClr val="accent6"/>
          </a:solidFill>
        </p:grpSpPr>
        <p:sp>
          <p:nvSpPr>
            <p:cNvPr id="13391" name="Text Box 79">
              <a:extLst>
                <a:ext uri="{FF2B5EF4-FFF2-40B4-BE49-F238E27FC236}">
                  <a16:creationId xmlns:a16="http://schemas.microsoft.com/office/drawing/2014/main" id="{FBC50329-C6E1-3F9A-95AD-F0543B7E19F2}"/>
                </a:ext>
              </a:extLst>
            </p:cNvPr>
            <p:cNvSpPr txBox="1">
              <a:spLocks noChangeArrowheads="1"/>
            </p:cNvSpPr>
            <p:nvPr/>
          </p:nvSpPr>
          <p:spPr bwMode="auto">
            <a:xfrm>
              <a:off x="3833" y="2568"/>
              <a:ext cx="454" cy="1123"/>
            </a:xfrm>
            <a:prstGeom prst="rect">
              <a:avLst/>
            </a:prstGeom>
            <a:grpFill/>
            <a:ln w="22225" cap="sq" algn="ctr">
              <a:solidFill>
                <a:srgbClr val="FFFFFF"/>
              </a:solidFill>
              <a:miter lim="8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l" rtl="0">
                <a:lnSpc>
                  <a:spcPct val="90%"/>
                </a:lnSpc>
                <a:spcBef>
                  <a:spcPct val="20%"/>
                </a:spcBef>
              </a:pPr>
              <a:endParaRPr lang="en-US" altLang="en-US" sz="1600">
                <a:latin typeface="Times New Roman" panose="02020603050405020304" pitchFamily="18" charset="0"/>
              </a:endParaRPr>
            </a:p>
            <a:p>
              <a:pPr algn="l" rtl="0">
                <a:lnSpc>
                  <a:spcPct val="90%"/>
                </a:lnSpc>
                <a:spcBef>
                  <a:spcPct val="20%"/>
                </a:spcBef>
              </a:pPr>
              <a:endParaRPr lang="en-US" altLang="en-US" sz="1600">
                <a:latin typeface="Times New Roman" panose="02020603050405020304" pitchFamily="18" charset="0"/>
              </a:endParaRPr>
            </a:p>
            <a:p>
              <a:pPr algn="l" rtl="0">
                <a:lnSpc>
                  <a:spcPct val="90%"/>
                </a:lnSpc>
                <a:spcBef>
                  <a:spcPct val="20%"/>
                </a:spcBef>
              </a:pPr>
              <a:r>
                <a:rPr lang="en-US" altLang="en-US" sz="1600">
                  <a:latin typeface="Times New Roman" panose="02020603050405020304" pitchFamily="18" charset="0"/>
                </a:rPr>
                <a:t>M</a:t>
              </a:r>
            </a:p>
            <a:p>
              <a:pPr algn="l" rtl="0">
                <a:lnSpc>
                  <a:spcPct val="90%"/>
                </a:lnSpc>
                <a:spcBef>
                  <a:spcPct val="20%"/>
                </a:spcBef>
              </a:pPr>
              <a:endParaRPr lang="en-US" altLang="en-US" sz="1600">
                <a:latin typeface="Times New Roman" panose="02020603050405020304" pitchFamily="18" charset="0"/>
              </a:endParaRPr>
            </a:p>
          </p:txBody>
        </p:sp>
        <p:sp>
          <p:nvSpPr>
            <p:cNvPr id="13392" name="Line 80">
              <a:extLst>
                <a:ext uri="{FF2B5EF4-FFF2-40B4-BE49-F238E27FC236}">
                  <a16:creationId xmlns:a16="http://schemas.microsoft.com/office/drawing/2014/main" id="{6F1CC35C-6F35-0736-7A8F-9E312E6F6372}"/>
                </a:ext>
              </a:extLst>
            </p:cNvPr>
            <p:cNvSpPr>
              <a:spLocks noChangeShapeType="1"/>
            </p:cNvSpPr>
            <p:nvPr/>
          </p:nvSpPr>
          <p:spPr bwMode="auto">
            <a:xfrm>
              <a:off x="3833" y="2750"/>
              <a:ext cx="453" cy="0"/>
            </a:xfrm>
            <a:prstGeom prst="line">
              <a:avLst/>
            </a:prstGeom>
            <a:grpFill/>
            <a:ln w="12700" cap="sq">
              <a:solidFill>
                <a:srgbClr val="FFFF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13393" name="Text Box 81">
            <a:extLst>
              <a:ext uri="{FF2B5EF4-FFF2-40B4-BE49-F238E27FC236}">
                <a16:creationId xmlns:a16="http://schemas.microsoft.com/office/drawing/2014/main" id="{539140C2-A32D-A786-FCEB-236C6325CFE2}"/>
              </a:ext>
            </a:extLst>
          </p:cNvPr>
          <p:cNvSpPr txBox="1">
            <a:spLocks noChangeArrowheads="1"/>
          </p:cNvSpPr>
          <p:nvPr/>
        </p:nvSpPr>
        <p:spPr bwMode="auto">
          <a:xfrm>
            <a:off x="9048750" y="2598727"/>
            <a:ext cx="939800" cy="5191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lgn="ctr">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rtl="0">
              <a:lnSpc>
                <a:spcPct val="90%"/>
              </a:lnSpc>
              <a:spcBef>
                <a:spcPct val="20%"/>
              </a:spcBef>
            </a:pPr>
            <a:r>
              <a:rPr lang="en-US" altLang="en-US" sz="1400" dirty="0">
                <a:solidFill>
                  <a:srgbClr val="000000"/>
                </a:solidFill>
                <a:latin typeface="Alexandria"/>
              </a:rPr>
              <a:t>Public key</a:t>
            </a:r>
          </a:p>
          <a:p>
            <a:pPr algn="ctr" rtl="0">
              <a:lnSpc>
                <a:spcPct val="90%"/>
              </a:lnSpc>
              <a:spcBef>
                <a:spcPct val="20%"/>
              </a:spcBef>
            </a:pPr>
            <a:r>
              <a:rPr lang="en-US" altLang="en-US" sz="1400" dirty="0" err="1">
                <a:solidFill>
                  <a:srgbClr val="000000"/>
                </a:solidFill>
                <a:latin typeface="Alexandria"/>
              </a:rPr>
              <a:t>KRa</a:t>
            </a:r>
            <a:endParaRPr lang="en-US" altLang="en-US" sz="1400" dirty="0">
              <a:solidFill>
                <a:srgbClr val="000000"/>
              </a:solidFill>
              <a:latin typeface="Alexandria"/>
            </a:endParaRPr>
          </a:p>
        </p:txBody>
      </p:sp>
      <p:sp>
        <p:nvSpPr>
          <p:cNvPr id="13394" name="Line 82">
            <a:extLst>
              <a:ext uri="{FF2B5EF4-FFF2-40B4-BE49-F238E27FC236}">
                <a16:creationId xmlns:a16="http://schemas.microsoft.com/office/drawing/2014/main" id="{4EF9F78C-854C-3093-D067-3A5D8BA68669}"/>
              </a:ext>
            </a:extLst>
          </p:cNvPr>
          <p:cNvSpPr>
            <a:spLocks noChangeShapeType="1"/>
          </p:cNvSpPr>
          <p:nvPr/>
        </p:nvSpPr>
        <p:spPr bwMode="auto">
          <a:xfrm flipH="1">
            <a:off x="9567863" y="3098935"/>
            <a:ext cx="1588" cy="481013"/>
          </a:xfrm>
          <a:prstGeom prst="line">
            <a:avLst/>
          </a:prstGeom>
          <a:noFill/>
          <a:ln w="12700" cap="sq">
            <a:solidFill>
              <a:srgbClr val="FF00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395" name="Text Box 83">
            <a:extLst>
              <a:ext uri="{FF2B5EF4-FFF2-40B4-BE49-F238E27FC236}">
                <a16:creationId xmlns:a16="http://schemas.microsoft.com/office/drawing/2014/main" id="{00B585D1-5334-3C67-99C8-AE8C4C4FD575}"/>
              </a:ext>
            </a:extLst>
          </p:cNvPr>
          <p:cNvSpPr txBox="1">
            <a:spLocks noChangeArrowheads="1"/>
          </p:cNvSpPr>
          <p:nvPr/>
        </p:nvSpPr>
        <p:spPr bwMode="auto">
          <a:xfrm>
            <a:off x="2600589" y="2045151"/>
            <a:ext cx="1327150" cy="4206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lgn="ctr">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rtl="0">
              <a:lnSpc>
                <a:spcPct val="90%"/>
              </a:lnSpc>
              <a:spcBef>
                <a:spcPct val="20%"/>
              </a:spcBef>
            </a:pPr>
            <a:r>
              <a:rPr lang="en-US" altLang="en-US" sz="2400" dirty="0">
                <a:solidFill>
                  <a:srgbClr val="000000"/>
                </a:solidFill>
                <a:latin typeface="Alexandria"/>
              </a:rPr>
              <a:t>Source A</a:t>
            </a:r>
          </a:p>
        </p:txBody>
      </p:sp>
      <p:sp>
        <p:nvSpPr>
          <p:cNvPr id="13397" name="AutoShape 85">
            <a:extLst>
              <a:ext uri="{FF2B5EF4-FFF2-40B4-BE49-F238E27FC236}">
                <a16:creationId xmlns:a16="http://schemas.microsoft.com/office/drawing/2014/main" id="{FC93796B-9EF1-13FE-97F6-42D740F33422}"/>
              </a:ext>
            </a:extLst>
          </p:cNvPr>
          <p:cNvSpPr>
            <a:spLocks noChangeArrowheads="1"/>
          </p:cNvSpPr>
          <p:nvPr/>
        </p:nvSpPr>
        <p:spPr bwMode="auto">
          <a:xfrm rot="10800000">
            <a:off x="4527550" y="2109778"/>
            <a:ext cx="909638" cy="160337"/>
          </a:xfrm>
          <a:prstGeom prst="leftArrow">
            <a:avLst>
              <a:gd name="adj1" fmla="val 50000"/>
              <a:gd name="adj2" fmla="val 141832"/>
            </a:avLst>
          </a:prstGeom>
          <a:solidFill>
            <a:srgbClr val="FFFFFF"/>
          </a:solidFill>
          <a:ln>
            <a:noFill/>
          </a:ln>
          <a:effectLst/>
          <a:extLst>
            <a:ext uri="{91240B29-F687-4F45-9708-019B960494DF}">
              <a14:hiddenLine xmlns:a14="http://schemas.microsoft.com/office/drawing/2010/main" w="12700" cap="sq" algn="ctr">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398" name="Text Box 86">
            <a:extLst>
              <a:ext uri="{FF2B5EF4-FFF2-40B4-BE49-F238E27FC236}">
                <a16:creationId xmlns:a16="http://schemas.microsoft.com/office/drawing/2014/main" id="{551F3A63-DF07-059C-8041-AAF262D40421}"/>
              </a:ext>
            </a:extLst>
          </p:cNvPr>
          <p:cNvSpPr txBox="1">
            <a:spLocks noChangeArrowheads="1"/>
          </p:cNvSpPr>
          <p:nvPr/>
        </p:nvSpPr>
        <p:spPr bwMode="auto">
          <a:xfrm>
            <a:off x="7306649" y="1980543"/>
            <a:ext cx="1866900" cy="4206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lgn="ctr">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rtl="0">
              <a:lnSpc>
                <a:spcPct val="90%"/>
              </a:lnSpc>
              <a:spcBef>
                <a:spcPct val="20%"/>
              </a:spcBef>
            </a:pPr>
            <a:r>
              <a:rPr lang="en-US" altLang="en-US" sz="2400" dirty="0">
                <a:solidFill>
                  <a:srgbClr val="000000"/>
                </a:solidFill>
                <a:latin typeface="Alexandria"/>
              </a:rPr>
              <a:t>Destination B</a:t>
            </a:r>
          </a:p>
        </p:txBody>
      </p:sp>
      <p:sp>
        <p:nvSpPr>
          <p:cNvPr id="13399" name="AutoShape 87">
            <a:extLst>
              <a:ext uri="{FF2B5EF4-FFF2-40B4-BE49-F238E27FC236}">
                <a16:creationId xmlns:a16="http://schemas.microsoft.com/office/drawing/2014/main" id="{215876E8-80CB-671C-BF86-51B424361BDB}"/>
              </a:ext>
            </a:extLst>
          </p:cNvPr>
          <p:cNvSpPr>
            <a:spLocks noChangeArrowheads="1"/>
          </p:cNvSpPr>
          <p:nvPr/>
        </p:nvSpPr>
        <p:spPr bwMode="auto">
          <a:xfrm>
            <a:off x="6097589" y="2109778"/>
            <a:ext cx="909637" cy="160337"/>
          </a:xfrm>
          <a:prstGeom prst="leftArrow">
            <a:avLst>
              <a:gd name="adj1" fmla="val 50000"/>
              <a:gd name="adj2" fmla="val 141832"/>
            </a:avLst>
          </a:prstGeom>
          <a:solidFill>
            <a:srgbClr val="FFFFFF"/>
          </a:solidFill>
          <a:ln>
            <a:noFill/>
          </a:ln>
          <a:effectLst/>
          <a:extLst>
            <a:ext uri="{91240B29-F687-4F45-9708-019B960494DF}">
              <a14:hiddenLine xmlns:a14="http://schemas.microsoft.com/office/drawing/2010/main" w="12700" cap="sq" algn="ctr">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400" name="AutoShape 88">
            <a:extLst>
              <a:ext uri="{FF2B5EF4-FFF2-40B4-BE49-F238E27FC236}">
                <a16:creationId xmlns:a16="http://schemas.microsoft.com/office/drawing/2014/main" id="{4458FB38-8018-B668-9E1D-8B49CB665540}"/>
              </a:ext>
            </a:extLst>
          </p:cNvPr>
          <p:cNvSpPr>
            <a:spLocks noChangeArrowheads="1"/>
          </p:cNvSpPr>
          <p:nvPr/>
        </p:nvSpPr>
        <p:spPr bwMode="auto">
          <a:xfrm rot="10800000">
            <a:off x="9320214" y="2109778"/>
            <a:ext cx="909637" cy="160337"/>
          </a:xfrm>
          <a:prstGeom prst="leftArrow">
            <a:avLst>
              <a:gd name="adj1" fmla="val 50000"/>
              <a:gd name="adj2" fmla="val 141832"/>
            </a:avLst>
          </a:prstGeom>
          <a:solidFill>
            <a:srgbClr val="FFFFFF"/>
          </a:solidFill>
          <a:ln>
            <a:noFill/>
          </a:ln>
          <a:effectLst/>
          <a:extLst>
            <a:ext uri="{91240B29-F687-4F45-9708-019B960494DF}">
              <a14:hiddenLine xmlns:a14="http://schemas.microsoft.com/office/drawing/2010/main" w="12700" cap="sq" algn="ctr">
                <a:solidFill>
                  <a:schemeClr val="tx1"/>
                </a:solidFill>
                <a:miter lim="8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5" name="TextBox 4">
            <a:extLst>
              <a:ext uri="{FF2B5EF4-FFF2-40B4-BE49-F238E27FC236}">
                <a16:creationId xmlns:a16="http://schemas.microsoft.com/office/drawing/2014/main" id="{5C96D899-B1A8-53E3-554E-9B1DCD230D2B}"/>
              </a:ext>
            </a:extLst>
          </p:cNvPr>
          <p:cNvSpPr txBox="1"/>
          <p:nvPr/>
        </p:nvSpPr>
        <p:spPr>
          <a:xfrm>
            <a:off x="2700612" y="618398"/>
            <a:ext cx="6094378" cy="461665"/>
          </a:xfrm>
          <a:prstGeom prst="rect">
            <a:avLst/>
          </a:prstGeom>
          <a:noFill/>
        </p:spPr>
        <p:txBody>
          <a:bodyPr wrap="square">
            <a:spAutoFit/>
          </a:bodyPr>
          <a:lstStyle/>
          <a:p>
            <a:r>
              <a:rPr lang="it-IT" altLang="en-US" sz="2400" dirty="0">
                <a:solidFill>
                  <a:srgbClr val="000000"/>
                </a:solidFill>
                <a:latin typeface="Alexandria"/>
              </a:rPr>
              <a:t>Option 3: Confidentiality </a:t>
            </a:r>
            <a:r>
              <a:rPr lang="he-IL" altLang="en-US" sz="2400" dirty="0">
                <a:solidFill>
                  <a:srgbClr val="000000"/>
                </a:solidFill>
                <a:latin typeface="Alexandria"/>
              </a:rPr>
              <a:t> &amp; </a:t>
            </a:r>
            <a:r>
              <a:rPr lang="it-IT" altLang="en-US" sz="2400" dirty="0">
                <a:solidFill>
                  <a:srgbClr val="000000"/>
                </a:solidFill>
                <a:latin typeface="Alexandria"/>
              </a:rPr>
              <a:t> Authentication</a:t>
            </a:r>
            <a:endParaRPr lang="en-MY" sz="2400" dirty="0">
              <a:solidFill>
                <a:srgbClr val="000000"/>
              </a:solidFill>
              <a:latin typeface="Alexandria"/>
            </a:endParaRPr>
          </a:p>
        </p:txBody>
      </p:sp>
      <p:sp>
        <p:nvSpPr>
          <p:cNvPr id="9" name="Slide Number Placeholder 8">
            <a:extLst>
              <a:ext uri="{FF2B5EF4-FFF2-40B4-BE49-F238E27FC236}">
                <a16:creationId xmlns:a16="http://schemas.microsoft.com/office/drawing/2014/main" id="{A552C284-89A6-C1F7-0F48-5216AAA078E9}"/>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25</a:t>
            </a:fld>
            <a:endParaRPr lang="en-US">
              <a:solidFill>
                <a:srgbClr val="000000"/>
              </a:solidFill>
              <a:latin typeface="Alexandria"/>
            </a:endParaRPr>
          </a:p>
        </p:txBody>
      </p:sp>
    </p:spTree>
  </p:cSld>
  <p:clrMapOvr>
    <a:masterClrMapping/>
  </p:clrMapOvr>
</p:sld>
</file>

<file path=ppt/slides/slide26.xml><?xml version="1.0" encoding="utf-8"?>
<p:sld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14339" name="Rectangle 3">
            <a:extLst>
              <a:ext uri="{FF2B5EF4-FFF2-40B4-BE49-F238E27FC236}">
                <a16:creationId xmlns:a16="http://schemas.microsoft.com/office/drawing/2014/main" id="{D89373C2-23A9-9329-8CBD-F8902884B86A}"/>
              </a:ext>
            </a:extLst>
          </p:cNvPr>
          <p:cNvSpPr>
            <a:spLocks noGrp="1" noChangeArrowheads="1"/>
          </p:cNvSpPr>
          <p:nvPr>
            <p:ph type="body" sz="half" idx="1"/>
          </p:nvPr>
        </p:nvSpPr>
        <p:spPr>
          <a:xfrm>
            <a:off x="1321490" y="2133600"/>
            <a:ext cx="8777287" cy="4114800"/>
          </a:xfrm>
        </p:spPr>
        <p:txBody>
          <a:bodyPr>
            <a:normAutofit/>
          </a:bodyPr>
          <a:lstStyle/>
          <a:p>
            <a:pPr algn="l" rtl="0">
              <a:lnSpc>
                <a:spcPct val="90%"/>
              </a:lnSpc>
            </a:pPr>
            <a:r>
              <a:rPr lang="sv-SE" altLang="en-US" sz="1800" dirty="0">
                <a:solidFill>
                  <a:srgbClr val="000000"/>
                </a:solidFill>
                <a:latin typeface="Alexandria"/>
              </a:rPr>
              <a:t>Saving space both for e-mail transmission and for file storage</a:t>
            </a:r>
          </a:p>
          <a:p>
            <a:pPr algn="l" rtl="0">
              <a:lnSpc>
                <a:spcPct val="90%"/>
              </a:lnSpc>
            </a:pPr>
            <a:endParaRPr lang="sv-SE" altLang="en-US" sz="1800" dirty="0">
              <a:solidFill>
                <a:srgbClr val="000000"/>
              </a:solidFill>
              <a:latin typeface="Alexandria"/>
            </a:endParaRPr>
          </a:p>
          <a:p>
            <a:pPr algn="l" rtl="0">
              <a:lnSpc>
                <a:spcPct val="90%"/>
              </a:lnSpc>
            </a:pPr>
            <a:r>
              <a:rPr lang="sv-SE" altLang="en-US" sz="1800" dirty="0">
                <a:solidFill>
                  <a:srgbClr val="000000"/>
                </a:solidFill>
                <a:latin typeface="Alexandria"/>
              </a:rPr>
              <a:t>PGP uses ZIP to compress the message</a:t>
            </a:r>
          </a:p>
          <a:p>
            <a:pPr algn="l" rtl="0">
              <a:lnSpc>
                <a:spcPct val="90%"/>
              </a:lnSpc>
              <a:buFont typeface="Wingdings" panose="05000000000000000000" pitchFamily="2" charset="2"/>
              <a:buNone/>
            </a:pPr>
            <a:endParaRPr lang="sv-SE" altLang="en-US" sz="1800" dirty="0">
              <a:solidFill>
                <a:srgbClr val="000000"/>
              </a:solidFill>
              <a:latin typeface="Alexandria"/>
            </a:endParaRPr>
          </a:p>
          <a:p>
            <a:r>
              <a:rPr lang="sv-SE" altLang="en-US" sz="1800" dirty="0">
                <a:solidFill>
                  <a:srgbClr val="000000"/>
                </a:solidFill>
                <a:latin typeface="Alexandria"/>
              </a:rPr>
              <a:t>PGP compresses the message after applying the signature but before message encryption.</a:t>
            </a:r>
          </a:p>
          <a:p>
            <a:endParaRPr lang="sv-SE" altLang="en-US" sz="1800" dirty="0">
              <a:solidFill>
                <a:srgbClr val="000000"/>
              </a:solidFill>
              <a:latin typeface="Alexandria"/>
            </a:endParaRPr>
          </a:p>
          <a:p>
            <a:r>
              <a:rPr lang="sv-SE" altLang="en-US" sz="1800" dirty="0">
                <a:solidFill>
                  <a:srgbClr val="000000"/>
                </a:solidFill>
                <a:latin typeface="Alexandria"/>
              </a:rPr>
              <a:t>Encryption is applied after compression to strengthen cryptographic security.</a:t>
            </a:r>
          </a:p>
        </p:txBody>
      </p:sp>
      <p:sp>
        <p:nvSpPr>
          <p:cNvPr id="4" name="TextBox 3">
            <a:extLst>
              <a:ext uri="{FF2B5EF4-FFF2-40B4-BE49-F238E27FC236}">
                <a16:creationId xmlns:a16="http://schemas.microsoft.com/office/drawing/2014/main" id="{D4BDFC3C-58F7-97E1-47D2-06C9B72E0A50}"/>
              </a:ext>
            </a:extLst>
          </p:cNvPr>
          <p:cNvSpPr txBox="1"/>
          <p:nvPr/>
        </p:nvSpPr>
        <p:spPr>
          <a:xfrm>
            <a:off x="2631330" y="594905"/>
            <a:ext cx="6157608" cy="461665"/>
          </a:xfrm>
          <a:prstGeom prst="rect">
            <a:avLst/>
          </a:prstGeom>
          <a:noFill/>
        </p:spPr>
        <p:txBody>
          <a:bodyPr wrap="square">
            <a:spAutoFit/>
          </a:bodyPr>
          <a:lstStyle/>
          <a:p>
            <a:r>
              <a:rPr lang="sv-SE" altLang="en-US" sz="2400" dirty="0">
                <a:solidFill>
                  <a:srgbClr val="000000"/>
                </a:solidFill>
                <a:latin typeface="Alexandria"/>
              </a:rPr>
              <a:t>Compression</a:t>
            </a:r>
            <a:endParaRPr lang="en-MY" sz="2400" dirty="0">
              <a:solidFill>
                <a:srgbClr val="000000"/>
              </a:solidFill>
              <a:latin typeface="Alexandria"/>
            </a:endParaRPr>
          </a:p>
        </p:txBody>
      </p:sp>
      <p:sp>
        <p:nvSpPr>
          <p:cNvPr id="7" name="Slide Number Placeholder 6">
            <a:extLst>
              <a:ext uri="{FF2B5EF4-FFF2-40B4-BE49-F238E27FC236}">
                <a16:creationId xmlns:a16="http://schemas.microsoft.com/office/drawing/2014/main" id="{431BA995-F875-1FDF-68C8-636C21C7BF36}"/>
              </a:ext>
            </a:extLst>
          </p:cNvPr>
          <p:cNvSpPr>
            <a:spLocks noGrp="1"/>
          </p:cNvSpPr>
          <p:nvPr>
            <p:ph type="sldNum" sz="quarter" idx="12"/>
          </p:nvPr>
        </p:nvSpPr>
        <p:spPr/>
        <p:txBody>
          <a:bodyPr/>
          <a:lstStyle/>
          <a:p>
            <a:fld id="{FA087C80-451A-4BFD-AAB9-3E0FA6A5A496}" type="slidenum">
              <a:rPr lang="en-US" altLang="en-US" smtClean="0">
                <a:solidFill>
                  <a:srgbClr val="000000"/>
                </a:solidFill>
                <a:latin typeface="Alexandria"/>
              </a:rPr>
              <a:pPr/>
              <a:t>26</a:t>
            </a:fld>
            <a:endParaRPr lang="en-US" altLang="en-US">
              <a:solidFill>
                <a:srgbClr val="000000"/>
              </a:solidFill>
              <a:latin typeface="Alexandria"/>
            </a:endParaRPr>
          </a:p>
        </p:txBody>
      </p:sp>
    </p:spTree>
  </p:cSld>
  <p:clrMapOvr>
    <a:masterClrMapping/>
  </p:clrMapOvr>
</p:sld>
</file>

<file path=ppt/slides/slide27.xml><?xml version="1.0" encoding="utf-8"?>
<p:sld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18435" name="Rectangle 3">
            <a:extLst>
              <a:ext uri="{FF2B5EF4-FFF2-40B4-BE49-F238E27FC236}">
                <a16:creationId xmlns:a16="http://schemas.microsoft.com/office/drawing/2014/main" id="{4177EA47-1810-1DCF-C351-C23198883A70}"/>
              </a:ext>
            </a:extLst>
          </p:cNvPr>
          <p:cNvSpPr>
            <a:spLocks noGrp="1" noChangeArrowheads="1"/>
          </p:cNvSpPr>
          <p:nvPr>
            <p:ph type="body" sz="half" idx="1"/>
          </p:nvPr>
        </p:nvSpPr>
        <p:spPr>
          <a:xfrm>
            <a:off x="1190042" y="2232410"/>
            <a:ext cx="9603857" cy="2556142"/>
          </a:xfrm>
        </p:spPr>
        <p:txBody>
          <a:bodyPr/>
          <a:lstStyle/>
          <a:p>
            <a:r>
              <a:rPr lang="en-US" altLang="en-US" sz="1800" dirty="0">
                <a:solidFill>
                  <a:srgbClr val="000000"/>
                </a:solidFill>
                <a:latin typeface="Alexandria"/>
              </a:rPr>
              <a:t>E-mail facilities are often restricted to a maximum message length.</a:t>
            </a:r>
            <a:br>
              <a:rPr lang="en-US" altLang="en-US" sz="1800" dirty="0">
                <a:solidFill>
                  <a:srgbClr val="000000"/>
                </a:solidFill>
                <a:latin typeface="Alexandria"/>
              </a:rPr>
            </a:br>
            <a:endParaRPr lang="en-US" altLang="en-US" sz="1800" dirty="0">
              <a:solidFill>
                <a:srgbClr val="000000"/>
              </a:solidFill>
              <a:latin typeface="Alexandria"/>
            </a:endParaRPr>
          </a:p>
          <a:p>
            <a:r>
              <a:rPr lang="en-US" altLang="en-US" sz="1800" dirty="0">
                <a:solidFill>
                  <a:srgbClr val="000000"/>
                </a:solidFill>
                <a:latin typeface="Alexandria"/>
              </a:rPr>
              <a:t> Longer messages must be broken up into segments, which will be mailed separately.</a:t>
            </a:r>
            <a:br>
              <a:rPr lang="en-US" altLang="en-US" sz="1800" dirty="0">
                <a:solidFill>
                  <a:srgbClr val="000000"/>
                </a:solidFill>
                <a:latin typeface="Alexandria"/>
              </a:rPr>
            </a:br>
            <a:endParaRPr lang="en-US" altLang="en-US" sz="1800" dirty="0">
              <a:solidFill>
                <a:srgbClr val="000000"/>
              </a:solidFill>
              <a:latin typeface="Alexandria"/>
            </a:endParaRPr>
          </a:p>
          <a:p>
            <a:r>
              <a:rPr lang="en-US" altLang="en-US" sz="1800" dirty="0">
                <a:solidFill>
                  <a:srgbClr val="000000"/>
                </a:solidFill>
                <a:latin typeface="Alexandria"/>
              </a:rPr>
              <a:t>PGP automatically subdivides a message that is too large into segments that are small enough to send via e-mail.</a:t>
            </a:r>
            <a:br>
              <a:rPr lang="en-US" altLang="en-US" sz="1800" dirty="0">
                <a:solidFill>
                  <a:srgbClr val="000000"/>
                </a:solidFill>
                <a:latin typeface="Alexandria"/>
              </a:rPr>
            </a:br>
            <a:endParaRPr lang="en-US" altLang="en-US" sz="1800" dirty="0">
              <a:solidFill>
                <a:srgbClr val="000000"/>
              </a:solidFill>
              <a:latin typeface="Alexandria"/>
            </a:endParaRPr>
          </a:p>
          <a:p>
            <a:r>
              <a:rPr lang="en-US" altLang="en-US" sz="1800" dirty="0">
                <a:solidFill>
                  <a:srgbClr val="000000"/>
                </a:solidFill>
                <a:latin typeface="Alexandria"/>
              </a:rPr>
              <a:t>The receiver strips off all e-mail headers and reassembles the block.</a:t>
            </a:r>
          </a:p>
        </p:txBody>
      </p:sp>
      <p:sp>
        <p:nvSpPr>
          <p:cNvPr id="7" name="TextBox 6">
            <a:extLst>
              <a:ext uri="{FF2B5EF4-FFF2-40B4-BE49-F238E27FC236}">
                <a16:creationId xmlns:a16="http://schemas.microsoft.com/office/drawing/2014/main" id="{268AAF87-F6D6-2A75-1CD4-4810B812CCA3}"/>
              </a:ext>
            </a:extLst>
          </p:cNvPr>
          <p:cNvSpPr txBox="1"/>
          <p:nvPr/>
        </p:nvSpPr>
        <p:spPr>
          <a:xfrm>
            <a:off x="2708238" y="594905"/>
            <a:ext cx="4016677" cy="461665"/>
          </a:xfrm>
          <a:prstGeom prst="rect">
            <a:avLst/>
          </a:prstGeom>
          <a:noFill/>
        </p:spPr>
        <p:txBody>
          <a:bodyPr wrap="none" rtlCol="0">
            <a:spAutoFit/>
          </a:bodyPr>
          <a:lstStyle/>
          <a:p>
            <a:r>
              <a:rPr lang="en-US" sz="2400" dirty="0">
                <a:solidFill>
                  <a:srgbClr val="000000"/>
                </a:solidFill>
                <a:latin typeface="Alexandria"/>
              </a:rPr>
              <a:t>Segmentation and reassembly </a:t>
            </a:r>
            <a:endParaRPr lang="en-MY" sz="2400" dirty="0">
              <a:solidFill>
                <a:srgbClr val="000000"/>
              </a:solidFill>
              <a:latin typeface="Alexandria"/>
            </a:endParaRPr>
          </a:p>
        </p:txBody>
      </p:sp>
      <p:sp>
        <p:nvSpPr>
          <p:cNvPr id="18" name="Slide Number Placeholder 17">
            <a:extLst>
              <a:ext uri="{FF2B5EF4-FFF2-40B4-BE49-F238E27FC236}">
                <a16:creationId xmlns:a16="http://schemas.microsoft.com/office/drawing/2014/main" id="{B2386FE9-809A-B5B7-6C8F-5B0F22E925A7}"/>
              </a:ext>
            </a:extLst>
          </p:cNvPr>
          <p:cNvSpPr>
            <a:spLocks noGrp="1"/>
          </p:cNvSpPr>
          <p:nvPr>
            <p:ph type="sldNum" sz="quarter" idx="12"/>
          </p:nvPr>
        </p:nvSpPr>
        <p:spPr/>
        <p:txBody>
          <a:bodyPr/>
          <a:lstStyle/>
          <a:p>
            <a:fld id="{FA087C80-451A-4BFD-AAB9-3E0FA6A5A496}" type="slidenum">
              <a:rPr lang="en-US" altLang="en-US" smtClean="0">
                <a:solidFill>
                  <a:srgbClr val="000000"/>
                </a:solidFill>
                <a:latin typeface="Alexandria"/>
              </a:rPr>
              <a:pPr/>
              <a:t>27</a:t>
            </a:fld>
            <a:endParaRPr lang="en-US" altLang="en-US" dirty="0">
              <a:solidFill>
                <a:srgbClr val="000000"/>
              </a:solidFill>
              <a:latin typeface="Alexandria"/>
            </a:endParaRPr>
          </a:p>
        </p:txBody>
      </p:sp>
    </p:spTree>
  </p:cSld>
  <p:clrMapOvr>
    <a:masterClrMapping/>
  </p:clrMapOvr>
</p:sld>
</file>

<file path=ppt/slides/slide28.xml><?xml version="1.0" encoding="utf-8"?>
<p:sld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36B475C2-524E-BDD9-C0E3-BED68FAE9B2D}"/>
              </a:ext>
            </a:extLst>
          </p:cNvPr>
          <p:cNvSpPr>
            <a:spLocks noGrp="1"/>
          </p:cNvSpPr>
          <p:nvPr>
            <p:ph type="sldNum" sz="quarter" idx="12"/>
          </p:nvPr>
        </p:nvSpPr>
        <p:spPr>
          <a:xfrm>
            <a:off x="9103435" y="6471878"/>
            <a:ext cx="2743200" cy="365125"/>
          </a:xfrm>
        </p:spPr>
        <p:txBody>
          <a:bodyPr/>
          <a:lstStyle/>
          <a:p>
            <a:fld id="{FDED41F8-FC0F-4085-8150-313B6CF05213}" type="slidenum">
              <a:rPr lang="en-US" smtClean="0">
                <a:solidFill>
                  <a:srgbClr val="000000"/>
                </a:solidFill>
                <a:latin typeface="Alexandria"/>
              </a:rPr>
              <a:t>28</a:t>
            </a:fld>
            <a:endParaRPr lang="en-US">
              <a:solidFill>
                <a:srgbClr val="000000"/>
              </a:solidFill>
              <a:latin typeface="Alexandria"/>
            </a:endParaRPr>
          </a:p>
        </p:txBody>
      </p:sp>
      <p:sp>
        <p:nvSpPr>
          <p:cNvPr id="6" name="TextBox 5">
            <a:extLst>
              <a:ext uri="{FF2B5EF4-FFF2-40B4-BE49-F238E27FC236}">
                <a16:creationId xmlns:a16="http://schemas.microsoft.com/office/drawing/2014/main" id="{08F5AF27-A09F-9719-5777-B76DBB625007}"/>
              </a:ext>
            </a:extLst>
          </p:cNvPr>
          <p:cNvSpPr txBox="1"/>
          <p:nvPr/>
        </p:nvSpPr>
        <p:spPr>
          <a:xfrm>
            <a:off x="2187726" y="1752057"/>
            <a:ext cx="8133030" cy="2308324"/>
          </a:xfrm>
          <a:prstGeom prst="rect">
            <a:avLst/>
          </a:prstGeom>
          <a:noFill/>
        </p:spPr>
        <p:txBody>
          <a:bodyPr wrap="square">
            <a:spAutoFit/>
          </a:bodyPr>
          <a:lstStyle/>
          <a:p>
            <a:r>
              <a:rPr lang="pl-PL" b="0" i="0" dirty="0">
                <a:solidFill>
                  <a:srgbClr val="000000"/>
                </a:solidFill>
                <a:effectLst/>
                <a:latin typeface="Alexandria"/>
              </a:rPr>
              <a:t>Kleopatra Download: </a:t>
            </a:r>
            <a:r>
              <a:rPr lang="pl-PL" b="0" i="0" dirty="0">
                <a:solidFill>
                  <a:srgbClr val="000000"/>
                </a:solidFill>
                <a:effectLst/>
                <a:latin typeface="Alexandria"/>
                <a:hlinkClick r:id="rId2">
                  <a:extLst>
                    <a:ext uri="{A12FA001-AC4F-418D-AE19-62706E023703}">
                      <ahyp:hlinkClr xmlns:ahyp="http://schemas.microsoft.com/office/drawing/2018/hyperlinkcolor" val="tx"/>
                    </a:ext>
                  </a:extLst>
                </a:hlinkClick>
              </a:rPr>
              <a:t>https://www.gpg4win.org/download.html</a:t>
            </a:r>
            <a:br>
              <a:rPr lang="en-US" b="0" i="0" dirty="0">
                <a:solidFill>
                  <a:srgbClr val="000000"/>
                </a:solidFill>
                <a:effectLst/>
                <a:latin typeface="Alexandria"/>
              </a:rPr>
            </a:br>
            <a:br>
              <a:rPr lang="en-US" b="0" i="0" dirty="0">
                <a:solidFill>
                  <a:srgbClr val="000000"/>
                </a:solidFill>
                <a:effectLst/>
                <a:latin typeface="Alexandria"/>
              </a:rPr>
            </a:br>
            <a:r>
              <a:rPr lang="en-US" dirty="0">
                <a:solidFill>
                  <a:srgbClr val="000000"/>
                </a:solidFill>
                <a:latin typeface="Alexandria"/>
              </a:rPr>
              <a:t>Online PGP Key Generator</a:t>
            </a:r>
            <a:br>
              <a:rPr lang="en-US" b="1" dirty="0">
                <a:solidFill>
                  <a:srgbClr val="000000"/>
                </a:solidFill>
                <a:effectLst/>
                <a:latin typeface="Alexandria"/>
              </a:rPr>
            </a:br>
            <a:r>
              <a:rPr lang="en-US" b="1" dirty="0">
                <a:solidFill>
                  <a:srgbClr val="000000"/>
                </a:solidFill>
                <a:effectLst/>
                <a:latin typeface="Alexandria"/>
                <a:hlinkClick r:id="rId3">
                  <a:extLst>
                    <a:ext uri="{A12FA001-AC4F-418D-AE19-62706E023703}">
                      <ahyp:hlinkClr xmlns:ahyp="http://schemas.microsoft.com/office/drawing/2018/hyperlinkcolor" val="tx"/>
                    </a:ext>
                  </a:extLst>
                </a:hlinkClick>
              </a:rPr>
              <a:t>https://www.attogtech.com/pgp-key-generator/</a:t>
            </a:r>
            <a:endParaRPr lang="en-US" b="1" dirty="0">
              <a:solidFill>
                <a:srgbClr val="000000"/>
              </a:solidFill>
              <a:effectLst/>
              <a:latin typeface="Alexandria"/>
            </a:endParaRPr>
          </a:p>
          <a:p>
            <a:endParaRPr lang="en-US" b="1" dirty="0">
              <a:solidFill>
                <a:srgbClr val="000000"/>
              </a:solidFill>
              <a:effectLst/>
              <a:latin typeface="Alexandria"/>
            </a:endParaRPr>
          </a:p>
          <a:p>
            <a:br>
              <a:rPr lang="en-US" b="0" i="0" dirty="0">
                <a:solidFill>
                  <a:srgbClr val="000000"/>
                </a:solidFill>
                <a:effectLst/>
                <a:latin typeface="Alexandria"/>
              </a:rPr>
            </a:br>
            <a:endParaRPr lang="en-US" b="0" i="0" dirty="0">
              <a:solidFill>
                <a:srgbClr val="000000"/>
              </a:solidFill>
              <a:effectLst/>
              <a:latin typeface="Alexandria"/>
            </a:endParaRPr>
          </a:p>
          <a:p>
            <a:endParaRPr lang="en-MY" dirty="0">
              <a:solidFill>
                <a:srgbClr val="000000"/>
              </a:solidFill>
              <a:latin typeface="Alexandria"/>
            </a:endParaRPr>
          </a:p>
        </p:txBody>
      </p:sp>
      <p:pic>
        <p:nvPicPr>
          <p:cNvPr id="7" name="Picture 6">
            <a:extLst>
              <a:ext uri="{FF2B5EF4-FFF2-40B4-BE49-F238E27FC236}">
                <a16:creationId xmlns:a16="http://schemas.microsoft.com/office/drawing/2014/main" id="{3D862E9D-5E54-9C6C-3521-2273080AFD66}"/>
              </a:ext>
            </a:extLst>
          </p:cNvPr>
          <p:cNvPicPr>
            <a:picLocks noChangeAspect="1"/>
          </p:cNvPicPr>
          <p:nvPr/>
        </p:nvPicPr>
        <p:blipFill>
          <a:blip r:embed="rId4"/>
          <a:stretch>
            <a:fillRect/>
          </a:stretch>
        </p:blipFill>
        <p:spPr>
          <a:xfrm>
            <a:off x="1546982" y="3045850"/>
            <a:ext cx="8928053" cy="3286397"/>
          </a:xfrm>
          <a:prstGeom prst="rect">
            <a:avLst/>
          </a:prstGeom>
        </p:spPr>
      </p:pic>
      <p:sp>
        <p:nvSpPr>
          <p:cNvPr id="10" name="TextBox 9">
            <a:extLst>
              <a:ext uri="{FF2B5EF4-FFF2-40B4-BE49-F238E27FC236}">
                <a16:creationId xmlns:a16="http://schemas.microsoft.com/office/drawing/2014/main" id="{050A830F-7A5A-62FA-0829-39B4602DB50C}"/>
              </a:ext>
            </a:extLst>
          </p:cNvPr>
          <p:cNvSpPr txBox="1"/>
          <p:nvPr/>
        </p:nvSpPr>
        <p:spPr>
          <a:xfrm>
            <a:off x="2330611" y="615549"/>
            <a:ext cx="7108664" cy="461665"/>
          </a:xfrm>
          <a:prstGeom prst="rect">
            <a:avLst/>
          </a:prstGeom>
          <a:noFill/>
        </p:spPr>
        <p:txBody>
          <a:bodyPr wrap="square">
            <a:spAutoFit/>
          </a:bodyPr>
          <a:lstStyle/>
          <a:p>
            <a:r>
              <a:rPr lang="en-MY" sz="2400" dirty="0">
                <a:solidFill>
                  <a:srgbClr val="000000"/>
                </a:solidFill>
                <a:latin typeface="Alexandria"/>
              </a:rPr>
              <a:t>PGP Encryption using </a:t>
            </a:r>
            <a:r>
              <a:rPr lang="en-MY" sz="2400" dirty="0" err="1">
                <a:solidFill>
                  <a:srgbClr val="000000"/>
                </a:solidFill>
                <a:latin typeface="Alexandria"/>
              </a:rPr>
              <a:t>Kleopatra</a:t>
            </a:r>
            <a:r>
              <a:rPr lang="en-MY" sz="2400" dirty="0">
                <a:solidFill>
                  <a:srgbClr val="000000"/>
                </a:solidFill>
                <a:latin typeface="Alexandria"/>
              </a:rPr>
              <a:t> (installation and demo) </a:t>
            </a:r>
          </a:p>
        </p:txBody>
      </p:sp>
    </p:spTree>
    <p:extLst>
      <p:ext uri="{BB962C8B-B14F-4D97-AF65-F5344CB8AC3E}">
        <p14:creationId xmlns:p14="http://schemas.microsoft.com/office/powerpoint/2010/main" val="620047277"/>
      </p:ext>
    </p:extLst>
  </p:cSld>
  <p:clrMapOvr>
    <a:masterClrMapping/>
  </p:clrMapOvr>
</p:sld>
</file>

<file path=ppt/slides/slide29.xml><?xml version="1.0" encoding="utf-8"?>
<p:sld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3" name="Slide Number Placeholder 5">
            <a:extLst>
              <a:ext uri="{FF2B5EF4-FFF2-40B4-BE49-F238E27FC236}">
                <a16:creationId xmlns:a16="http://schemas.microsoft.com/office/drawing/2014/main" id="{A8A75557-D95B-40D2-5664-CA732FA9E2F8}"/>
              </a:ext>
            </a:extLst>
          </p:cNvPr>
          <p:cNvSpPr>
            <a:spLocks noGrp="1"/>
          </p:cNvSpPr>
          <p:nvPr>
            <p:ph type="sldNum" sz="quarter" idx="12"/>
          </p:nvPr>
        </p:nvSpPr>
        <p:spPr/>
        <p:txBody>
          <a:bodyPr/>
          <a:lstStyle/>
          <a:p>
            <a:fld id="{1F93B277-43BB-47E1-B44C-D1ADC3FDAF7B}" type="slidenum">
              <a:rPr lang="en-US" altLang="en-US">
                <a:solidFill>
                  <a:srgbClr val="000000"/>
                </a:solidFill>
                <a:latin typeface="Alexandria"/>
              </a:rPr>
              <a:pPr/>
              <a:t>29</a:t>
            </a:fld>
            <a:endParaRPr lang="en-US" altLang="en-US">
              <a:solidFill>
                <a:srgbClr val="000000"/>
              </a:solidFill>
              <a:latin typeface="Alexandria"/>
            </a:endParaRPr>
          </a:p>
        </p:txBody>
      </p:sp>
      <p:sp>
        <p:nvSpPr>
          <p:cNvPr id="23555" name="Rectangle 3">
            <a:extLst>
              <a:ext uri="{FF2B5EF4-FFF2-40B4-BE49-F238E27FC236}">
                <a16:creationId xmlns:a16="http://schemas.microsoft.com/office/drawing/2014/main" id="{23300D93-68B7-A31E-0592-8AF798578DA3}"/>
              </a:ext>
            </a:extLst>
          </p:cNvPr>
          <p:cNvSpPr>
            <a:spLocks noGrp="1" noChangeArrowheads="1"/>
          </p:cNvSpPr>
          <p:nvPr>
            <p:ph type="body" idx="1"/>
          </p:nvPr>
        </p:nvSpPr>
        <p:spPr>
          <a:xfrm>
            <a:off x="838200" y="2005012"/>
            <a:ext cx="10515600" cy="4351338"/>
          </a:xfrm>
        </p:spPr>
        <p:txBody>
          <a:bodyPr>
            <a:normAutofit/>
          </a:bodyPr>
          <a:lstStyle/>
          <a:p>
            <a:r>
              <a:rPr lang="en-US" altLang="en-US" sz="2000" dirty="0">
                <a:solidFill>
                  <a:srgbClr val="000000"/>
                </a:solidFill>
                <a:latin typeface="Alexandria"/>
              </a:rPr>
              <a:t>Security enhancement to MIME email</a:t>
            </a:r>
          </a:p>
          <a:p>
            <a:pPr marL="0" indent="0">
              <a:buNone/>
            </a:pPr>
            <a:r>
              <a:rPr lang="en-US" altLang="en-US" sz="2000" dirty="0">
                <a:solidFill>
                  <a:srgbClr val="000000"/>
                </a:solidFill>
                <a:latin typeface="Alexandria"/>
              </a:rPr>
              <a:t>	- Original Internet RFC822 email was text only </a:t>
            </a:r>
          </a:p>
          <a:p>
            <a:pPr marL="0" indent="0">
              <a:buNone/>
            </a:pPr>
            <a:r>
              <a:rPr lang="en-US" altLang="en-US" sz="2000" dirty="0">
                <a:solidFill>
                  <a:srgbClr val="000000"/>
                </a:solidFill>
                <a:latin typeface="Alexandria"/>
              </a:rPr>
              <a:t>	-MIME provided support for varying content types and multi-part messages Image, video,  	audio</a:t>
            </a:r>
          </a:p>
          <a:p>
            <a:pPr marL="0" indent="0">
              <a:buNone/>
            </a:pPr>
            <a:r>
              <a:rPr lang="en-US" altLang="en-US" sz="2000" dirty="0">
                <a:solidFill>
                  <a:srgbClr val="000000"/>
                </a:solidFill>
                <a:latin typeface="Alexandria"/>
              </a:rPr>
              <a:t> 	-S/MIME added security enhancements </a:t>
            </a:r>
          </a:p>
          <a:p>
            <a:r>
              <a:rPr lang="en-US" altLang="en-US" sz="2000" dirty="0">
                <a:solidFill>
                  <a:srgbClr val="000000"/>
                </a:solidFill>
                <a:latin typeface="Alexandria"/>
              </a:rPr>
              <a:t>Have S/MIME support in various modern mail agents: MS Outlook, Netscape, </a:t>
            </a:r>
            <a:r>
              <a:rPr lang="en-US" altLang="en-US" sz="2000" dirty="0" err="1">
                <a:solidFill>
                  <a:srgbClr val="000000"/>
                </a:solidFill>
                <a:latin typeface="Alexandria"/>
              </a:rPr>
              <a:t>etc</a:t>
            </a:r>
            <a:endParaRPr lang="en-US" altLang="en-US" sz="2000" dirty="0">
              <a:solidFill>
                <a:srgbClr val="000000"/>
              </a:solidFill>
              <a:latin typeface="Alexandria"/>
            </a:endParaRPr>
          </a:p>
        </p:txBody>
      </p:sp>
      <p:sp>
        <p:nvSpPr>
          <p:cNvPr id="9" name="TextBox 8">
            <a:extLst>
              <a:ext uri="{FF2B5EF4-FFF2-40B4-BE49-F238E27FC236}">
                <a16:creationId xmlns:a16="http://schemas.microsoft.com/office/drawing/2014/main" id="{B6DE2004-01C1-C9D8-0C42-BD00BEADFE75}"/>
              </a:ext>
            </a:extLst>
          </p:cNvPr>
          <p:cNvSpPr txBox="1"/>
          <p:nvPr/>
        </p:nvSpPr>
        <p:spPr>
          <a:xfrm>
            <a:off x="2389630" y="667165"/>
            <a:ext cx="7694579" cy="461665"/>
          </a:xfrm>
          <a:prstGeom prst="rect">
            <a:avLst/>
          </a:prstGeom>
          <a:noFill/>
        </p:spPr>
        <p:txBody>
          <a:bodyPr wrap="square">
            <a:spAutoFit/>
          </a:bodyPr>
          <a:lstStyle/>
          <a:p>
            <a:r>
              <a:rPr lang="fr-FR" sz="2400" dirty="0">
                <a:solidFill>
                  <a:srgbClr val="000000"/>
                </a:solidFill>
                <a:latin typeface="Alexandria"/>
              </a:rPr>
              <a:t>Secure/Multipurpose Internet Mail Extension (S/MIME )</a:t>
            </a:r>
          </a:p>
        </p:txBody>
      </p:sp>
    </p:spTree>
  </p:cSld>
  <p:clrMapOvr>
    <a:masterClrMapping/>
  </p:clrMapOvr>
</p:sld>
</file>

<file path=ppt/slides/slide30.xml><?xml version="1.0" encoding="utf-8"?>
<p:sld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3" name="Slide Number Placeholder 5">
            <a:extLst>
              <a:ext uri="{FF2B5EF4-FFF2-40B4-BE49-F238E27FC236}">
                <a16:creationId xmlns:a16="http://schemas.microsoft.com/office/drawing/2014/main" id="{F7FEA84C-8CD6-FEDE-2945-F2995BE0B966}"/>
              </a:ext>
            </a:extLst>
          </p:cNvPr>
          <p:cNvSpPr>
            <a:spLocks noGrp="1"/>
          </p:cNvSpPr>
          <p:nvPr>
            <p:ph type="sldNum" sz="quarter" idx="12"/>
          </p:nvPr>
        </p:nvSpPr>
        <p:spPr/>
        <p:txBody>
          <a:bodyPr/>
          <a:lstStyle/>
          <a:p>
            <a:fld id="{485F7FE6-2D8C-4D31-B70F-A8AFABAA5ADC}" type="slidenum">
              <a:rPr lang="en-US" altLang="en-US">
                <a:solidFill>
                  <a:srgbClr val="000000"/>
                </a:solidFill>
                <a:latin typeface="Alexandria"/>
              </a:rPr>
              <a:pPr/>
              <a:t>30</a:t>
            </a:fld>
            <a:endParaRPr lang="en-US" altLang="en-US">
              <a:solidFill>
                <a:srgbClr val="000000"/>
              </a:solidFill>
              <a:latin typeface="Alexandria"/>
            </a:endParaRPr>
          </a:p>
        </p:txBody>
      </p:sp>
      <p:sp>
        <p:nvSpPr>
          <p:cNvPr id="25603" name="Rectangle 3">
            <a:extLst>
              <a:ext uri="{FF2B5EF4-FFF2-40B4-BE49-F238E27FC236}">
                <a16:creationId xmlns:a16="http://schemas.microsoft.com/office/drawing/2014/main" id="{6ABFB7C7-F443-52E3-401A-DB2BE8C6AADE}"/>
              </a:ext>
            </a:extLst>
          </p:cNvPr>
          <p:cNvSpPr>
            <a:spLocks noGrp="1" noChangeArrowheads="1"/>
          </p:cNvSpPr>
          <p:nvPr>
            <p:ph type="body" idx="1"/>
          </p:nvPr>
        </p:nvSpPr>
        <p:spPr/>
        <p:txBody>
          <a:bodyPr/>
          <a:lstStyle/>
          <a:p>
            <a:pPr marL="0" indent="0">
              <a:spcAft>
                <a:spcPct val="20%"/>
              </a:spcAft>
              <a:buNone/>
            </a:pPr>
            <a:r>
              <a:rPr lang="en-US" altLang="en-US" sz="2400" b="1" dirty="0">
                <a:solidFill>
                  <a:srgbClr val="000000"/>
                </a:solidFill>
                <a:latin typeface="Alexandria"/>
              </a:rPr>
              <a:t>SMTP Limitations - Can not transmit, or has a problem with:</a:t>
            </a:r>
          </a:p>
          <a:p>
            <a:pPr lvl="1">
              <a:spcAft>
                <a:spcPct val="20%"/>
              </a:spcAft>
            </a:pPr>
            <a:r>
              <a:rPr lang="en-US" altLang="en-US" dirty="0">
                <a:solidFill>
                  <a:srgbClr val="000000"/>
                </a:solidFill>
                <a:latin typeface="Alexandria"/>
              </a:rPr>
              <a:t> executable files, or other binary files (jpeg image)</a:t>
            </a:r>
          </a:p>
          <a:p>
            <a:pPr lvl="1">
              <a:spcAft>
                <a:spcPct val="20%"/>
              </a:spcAft>
            </a:pPr>
            <a:r>
              <a:rPr lang="en-US" altLang="en-US" dirty="0">
                <a:solidFill>
                  <a:srgbClr val="000000"/>
                </a:solidFill>
                <a:latin typeface="Alexandria"/>
              </a:rPr>
              <a:t> “national language” characters (non-ASCII)</a:t>
            </a:r>
          </a:p>
          <a:p>
            <a:pPr lvl="1">
              <a:spcAft>
                <a:spcPct val="20%"/>
              </a:spcAft>
            </a:pPr>
            <a:r>
              <a:rPr lang="en-US" altLang="en-US" dirty="0">
                <a:solidFill>
                  <a:srgbClr val="000000"/>
                </a:solidFill>
                <a:latin typeface="Alexandria"/>
              </a:rPr>
              <a:t> messages over a certain size</a:t>
            </a:r>
          </a:p>
          <a:p>
            <a:pPr lvl="1">
              <a:spcAft>
                <a:spcPct val="20%"/>
              </a:spcAft>
            </a:pPr>
            <a:r>
              <a:rPr lang="en-US" altLang="en-US" dirty="0">
                <a:solidFill>
                  <a:srgbClr val="000000"/>
                </a:solidFill>
                <a:latin typeface="Alexandria"/>
              </a:rPr>
              <a:t>lines longer than a certain length (72 to 254 characters)</a:t>
            </a:r>
          </a:p>
        </p:txBody>
      </p:sp>
      <p:sp>
        <p:nvSpPr>
          <p:cNvPr id="7" name="TextBox 6">
            <a:extLst>
              <a:ext uri="{FF2B5EF4-FFF2-40B4-BE49-F238E27FC236}">
                <a16:creationId xmlns:a16="http://schemas.microsoft.com/office/drawing/2014/main" id="{D1B8B453-E173-92CE-181F-0030C5034285}"/>
              </a:ext>
            </a:extLst>
          </p:cNvPr>
          <p:cNvSpPr txBox="1"/>
          <p:nvPr/>
        </p:nvSpPr>
        <p:spPr>
          <a:xfrm>
            <a:off x="2536776" y="681037"/>
            <a:ext cx="6157608" cy="461665"/>
          </a:xfrm>
          <a:prstGeom prst="rect">
            <a:avLst/>
          </a:prstGeom>
          <a:noFill/>
        </p:spPr>
        <p:txBody>
          <a:bodyPr wrap="square">
            <a:spAutoFit/>
          </a:bodyPr>
          <a:lstStyle/>
          <a:p>
            <a:r>
              <a:rPr lang="en-MY" sz="2400" dirty="0">
                <a:solidFill>
                  <a:srgbClr val="000000"/>
                </a:solidFill>
                <a:latin typeface="Alexandria"/>
              </a:rPr>
              <a:t>SMTP Limitations </a:t>
            </a:r>
          </a:p>
        </p:txBody>
      </p:sp>
    </p:spTree>
  </p:cSld>
  <p:clrMapOvr>
    <a:masterClrMapping/>
  </p:clrMapOvr>
</p:sld>
</file>

<file path=ppt/slides/slide31.xml><?xml version="1.0" encoding="utf-8"?>
<p:sld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3" name="Slide Number Placeholder 5">
            <a:extLst>
              <a:ext uri="{FF2B5EF4-FFF2-40B4-BE49-F238E27FC236}">
                <a16:creationId xmlns:a16="http://schemas.microsoft.com/office/drawing/2014/main" id="{5F4D6CB5-0871-0A75-C768-2C57FBE675FC}"/>
              </a:ext>
            </a:extLst>
          </p:cNvPr>
          <p:cNvSpPr>
            <a:spLocks noGrp="1"/>
          </p:cNvSpPr>
          <p:nvPr>
            <p:ph type="sldNum" sz="quarter" idx="12"/>
          </p:nvPr>
        </p:nvSpPr>
        <p:spPr/>
        <p:txBody>
          <a:bodyPr/>
          <a:lstStyle/>
          <a:p>
            <a:fld id="{D899ACBD-4505-49D3-AC3F-6B897056B6DF}" type="slidenum">
              <a:rPr lang="en-US" altLang="en-US">
                <a:solidFill>
                  <a:srgbClr val="000000"/>
                </a:solidFill>
                <a:latin typeface="Alexandria"/>
              </a:rPr>
              <a:pPr/>
              <a:t>31</a:t>
            </a:fld>
            <a:endParaRPr lang="en-US" altLang="en-US">
              <a:solidFill>
                <a:srgbClr val="000000"/>
              </a:solidFill>
              <a:latin typeface="Alexandria"/>
            </a:endParaRPr>
          </a:p>
        </p:txBody>
      </p:sp>
      <p:sp>
        <p:nvSpPr>
          <p:cNvPr id="26627" name="Rectangle 3">
            <a:extLst>
              <a:ext uri="{FF2B5EF4-FFF2-40B4-BE49-F238E27FC236}">
                <a16:creationId xmlns:a16="http://schemas.microsoft.com/office/drawing/2014/main" id="{3FF87B96-6E0E-7AC8-C6F6-1F233F2E7520}"/>
              </a:ext>
            </a:extLst>
          </p:cNvPr>
          <p:cNvSpPr>
            <a:spLocks noGrp="1" noChangeArrowheads="1"/>
          </p:cNvSpPr>
          <p:nvPr>
            <p:ph type="body" idx="1"/>
          </p:nvPr>
        </p:nvSpPr>
        <p:spPr>
          <a:xfrm>
            <a:off x="1127911" y="2005012"/>
            <a:ext cx="10515600" cy="4351338"/>
          </a:xfrm>
        </p:spPr>
        <p:txBody>
          <a:bodyPr>
            <a:normAutofit/>
          </a:bodyPr>
          <a:lstStyle/>
          <a:p>
            <a:pPr>
              <a:spcAft>
                <a:spcPct val="20%"/>
              </a:spcAft>
            </a:pPr>
            <a:r>
              <a:rPr lang="en-US" altLang="en-US" sz="2000" b="1" dirty="0">
                <a:solidFill>
                  <a:srgbClr val="000000"/>
                </a:solidFill>
                <a:latin typeface="Alexandria"/>
              </a:rPr>
              <a:t>Enveloped Data:</a:t>
            </a:r>
            <a:r>
              <a:rPr lang="en-US" altLang="en-US" sz="2000" dirty="0">
                <a:solidFill>
                  <a:srgbClr val="000000"/>
                </a:solidFill>
                <a:latin typeface="Alexandria"/>
              </a:rPr>
              <a:t> Encrypted content and encrypted session keys for recipients.</a:t>
            </a:r>
            <a:br>
              <a:rPr lang="en-US" altLang="en-US" sz="2000" dirty="0">
                <a:solidFill>
                  <a:srgbClr val="000000"/>
                </a:solidFill>
                <a:latin typeface="Alexandria"/>
              </a:rPr>
            </a:br>
            <a:endParaRPr lang="en-US" altLang="en-US" sz="2000" dirty="0">
              <a:solidFill>
                <a:srgbClr val="000000"/>
              </a:solidFill>
              <a:latin typeface="Alexandria"/>
            </a:endParaRPr>
          </a:p>
          <a:p>
            <a:pPr>
              <a:spcAft>
                <a:spcPct val="20%"/>
              </a:spcAft>
            </a:pPr>
            <a:r>
              <a:rPr lang="en-US" altLang="en-US" sz="2000" b="1" dirty="0">
                <a:solidFill>
                  <a:srgbClr val="000000"/>
                </a:solidFill>
                <a:latin typeface="Alexandria"/>
              </a:rPr>
              <a:t>Signed Data:</a:t>
            </a:r>
            <a:r>
              <a:rPr lang="en-US" altLang="en-US" sz="2000" dirty="0">
                <a:solidFill>
                  <a:srgbClr val="000000"/>
                </a:solidFill>
                <a:latin typeface="Alexandria"/>
              </a:rPr>
              <a:t> Message Digest encrypted with the private key of “signer.”</a:t>
            </a:r>
            <a:br>
              <a:rPr lang="en-US" altLang="en-US" sz="2000" dirty="0">
                <a:solidFill>
                  <a:srgbClr val="000000"/>
                </a:solidFill>
                <a:latin typeface="Alexandria"/>
              </a:rPr>
            </a:br>
            <a:endParaRPr lang="en-US" altLang="en-US" sz="2000" dirty="0">
              <a:solidFill>
                <a:srgbClr val="000000"/>
              </a:solidFill>
              <a:latin typeface="Alexandria"/>
            </a:endParaRPr>
          </a:p>
          <a:p>
            <a:pPr>
              <a:spcAft>
                <a:spcPct val="20%"/>
              </a:spcAft>
            </a:pPr>
            <a:r>
              <a:rPr lang="en-US" altLang="en-US" sz="2000" b="1" dirty="0">
                <a:solidFill>
                  <a:srgbClr val="000000"/>
                </a:solidFill>
                <a:latin typeface="Alexandria"/>
              </a:rPr>
              <a:t>Clear-Signed Data:</a:t>
            </a:r>
            <a:r>
              <a:rPr lang="en-US" altLang="en-US" sz="2000" dirty="0">
                <a:solidFill>
                  <a:srgbClr val="000000"/>
                </a:solidFill>
                <a:latin typeface="Alexandria"/>
              </a:rPr>
              <a:t> Signed but not encrypted.</a:t>
            </a:r>
            <a:br>
              <a:rPr lang="en-US" altLang="en-US" sz="2000" dirty="0">
                <a:solidFill>
                  <a:srgbClr val="000000"/>
                </a:solidFill>
                <a:latin typeface="Alexandria"/>
              </a:rPr>
            </a:br>
            <a:endParaRPr lang="en-US" altLang="en-US" sz="2000" dirty="0">
              <a:solidFill>
                <a:srgbClr val="000000"/>
              </a:solidFill>
              <a:latin typeface="Alexandria"/>
            </a:endParaRPr>
          </a:p>
          <a:p>
            <a:pPr>
              <a:spcAft>
                <a:spcPct val="20%"/>
              </a:spcAft>
            </a:pPr>
            <a:r>
              <a:rPr lang="en-US" altLang="en-US" sz="2000" b="1" dirty="0">
                <a:solidFill>
                  <a:srgbClr val="000000"/>
                </a:solidFill>
                <a:latin typeface="Alexandria"/>
              </a:rPr>
              <a:t>Signed and Enveloped Data:</a:t>
            </a:r>
            <a:r>
              <a:rPr lang="en-US" altLang="en-US" sz="2000" dirty="0">
                <a:solidFill>
                  <a:srgbClr val="000000"/>
                </a:solidFill>
                <a:latin typeface="Alexandria"/>
              </a:rPr>
              <a:t> Various orderings for encrypting and signing.</a:t>
            </a:r>
          </a:p>
          <a:p>
            <a:endParaRPr lang="en-US" altLang="en-US" sz="2000" dirty="0">
              <a:solidFill>
                <a:srgbClr val="000000"/>
              </a:solidFill>
              <a:latin typeface="Alexandria"/>
            </a:endParaRPr>
          </a:p>
        </p:txBody>
      </p:sp>
      <p:sp>
        <p:nvSpPr>
          <p:cNvPr id="7" name="TextBox 6">
            <a:extLst>
              <a:ext uri="{FF2B5EF4-FFF2-40B4-BE49-F238E27FC236}">
                <a16:creationId xmlns:a16="http://schemas.microsoft.com/office/drawing/2014/main" id="{BB2C3A92-F476-4F11-894D-7A1959455B82}"/>
              </a:ext>
            </a:extLst>
          </p:cNvPr>
          <p:cNvSpPr txBox="1"/>
          <p:nvPr/>
        </p:nvSpPr>
        <p:spPr>
          <a:xfrm>
            <a:off x="2707938" y="641072"/>
            <a:ext cx="6157608" cy="461665"/>
          </a:xfrm>
          <a:prstGeom prst="rect">
            <a:avLst/>
          </a:prstGeom>
          <a:noFill/>
        </p:spPr>
        <p:txBody>
          <a:bodyPr wrap="square">
            <a:spAutoFit/>
          </a:bodyPr>
          <a:lstStyle/>
          <a:p>
            <a:r>
              <a:rPr lang="en-US" altLang="en-US" sz="2400" dirty="0">
                <a:solidFill>
                  <a:srgbClr val="000000"/>
                </a:solidFill>
                <a:latin typeface="Alexandria"/>
              </a:rPr>
              <a:t>S/MIME Functions</a:t>
            </a:r>
            <a:endParaRPr lang="en-MY" sz="2400" dirty="0">
              <a:solidFill>
                <a:srgbClr val="000000"/>
              </a:solidFill>
              <a:latin typeface="Alexandria"/>
            </a:endParaRPr>
          </a:p>
        </p:txBody>
      </p:sp>
    </p:spTree>
  </p:cSld>
  <p:clrMapOvr>
    <a:masterClrMapping/>
  </p:clrMapOvr>
</p:sld>
</file>

<file path=ppt/slides/slide32.xml><?xml version="1.0" encoding="utf-8"?>
<p:sld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3" name="Slide Number Placeholder 5">
            <a:extLst>
              <a:ext uri="{FF2B5EF4-FFF2-40B4-BE49-F238E27FC236}">
                <a16:creationId xmlns:a16="http://schemas.microsoft.com/office/drawing/2014/main" id="{19C737BC-C76C-1CE9-A81B-4CD05CB00D02}"/>
              </a:ext>
            </a:extLst>
          </p:cNvPr>
          <p:cNvSpPr>
            <a:spLocks noGrp="1"/>
          </p:cNvSpPr>
          <p:nvPr>
            <p:ph type="sldNum" sz="quarter" idx="12"/>
          </p:nvPr>
        </p:nvSpPr>
        <p:spPr/>
        <p:txBody>
          <a:bodyPr/>
          <a:lstStyle/>
          <a:p>
            <a:fld id="{2606DCDB-ADB4-4CFA-B96C-A404E11EC789}" type="slidenum">
              <a:rPr lang="en-US" altLang="en-US">
                <a:solidFill>
                  <a:srgbClr val="000000"/>
                </a:solidFill>
                <a:latin typeface="Alexandria"/>
              </a:rPr>
              <a:pPr/>
              <a:t>32</a:t>
            </a:fld>
            <a:endParaRPr lang="en-US" altLang="en-US">
              <a:solidFill>
                <a:srgbClr val="000000"/>
              </a:solidFill>
              <a:latin typeface="Alexandria"/>
            </a:endParaRPr>
          </a:p>
        </p:txBody>
      </p:sp>
      <p:sp>
        <p:nvSpPr>
          <p:cNvPr id="27651" name="Rectangle 3">
            <a:extLst>
              <a:ext uri="{FF2B5EF4-FFF2-40B4-BE49-F238E27FC236}">
                <a16:creationId xmlns:a16="http://schemas.microsoft.com/office/drawing/2014/main" id="{97AFC210-8F6E-61E6-65FD-0CFDBBFB8AB7}"/>
              </a:ext>
            </a:extLst>
          </p:cNvPr>
          <p:cNvSpPr>
            <a:spLocks noGrp="1" noChangeArrowheads="1"/>
          </p:cNvSpPr>
          <p:nvPr>
            <p:ph type="body" idx="1"/>
          </p:nvPr>
        </p:nvSpPr>
        <p:spPr>
          <a:xfrm>
            <a:off x="838200" y="1825625"/>
            <a:ext cx="10515600" cy="3573226"/>
          </a:xfrm>
        </p:spPr>
        <p:txBody>
          <a:bodyPr>
            <a:normAutofit/>
          </a:bodyPr>
          <a:lstStyle/>
          <a:p>
            <a:pPr>
              <a:spcAft>
                <a:spcPct val="20%"/>
              </a:spcAft>
            </a:pPr>
            <a:r>
              <a:rPr lang="en-US" altLang="en-US" sz="2000" b="1" dirty="0">
                <a:solidFill>
                  <a:srgbClr val="000000"/>
                </a:solidFill>
                <a:latin typeface="Alexandria"/>
              </a:rPr>
              <a:t>Hash functions :</a:t>
            </a:r>
            <a:r>
              <a:rPr lang="en-US" altLang="en-US" sz="2000" dirty="0">
                <a:solidFill>
                  <a:srgbClr val="000000"/>
                </a:solidFill>
                <a:latin typeface="Alexandria"/>
              </a:rPr>
              <a:t> SHA-1 and MD5</a:t>
            </a:r>
            <a:br>
              <a:rPr lang="en-US" altLang="en-US" sz="2000" dirty="0">
                <a:solidFill>
                  <a:srgbClr val="000000"/>
                </a:solidFill>
                <a:latin typeface="Alexandria"/>
              </a:rPr>
            </a:br>
            <a:endParaRPr lang="en-US" altLang="en-US" sz="2000" dirty="0">
              <a:solidFill>
                <a:srgbClr val="000000"/>
              </a:solidFill>
              <a:latin typeface="Alexandria"/>
            </a:endParaRPr>
          </a:p>
          <a:p>
            <a:pPr>
              <a:spcAft>
                <a:spcPct val="20%"/>
              </a:spcAft>
            </a:pPr>
            <a:r>
              <a:rPr lang="en-US" altLang="en-US" sz="2000" b="1" dirty="0">
                <a:solidFill>
                  <a:srgbClr val="000000"/>
                </a:solidFill>
                <a:latin typeface="Alexandria"/>
              </a:rPr>
              <a:t>Digital Signatures:</a:t>
            </a:r>
            <a:r>
              <a:rPr lang="en-US" altLang="en-US" sz="2000" dirty="0">
                <a:solidFill>
                  <a:srgbClr val="000000"/>
                </a:solidFill>
                <a:latin typeface="Alexandria"/>
              </a:rPr>
              <a:t> DSS and RSA</a:t>
            </a:r>
            <a:br>
              <a:rPr lang="en-US" altLang="en-US" sz="2000" dirty="0">
                <a:solidFill>
                  <a:srgbClr val="000000"/>
                </a:solidFill>
                <a:latin typeface="Alexandria"/>
              </a:rPr>
            </a:br>
            <a:endParaRPr lang="en-US" altLang="en-US" sz="2000" dirty="0">
              <a:solidFill>
                <a:srgbClr val="000000"/>
              </a:solidFill>
              <a:latin typeface="Alexandria"/>
            </a:endParaRPr>
          </a:p>
          <a:p>
            <a:pPr>
              <a:spcAft>
                <a:spcPct val="20%"/>
              </a:spcAft>
            </a:pPr>
            <a:r>
              <a:rPr lang="en-US" altLang="en-US" sz="2000" b="1" dirty="0">
                <a:solidFill>
                  <a:srgbClr val="000000"/>
                </a:solidFill>
                <a:latin typeface="Alexandria"/>
              </a:rPr>
              <a:t>Secret-Key Encryption:</a:t>
            </a:r>
            <a:r>
              <a:rPr lang="en-US" altLang="en-US" sz="2000" dirty="0">
                <a:solidFill>
                  <a:srgbClr val="000000"/>
                </a:solidFill>
                <a:latin typeface="Alexandria"/>
              </a:rPr>
              <a:t> Triple-DES, RC2/40 (exportable)</a:t>
            </a:r>
            <a:br>
              <a:rPr lang="en-US" altLang="en-US" sz="2000" dirty="0">
                <a:solidFill>
                  <a:srgbClr val="000000"/>
                </a:solidFill>
                <a:latin typeface="Alexandria"/>
              </a:rPr>
            </a:br>
            <a:endParaRPr lang="en-US" altLang="en-US" sz="2000" dirty="0">
              <a:solidFill>
                <a:srgbClr val="000000"/>
              </a:solidFill>
              <a:latin typeface="Alexandria"/>
            </a:endParaRPr>
          </a:p>
          <a:p>
            <a:pPr>
              <a:spcAft>
                <a:spcPct val="20%"/>
              </a:spcAft>
            </a:pPr>
            <a:r>
              <a:rPr lang="en-US" altLang="en-US" sz="2000" b="1" dirty="0">
                <a:solidFill>
                  <a:srgbClr val="000000"/>
                </a:solidFill>
                <a:latin typeface="Alexandria"/>
              </a:rPr>
              <a:t>Public-Private Key Encryption:</a:t>
            </a:r>
            <a:r>
              <a:rPr lang="en-US" altLang="en-US" sz="2000" dirty="0">
                <a:solidFill>
                  <a:srgbClr val="000000"/>
                </a:solidFill>
                <a:latin typeface="Alexandria"/>
              </a:rPr>
              <a:t> RSA with key sizes of 512 and 1024 bits.</a:t>
            </a:r>
          </a:p>
          <a:p>
            <a:endParaRPr lang="en-US" altLang="en-US" sz="2000" dirty="0">
              <a:solidFill>
                <a:srgbClr val="000000"/>
              </a:solidFill>
              <a:latin typeface="Alexandria"/>
            </a:endParaRPr>
          </a:p>
        </p:txBody>
      </p:sp>
      <p:sp>
        <p:nvSpPr>
          <p:cNvPr id="7" name="TextBox 6">
            <a:extLst>
              <a:ext uri="{FF2B5EF4-FFF2-40B4-BE49-F238E27FC236}">
                <a16:creationId xmlns:a16="http://schemas.microsoft.com/office/drawing/2014/main" id="{A14F2C8F-1E5D-DD70-C5BA-9D4DAE936DD4}"/>
              </a:ext>
            </a:extLst>
          </p:cNvPr>
          <p:cNvSpPr txBox="1"/>
          <p:nvPr/>
        </p:nvSpPr>
        <p:spPr>
          <a:xfrm>
            <a:off x="2452992" y="594905"/>
            <a:ext cx="6157608" cy="461665"/>
          </a:xfrm>
          <a:prstGeom prst="rect">
            <a:avLst/>
          </a:prstGeom>
          <a:noFill/>
        </p:spPr>
        <p:txBody>
          <a:bodyPr wrap="square">
            <a:spAutoFit/>
          </a:bodyPr>
          <a:lstStyle/>
          <a:p>
            <a:r>
              <a:rPr lang="en-US" altLang="en-US" sz="2400" dirty="0">
                <a:solidFill>
                  <a:srgbClr val="000000"/>
                </a:solidFill>
                <a:latin typeface="Alexandria"/>
              </a:rPr>
              <a:t>S/MIME Cryptographic Algorithms</a:t>
            </a:r>
            <a:endParaRPr lang="en-MY" sz="2400" dirty="0">
              <a:solidFill>
                <a:srgbClr val="000000"/>
              </a:solidFill>
              <a:latin typeface="Alexandria"/>
            </a:endParaRPr>
          </a:p>
        </p:txBody>
      </p:sp>
    </p:spTree>
  </p:cSld>
  <p:clrMapOvr>
    <a:masterClrMapping/>
  </p:clrMapOvr>
</p:sld>
</file>

<file path=ppt/slides/slide33.xml><?xml version="1.0" encoding="utf-8"?>
<p:sld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5D46EBD-1F7C-F215-D189-F451F27098BA}"/>
              </a:ext>
            </a:extLst>
          </p:cNvPr>
          <p:cNvSpPr txBox="1"/>
          <p:nvPr/>
        </p:nvSpPr>
        <p:spPr>
          <a:xfrm>
            <a:off x="1584959" y="2245864"/>
            <a:ext cx="7384869" cy="1754326"/>
          </a:xfrm>
          <a:prstGeom prst="rect">
            <a:avLst/>
          </a:prstGeom>
          <a:noFill/>
        </p:spPr>
        <p:txBody>
          <a:bodyPr wrap="square">
            <a:spAutoFit/>
          </a:bodyPr>
          <a:lstStyle/>
          <a:p>
            <a:br>
              <a:rPr lang="ar-SA" dirty="0">
                <a:solidFill>
                  <a:srgbClr val="000000"/>
                </a:solidFill>
                <a:latin typeface="Alexandria"/>
              </a:rPr>
            </a:br>
            <a:r>
              <a:rPr lang="en-MY" dirty="0">
                <a:solidFill>
                  <a:srgbClr val="000000"/>
                </a:solidFill>
                <a:latin typeface="Alexandria"/>
              </a:rPr>
              <a:t>Stallings, W. (2006). Cryptography and network security principles and practices 4th edition</a:t>
            </a:r>
            <a:br>
              <a:rPr lang="en-MY" dirty="0">
                <a:solidFill>
                  <a:srgbClr val="000000"/>
                </a:solidFill>
                <a:latin typeface="Alexandria"/>
              </a:rPr>
            </a:br>
            <a:endParaRPr lang="en-MY" dirty="0">
              <a:solidFill>
                <a:srgbClr val="000000"/>
              </a:solidFill>
              <a:latin typeface="Alexandria"/>
            </a:endParaRPr>
          </a:p>
          <a:p>
            <a:endParaRPr lang="en-MY" dirty="0">
              <a:solidFill>
                <a:srgbClr val="000000"/>
              </a:solidFill>
              <a:latin typeface="Alexandria"/>
            </a:endParaRPr>
          </a:p>
          <a:p>
            <a:endParaRPr lang="en-US" dirty="0">
              <a:solidFill>
                <a:srgbClr val="000000"/>
              </a:solidFill>
              <a:latin typeface="Alexandria"/>
            </a:endParaRPr>
          </a:p>
        </p:txBody>
      </p:sp>
      <p:sp>
        <p:nvSpPr>
          <p:cNvPr id="2" name="Slide Number Placeholder 1">
            <a:extLst>
              <a:ext uri="{FF2B5EF4-FFF2-40B4-BE49-F238E27FC236}">
                <a16:creationId xmlns:a16="http://schemas.microsoft.com/office/drawing/2014/main" id="{3E8F2FB1-8989-071C-C4C0-FBC9D9CAE2D8}"/>
              </a:ext>
            </a:extLst>
          </p:cNvPr>
          <p:cNvSpPr>
            <a:spLocks noGrp="1"/>
          </p:cNvSpPr>
          <p:nvPr>
            <p:ph type="sldNum" sz="quarter" idx="12"/>
          </p:nvPr>
        </p:nvSpPr>
        <p:spPr/>
        <p:txBody>
          <a:bodyPr/>
          <a:lstStyle/>
          <a:p>
            <a:fld id="{FDED41F8-FC0F-4085-8150-313B6CF05213}" type="slidenum">
              <a:rPr lang="en-US" smtClean="0">
                <a:solidFill>
                  <a:srgbClr val="000000"/>
                </a:solidFill>
                <a:latin typeface="Alexandria"/>
              </a:rPr>
              <a:t>33</a:t>
            </a:fld>
            <a:endParaRPr lang="en-US">
              <a:solidFill>
                <a:srgbClr val="000000"/>
              </a:solidFill>
              <a:latin typeface="Alexandria"/>
            </a:endParaRPr>
          </a:p>
        </p:txBody>
      </p:sp>
      <p:sp>
        <p:nvSpPr>
          <p:cNvPr id="6" name="TextBox 5">
            <a:extLst>
              <a:ext uri="{FF2B5EF4-FFF2-40B4-BE49-F238E27FC236}">
                <a16:creationId xmlns:a16="http://schemas.microsoft.com/office/drawing/2014/main" id="{5FA5B0C0-A21F-6DDF-4412-5452CB71EBF4}"/>
              </a:ext>
            </a:extLst>
          </p:cNvPr>
          <p:cNvSpPr txBox="1"/>
          <p:nvPr/>
        </p:nvSpPr>
        <p:spPr>
          <a:xfrm>
            <a:off x="2506063" y="574267"/>
            <a:ext cx="1629998" cy="461665"/>
          </a:xfrm>
          <a:prstGeom prst="rect">
            <a:avLst/>
          </a:prstGeom>
          <a:noFill/>
        </p:spPr>
        <p:txBody>
          <a:bodyPr wrap="none" rtlCol="0">
            <a:spAutoFit/>
          </a:bodyPr>
          <a:lstStyle/>
          <a:p>
            <a:r>
              <a:rPr lang="en-US" sz="2400" dirty="0">
                <a:solidFill>
                  <a:srgbClr val="000000"/>
                </a:solidFill>
                <a:latin typeface="Alexandria"/>
              </a:rPr>
              <a:t>References </a:t>
            </a:r>
          </a:p>
        </p:txBody>
      </p:sp>
    </p:spTree>
    <p:extLst>
      <p:ext uri="{BB962C8B-B14F-4D97-AF65-F5344CB8AC3E}">
        <p14:creationId xmlns:p14="http://schemas.microsoft.com/office/powerpoint/2010/main" val="1940871192"/>
      </p:ext>
    </p:extLst>
  </p:cSld>
  <p:clrMapOvr>
    <a:masterClrMapping/>
  </p:clrMapOvr>
</p:sld>
</file>

<file path=ppt/slides/slide34.xml><?xml version="1.0" encoding="utf-8"?>
<p:sld xmlns:a="http://purl.oclc.org/ooxml/drawingml/main" xmlns:r="http://purl.oclc.org/ooxml/officeDocument/relationships" xmlns:p="http://purl.oclc.org/ooxml/presentationml/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purl.oclc.org/ooxml/drawingml/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
                <a:satMod val="105%"/>
                <a:tint val="67%"/>
              </a:schemeClr>
            </a:gs>
            <a:gs pos="50%">
              <a:schemeClr val="phClr">
                <a:lumMod val="105%"/>
                <a:satMod val="103%"/>
                <a:tint val="73%"/>
              </a:schemeClr>
            </a:gs>
            <a:gs pos="100%">
              <a:schemeClr val="phClr">
                <a:lumMod val="105%"/>
                <a:satMod val="109%"/>
                <a:tint val="81%"/>
              </a:schemeClr>
            </a:gs>
          </a:gsLst>
          <a:lin ang="5400000" scaled="0"/>
        </a:gradFill>
        <a:gradFill rotWithShape="1">
          <a:gsLst>
            <a:gs pos="0%">
              <a:schemeClr val="phClr">
                <a:satMod val="103%"/>
                <a:lumMod val="102%"/>
                <a:tint val="94%"/>
              </a:schemeClr>
            </a:gs>
            <a:gs pos="50%">
              <a:schemeClr val="phClr">
                <a:satMod val="110%"/>
                <a:lumMod val="100%"/>
                <a:shade val="100%"/>
              </a:schemeClr>
            </a:gs>
            <a:gs pos="100%">
              <a:schemeClr val="phClr">
                <a:lumMod val="99%"/>
                <a:satMod val="120%"/>
                <a:shade val="78%"/>
              </a:schemeClr>
            </a:gs>
          </a:gsLst>
          <a:lin ang="5400000" scaled="0"/>
        </a:gradFill>
      </a:fillStyleLst>
      <a:lnStyleLst>
        <a:ln w="6350" cap="flat" cmpd="sng" algn="ctr">
          <a:solidFill>
            <a:schemeClr val="phClr"/>
          </a:solidFill>
          <a:prstDash val="solid"/>
          <a:miter lim="800%"/>
        </a:ln>
        <a:ln w="12700" cap="flat" cmpd="sng" algn="ctr">
          <a:solidFill>
            <a:schemeClr val="phClr"/>
          </a:solidFill>
          <a:prstDash val="solid"/>
          <a:miter lim="800%"/>
        </a:ln>
        <a:ln w="19050" cap="flat" cmpd="sng" algn="ctr">
          <a:solidFill>
            <a:schemeClr val="phClr"/>
          </a:solidFill>
          <a:prstDash val="solid"/>
          <a:miter lim="800%"/>
        </a:ln>
      </a:lnStyleLst>
      <a:effectStyleLst>
        <a:effectStyle>
          <a:effectLst/>
        </a:effectStyle>
        <a:effectStyle>
          <a:effectLst/>
        </a:effectStyle>
        <a:effectStyle>
          <a:effectLst>
            <a:outerShdw blurRad="57150" dist="19050" dir="5400000" algn="ctr" rotWithShape="0">
              <a:srgbClr val="000000">
                <a:alpha val="63%"/>
              </a:srgbClr>
            </a:outerShdw>
          </a:effectLst>
        </a:effectStyle>
      </a:effectStyleLst>
      <a:bgFillStyleLst>
        <a:solidFill>
          <a:schemeClr val="phClr"/>
        </a:solidFill>
        <a:solidFill>
          <a:schemeClr val="phClr">
            <a:tint val="95%"/>
            <a:satMod val="170%"/>
          </a:schemeClr>
        </a:solidFill>
        <a:gradFill rotWithShape="1">
          <a:gsLst>
            <a:gs pos="0%">
              <a:schemeClr val="phClr">
                <a:tint val="93%"/>
                <a:satMod val="150%"/>
                <a:shade val="98%"/>
                <a:lumMod val="102%"/>
              </a:schemeClr>
            </a:gs>
            <a:gs pos="50%">
              <a:schemeClr val="phClr">
                <a:tint val="98%"/>
                <a:satMod val="130%"/>
                <a:shade val="90%"/>
                <a:lumMod val="103%"/>
              </a:schemeClr>
            </a:gs>
            <a:gs pos="100%">
              <a:schemeClr val="phClr">
                <a:shade val="63%"/>
                <a:satMod val="12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purl.oclc.org/ooxml/drawingml/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
                <a:satMod val="105%"/>
                <a:tint val="67%"/>
              </a:schemeClr>
            </a:gs>
            <a:gs pos="50%">
              <a:schemeClr val="phClr">
                <a:lumMod val="105%"/>
                <a:satMod val="103%"/>
                <a:tint val="73%"/>
              </a:schemeClr>
            </a:gs>
            <a:gs pos="100%">
              <a:schemeClr val="phClr">
                <a:lumMod val="105%"/>
                <a:satMod val="109%"/>
                <a:tint val="81%"/>
              </a:schemeClr>
            </a:gs>
          </a:gsLst>
          <a:lin ang="5400000" scaled="0"/>
        </a:gradFill>
        <a:gradFill rotWithShape="1">
          <a:gsLst>
            <a:gs pos="0%">
              <a:schemeClr val="phClr">
                <a:satMod val="103%"/>
                <a:lumMod val="102%"/>
                <a:tint val="94%"/>
              </a:schemeClr>
            </a:gs>
            <a:gs pos="50%">
              <a:schemeClr val="phClr">
                <a:satMod val="110%"/>
                <a:lumMod val="100%"/>
                <a:shade val="100%"/>
              </a:schemeClr>
            </a:gs>
            <a:gs pos="100%">
              <a:schemeClr val="phClr">
                <a:lumMod val="99%"/>
                <a:satMod val="120%"/>
                <a:shade val="78%"/>
              </a:schemeClr>
            </a:gs>
          </a:gsLst>
          <a:lin ang="5400000" scaled="0"/>
        </a:gradFill>
      </a:fillStyleLst>
      <a:lnStyleLst>
        <a:ln w="6350" cap="flat" cmpd="sng" algn="ctr">
          <a:solidFill>
            <a:schemeClr val="phClr"/>
          </a:solidFill>
          <a:prstDash val="solid"/>
          <a:miter lim="800%"/>
        </a:ln>
        <a:ln w="12700" cap="flat" cmpd="sng" algn="ctr">
          <a:solidFill>
            <a:schemeClr val="phClr"/>
          </a:solidFill>
          <a:prstDash val="solid"/>
          <a:miter lim="800%"/>
        </a:ln>
        <a:ln w="19050" cap="flat" cmpd="sng" algn="ctr">
          <a:solidFill>
            <a:schemeClr val="phClr"/>
          </a:solidFill>
          <a:prstDash val="solid"/>
          <a:miter lim="800%"/>
        </a:ln>
      </a:lnStyleLst>
      <a:effectStyleLst>
        <a:effectStyle>
          <a:effectLst/>
        </a:effectStyle>
        <a:effectStyle>
          <a:effectLst/>
        </a:effectStyle>
        <a:effectStyle>
          <a:effectLst>
            <a:outerShdw blurRad="57150" dist="19050" dir="5400000" algn="ctr" rotWithShape="0">
              <a:srgbClr val="000000">
                <a:alpha val="63%"/>
              </a:srgbClr>
            </a:outerShdw>
          </a:effectLst>
        </a:effectStyle>
      </a:effectStyleLst>
      <a:bgFillStyleLst>
        <a:solidFill>
          <a:schemeClr val="phClr"/>
        </a:solidFill>
        <a:solidFill>
          <a:schemeClr val="phClr">
            <a:tint val="95%"/>
            <a:satMod val="170%"/>
          </a:schemeClr>
        </a:solidFill>
        <a:gradFill rotWithShape="1">
          <a:gsLst>
            <a:gs pos="0%">
              <a:schemeClr val="phClr">
                <a:tint val="93%"/>
                <a:satMod val="150%"/>
                <a:shade val="98%"/>
                <a:lumMod val="102%"/>
              </a:schemeClr>
            </a:gs>
            <a:gs pos="50%">
              <a:schemeClr val="phClr">
                <a:tint val="98%"/>
                <a:satMod val="130%"/>
                <a:shade val="90%"/>
                <a:lumMod val="103%"/>
              </a:schemeClr>
            </a:gs>
            <a:gs pos="100%">
              <a:schemeClr val="phClr">
                <a:shade val="63%"/>
                <a:satMod val="12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purl.oclc.org/ooxml/officeDocument/relationships/customXmlProps" Target="itemProps1.xml"/></Relationships>
</file>

<file path=customXml/_rels/item2.xml.rels><?xml version="1.0" encoding="UTF-8" standalone="yes"?>
<Relationships xmlns="http://schemas.openxmlformats.org/package/2006/relationships"><Relationship Id="rId1" Type="http://purl.oclc.org/ooxml/officeDocument/relationships/customXmlProps" Target="itemProps2.xml"/></Relationships>
</file>

<file path=customXml/_rels/item3.xml.rels><?xml version="1.0" encoding="UTF-8" standalone="yes"?>
<Relationships xmlns="http://schemas.openxmlformats.org/package/2006/relationships"><Relationship Id="rId1" Type="http://purl.oclc.org/ooxml/officeDocument/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purl.oclc.org/ooxml/officeDocument/customXml" ds:itemID="{B6922925-B650-4EA1-A7DB-D7297A7637D2}">
  <ds:schemaRefs>
    <ds:schemaRef ds:uri="http://schemas.microsoft.com/sharepoint/v3/contenttype/forms"/>
  </ds:schemaRefs>
</ds:datastoreItem>
</file>

<file path=customXml/itemProps2.xml><?xml version="1.0" encoding="utf-8"?>
<ds:datastoreItem xmlns:ds="http://purl.oclc.org/ooxml/officeDocument/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purl.oclc.org/ooxml/officeDocument/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purl.oclc.org/ooxml/officeDocument/extendedProperties" xmlns:vt="http://purl.oclc.org/ooxml/officeDocument/docPropsVTypes">
  <TotalTime>3</TotalTime>
  <Words>1982</Words>
  <Application>Microsoft Office PowerPoint</Application>
  <PresentationFormat>Widescreen</PresentationFormat>
  <Paragraphs>324</Paragraphs>
  <Slides>34</Slides>
  <Notes>20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34</vt:i4>
      </vt:variant>
    </vt:vector>
  </HeadingPairs>
  <TitlesOfParts>
    <vt:vector size="41" baseType="lpstr">
      <vt:lpstr>Alexandria</vt:lpstr>
      <vt:lpstr>Arial</vt:lpstr>
      <vt:lpstr>Calibri</vt:lpstr>
      <vt:lpstr>Calibri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Mohammed F.R. Anbar</cp:lastModifiedBy>
  <cp:revision>11</cp:revision>
  <dcterms:created xsi:type="dcterms:W3CDTF">2023-04-29T09:08:00Z</dcterms:created>
  <dcterms:modified xsi:type="dcterms:W3CDTF">2025-07-18T14:29:27Z</dcterms:modified>
</cp:coreProperties>
</file>

<file path=docProps/custom.xml><?xml version="1.0" encoding="utf-8"?>
<Properties xmlns="http://purl.oclc.org/ooxml/officeDocument/customProperties" xmlns:vt="http://purl.oclc.org/ooxml/officeDocument/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