
<file path=[Content_Types].xml><?xml version="1.0" encoding="utf-8"?>
<Types xmlns="http://schemas.openxmlformats.org/package/2006/content-types">
  <Default Extension="emf" ContentType="image/x-emf"/>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7"/>
  </p:notesMasterIdLst>
  <p:sldIdLst>
    <p:sldId id="282" r:id="rId2"/>
    <p:sldId id="283"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4" r:id="rId26"/>
  </p:sldIdLst>
  <p:sldSz cx="12192000" cy="6858000"/>
  <p:notesSz cx="12192000" cy="6858000"/>
  <p:embeddedFontLst>
    <p:embeddedFont>
      <p:font typeface="Calibri" panose="020F0502020204030204" pitchFamily="34" charset="0"/>
      <p:regular r:id="rId28"/>
      <p:bold r:id="rId29"/>
    </p:embeddedFont>
    <p:embeddedFont>
      <p:font typeface="Sakkal Majalla" panose="02000000000000000000" pitchFamily="2" charset="-78"/>
      <p:regular r:id="rId30"/>
      <p:bold r:id="rId31"/>
    </p:embeddedFont>
    <p:embeddedFont>
      <p:font typeface="Tahoma" panose="020B0604030504040204" pitchFamily="34" charset="0"/>
      <p:regular r:id="rId32"/>
      <p:bold r:id="rId33"/>
    </p:embeddedFont>
    <p:embeddedFont>
      <p:font typeface="Tajawal Medium" panose="00000600000000000000" charset="-78"/>
      <p:regular r:id="rId34"/>
      <p:bold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1" roundtripDataSignature="AMtx7mhXUHf/OCGeYbVIGuYy3nEbYnQgE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0" d="100"/>
          <a:sy n="80" d="100"/>
        </p:scale>
        <p:origin x="754" y="-29"/>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032400" y="514350"/>
            <a:ext cx="8128400" cy="25717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1219200" y="3257550"/>
            <a:ext cx="9753600" cy="30861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4: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 name="Google Shape;90;p4: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5: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 name="Google Shape;97;p5: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6: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3" name="Google Shape;103;p6: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7: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 name="Google Shape;111;p7: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8: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5" name="Google Shape;125;p9: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10: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11: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11: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2: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12: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3: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p13: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4: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5" name="Google Shape;155;p14: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5: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15: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16: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8" name="Google Shape;168;p16: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7: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4" name="Google Shape;174;p17: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8: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0" name="Google Shape;180;p18: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9: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6" name="Google Shape;186;p19: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21: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8" name="Google Shape;198;p21: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22: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4" name="Google Shape;204;p22: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23: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0" name="Google Shape;210;p23: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24: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24: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5:notes"/>
          <p:cNvSpPr txBox="1">
            <a:spLocks noGrp="1"/>
          </p:cNvSpPr>
          <p:nvPr>
            <p:ph type="body" idx="1"/>
          </p:nvPr>
        </p:nvSpPr>
        <p:spPr>
          <a:xfrm>
            <a:off x="1219200" y="3257550"/>
            <a:ext cx="97536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5:notes"/>
          <p:cNvSpPr>
            <a:spLocks noGrp="1" noRot="1" noChangeAspect="1"/>
          </p:cNvSpPr>
          <p:nvPr>
            <p:ph type="sldImg" idx="2"/>
          </p:nvPr>
        </p:nvSpPr>
        <p:spPr>
          <a:xfrm>
            <a:off x="3810000" y="514350"/>
            <a:ext cx="4573588"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23"/>
        <p:cNvGrpSpPr/>
        <p:nvPr/>
      </p:nvGrpSpPr>
      <p:grpSpPr>
        <a:xfrm>
          <a:off x="0" y="0"/>
          <a:ext cx="0" cy="0"/>
          <a:chOff x="0" y="0"/>
          <a:chExt cx="0" cy="0"/>
        </a:xfrm>
      </p:grpSpPr>
      <p:sp>
        <p:nvSpPr>
          <p:cNvPr id="24" name="Google Shape;24;p29"/>
          <p:cNvSpPr txBox="1">
            <a:spLocks noGrp="1"/>
          </p:cNvSpPr>
          <p:nvPr>
            <p:ph type="ctrTitle"/>
          </p:nvPr>
        </p:nvSpPr>
        <p:spPr>
          <a:xfrm>
            <a:off x="281431" y="227203"/>
            <a:ext cx="11629136" cy="452120"/>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b="0" i="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29"/>
          <p:cNvSpPr txBox="1">
            <a:spLocks noGrp="1"/>
          </p:cNvSpPr>
          <p:nvPr>
            <p:ph type="subTitle" idx="1"/>
          </p:nvPr>
        </p:nvSpPr>
        <p:spPr>
          <a:xfrm>
            <a:off x="1828800" y="3840480"/>
            <a:ext cx="8534400" cy="1714500"/>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9"/>
          <p:cNvSpPr txBox="1">
            <a:spLocks noGrp="1"/>
          </p:cNvSpPr>
          <p:nvPr>
            <p:ph type="ftr" idx="11"/>
          </p:nvPr>
        </p:nvSpPr>
        <p:spPr>
          <a:xfrm>
            <a:off x="4145280" y="6377940"/>
            <a:ext cx="3901440" cy="342900"/>
          </a:xfrm>
          <a:prstGeom prst="rect">
            <a:avLst/>
          </a:prstGeom>
          <a:noFill/>
          <a:ln>
            <a:noFill/>
          </a:ln>
        </p:spPr>
        <p:txBody>
          <a:bodyPr spcFirstLastPara="1" wrap="square" lIns="0" tIns="0" rIns="0" bIns="0" anchor="t" anchorCtr="0">
            <a:spAutoFit/>
          </a:bodyPr>
          <a:lstStyle>
            <a:lvl1pPr lvl="0" algn="ctr" rtl="1">
              <a:spcBef>
                <a:spcPts val="0"/>
              </a:spcBef>
              <a:spcAft>
                <a:spcPts val="0"/>
              </a:spcAft>
              <a:buSzPts val="1400"/>
              <a:buNone/>
              <a:defRPr>
                <a:solidFill>
                  <a:srgbClr val="888888"/>
                </a:solidFill>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27" name="Google Shape;27;p29"/>
          <p:cNvSpPr txBox="1">
            <a:spLocks noGrp="1"/>
          </p:cNvSpPr>
          <p:nvPr>
            <p:ph type="dt" idx="10"/>
          </p:nvPr>
        </p:nvSpPr>
        <p:spPr>
          <a:xfrm>
            <a:off x="609600" y="6377940"/>
            <a:ext cx="2804160" cy="342900"/>
          </a:xfrm>
          <a:prstGeom prst="rect">
            <a:avLst/>
          </a:prstGeom>
          <a:noFill/>
          <a:ln>
            <a:noFill/>
          </a:ln>
        </p:spPr>
        <p:txBody>
          <a:bodyPr spcFirstLastPara="1" wrap="square" lIns="0" tIns="0" rIns="0" bIns="0" anchor="t" anchorCtr="0">
            <a:spAutoFit/>
          </a:bodyPr>
          <a:lstStyle>
            <a:lvl1pPr lvl="0" algn="l" rtl="1">
              <a:spcBef>
                <a:spcPts val="0"/>
              </a:spcBef>
              <a:spcAft>
                <a:spcPts val="0"/>
              </a:spcAft>
              <a:buSzPts val="1400"/>
              <a:buNone/>
              <a:defRPr>
                <a:solidFill>
                  <a:srgbClr val="888888"/>
                </a:solidFill>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28" name="Google Shape;28;p29"/>
          <p:cNvSpPr txBox="1">
            <a:spLocks noGrp="1"/>
          </p:cNvSpPr>
          <p:nvPr>
            <p:ph type="sldNum" idx="12"/>
          </p:nvPr>
        </p:nvSpPr>
        <p:spPr>
          <a:xfrm>
            <a:off x="8778240" y="6377940"/>
            <a:ext cx="2804160" cy="342900"/>
          </a:xfrm>
          <a:prstGeom prst="rect">
            <a:avLst/>
          </a:prstGeom>
          <a:noFill/>
          <a:ln>
            <a:noFill/>
          </a:ln>
        </p:spPr>
        <p:txBody>
          <a:bodyPr spcFirstLastPara="1" wrap="square" lIns="0" tIns="0" rIns="0" bIns="0" anchor="t" anchorCtr="0">
            <a:spAutoFit/>
          </a:bodyPr>
          <a:lstStyle>
            <a:lvl1pPr marL="0" lvl="0" indent="0" algn="r" rtl="1">
              <a:spcBef>
                <a:spcPts val="0"/>
              </a:spcBef>
              <a:buNone/>
              <a:defRPr>
                <a:solidFill>
                  <a:srgbClr val="888888"/>
                </a:solidFill>
              </a:defRPr>
            </a:lvl1pPr>
            <a:lvl2pPr marL="0" lvl="1" indent="0" algn="r" rtl="1">
              <a:spcBef>
                <a:spcPts val="0"/>
              </a:spcBef>
              <a:buNone/>
              <a:defRPr>
                <a:solidFill>
                  <a:srgbClr val="888888"/>
                </a:solidFill>
              </a:defRPr>
            </a:lvl2pPr>
            <a:lvl3pPr marL="0" lvl="2" indent="0" algn="r" rtl="1">
              <a:spcBef>
                <a:spcPts val="0"/>
              </a:spcBef>
              <a:buNone/>
              <a:defRPr>
                <a:solidFill>
                  <a:srgbClr val="888888"/>
                </a:solidFill>
              </a:defRPr>
            </a:lvl3pPr>
            <a:lvl4pPr marL="0" lvl="3" indent="0" algn="r" rtl="1">
              <a:spcBef>
                <a:spcPts val="0"/>
              </a:spcBef>
              <a:buNone/>
              <a:defRPr>
                <a:solidFill>
                  <a:srgbClr val="888888"/>
                </a:solidFill>
              </a:defRPr>
            </a:lvl4pPr>
            <a:lvl5pPr marL="0" lvl="4" indent="0" algn="r" rtl="1">
              <a:spcBef>
                <a:spcPts val="0"/>
              </a:spcBef>
              <a:buNone/>
              <a:defRPr>
                <a:solidFill>
                  <a:srgbClr val="888888"/>
                </a:solidFill>
              </a:defRPr>
            </a:lvl5pPr>
            <a:lvl6pPr marL="0" lvl="5" indent="0" algn="r" rtl="1">
              <a:spcBef>
                <a:spcPts val="0"/>
              </a:spcBef>
              <a:buNone/>
              <a:defRPr>
                <a:solidFill>
                  <a:srgbClr val="888888"/>
                </a:solidFill>
              </a:defRPr>
            </a:lvl6pPr>
            <a:lvl7pPr marL="0" lvl="6" indent="0" algn="r" rtl="1">
              <a:spcBef>
                <a:spcPts val="0"/>
              </a:spcBef>
              <a:buNone/>
              <a:defRPr>
                <a:solidFill>
                  <a:srgbClr val="888888"/>
                </a:solidFill>
              </a:defRPr>
            </a:lvl7pPr>
            <a:lvl8pPr marL="0" lvl="7" indent="0" algn="r" rtl="1">
              <a:spcBef>
                <a:spcPts val="0"/>
              </a:spcBef>
              <a:buNone/>
              <a:defRPr>
                <a:solidFill>
                  <a:srgbClr val="888888"/>
                </a:solidFill>
              </a:defRPr>
            </a:lvl8pPr>
            <a:lvl9pPr marL="0" lvl="8" indent="0" algn="r" rtl="1">
              <a:spcBef>
                <a:spcPts val="0"/>
              </a:spcBef>
              <a:buNone/>
              <a:defRPr>
                <a:solidFill>
                  <a:srgbClr val="888888"/>
                </a:solidFill>
              </a:defRPr>
            </a:lvl9pPr>
          </a:lstStyle>
          <a:p>
            <a:pPr marL="0" lvl="0" indent="0" algn="r" rtl="1">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9"/>
        <p:cNvGrpSpPr/>
        <p:nvPr/>
      </p:nvGrpSpPr>
      <p:grpSpPr>
        <a:xfrm>
          <a:off x="0" y="0"/>
          <a:ext cx="0" cy="0"/>
          <a:chOff x="0" y="0"/>
          <a:chExt cx="0" cy="0"/>
        </a:xfrm>
      </p:grpSpPr>
      <p:sp>
        <p:nvSpPr>
          <p:cNvPr id="30" name="Google Shape;30;p30"/>
          <p:cNvSpPr txBox="1">
            <a:spLocks noGrp="1"/>
          </p:cNvSpPr>
          <p:nvPr>
            <p:ph type="title"/>
          </p:nvPr>
        </p:nvSpPr>
        <p:spPr>
          <a:xfrm>
            <a:off x="4805298" y="3223386"/>
            <a:ext cx="2581402" cy="756920"/>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sz="4800" b="0" i="0">
                <a:solidFill>
                  <a:schemeClr val="dk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30"/>
          <p:cNvSpPr txBox="1">
            <a:spLocks noGrp="1"/>
          </p:cNvSpPr>
          <p:nvPr>
            <p:ph type="body" idx="1"/>
          </p:nvPr>
        </p:nvSpPr>
        <p:spPr>
          <a:xfrm>
            <a:off x="1290574" y="1852371"/>
            <a:ext cx="9610851" cy="1946910"/>
          </a:xfrm>
          <a:prstGeom prst="rect">
            <a:avLst/>
          </a:prstGeom>
          <a:noFill/>
          <a:ln>
            <a:noFill/>
          </a:ln>
        </p:spPr>
        <p:txBody>
          <a:bodyPr spcFirstLastPara="1" wrap="square" lIns="0" tIns="0" rIns="0" bIns="0" anchor="t" anchorCtr="0">
            <a:spAutoFit/>
          </a:bodyPr>
          <a:lstStyle>
            <a:lvl1pPr marL="457200" lvl="0" indent="-228600" algn="l">
              <a:spcBef>
                <a:spcPts val="0"/>
              </a:spcBef>
              <a:spcAft>
                <a:spcPts val="0"/>
              </a:spcAft>
              <a:buSzPts val="1400"/>
              <a:buNone/>
              <a:defRPr sz="1800" b="0" i="0">
                <a:solidFill>
                  <a:schemeClr val="dk1"/>
                </a:solidFill>
                <a:latin typeface="Calibri"/>
                <a:ea typeface="Calibri"/>
                <a:cs typeface="Calibri"/>
                <a:sym typeface="Calibri"/>
              </a:defRPr>
            </a:lvl1pPr>
            <a:lvl2pPr marL="914400" lvl="1" indent="-228600" algn="l">
              <a:spcBef>
                <a:spcPts val="0"/>
              </a:spcBef>
              <a:spcAft>
                <a:spcPts val="0"/>
              </a:spcAft>
              <a:buSzPts val="1400"/>
              <a:buNone/>
              <a:defRPr/>
            </a:lvl2pPr>
            <a:lvl3pPr marL="1371600" lvl="2" indent="-228600" algn="l">
              <a:spcBef>
                <a:spcPts val="0"/>
              </a:spcBef>
              <a:spcAft>
                <a:spcPts val="0"/>
              </a:spcAft>
              <a:buSzPts val="1400"/>
              <a:buNone/>
              <a:defRPr/>
            </a:lvl3pPr>
            <a:lvl4pPr marL="1828800" lvl="3" indent="-228600" algn="l">
              <a:spcBef>
                <a:spcPts val="0"/>
              </a:spcBef>
              <a:spcAft>
                <a:spcPts val="0"/>
              </a:spcAft>
              <a:buSzPts val="1400"/>
              <a:buNone/>
              <a:defRPr/>
            </a:lvl4pPr>
            <a:lvl5pPr marL="2286000" lvl="4" indent="-228600" algn="l">
              <a:spcBef>
                <a:spcPts val="0"/>
              </a:spcBef>
              <a:spcAft>
                <a:spcPts val="0"/>
              </a:spcAft>
              <a:buSzPts val="1400"/>
              <a:buNone/>
              <a:defRPr/>
            </a:lvl5pPr>
            <a:lvl6pPr marL="2743200" lvl="5" indent="-228600" algn="l">
              <a:spcBef>
                <a:spcPts val="0"/>
              </a:spcBef>
              <a:spcAft>
                <a:spcPts val="0"/>
              </a:spcAft>
              <a:buSzPts val="1400"/>
              <a:buNone/>
              <a:defRPr/>
            </a:lvl6pPr>
            <a:lvl7pPr marL="3200400" lvl="6" indent="-228600" algn="l">
              <a:spcBef>
                <a:spcPts val="0"/>
              </a:spcBef>
              <a:spcAft>
                <a:spcPts val="0"/>
              </a:spcAft>
              <a:buSzPts val="1400"/>
              <a:buNone/>
              <a:defRPr/>
            </a:lvl7pPr>
            <a:lvl8pPr marL="3657600" lvl="7" indent="-228600" algn="l">
              <a:spcBef>
                <a:spcPts val="0"/>
              </a:spcBef>
              <a:spcAft>
                <a:spcPts val="0"/>
              </a:spcAft>
              <a:buSzPts val="1400"/>
              <a:buNone/>
              <a:defRPr/>
            </a:lvl8pPr>
            <a:lvl9pPr marL="4114800" lvl="8" indent="-228600" algn="l">
              <a:spcBef>
                <a:spcPts val="0"/>
              </a:spcBef>
              <a:spcAft>
                <a:spcPts val="0"/>
              </a:spcAft>
              <a:buSzPts val="1400"/>
              <a:buNone/>
              <a:defRPr/>
            </a:lvl9pPr>
          </a:lstStyle>
          <a:p>
            <a:endParaRPr/>
          </a:p>
        </p:txBody>
      </p:sp>
      <p:sp>
        <p:nvSpPr>
          <p:cNvPr id="32" name="Google Shape;32;p30"/>
          <p:cNvSpPr txBox="1">
            <a:spLocks noGrp="1"/>
          </p:cNvSpPr>
          <p:nvPr>
            <p:ph type="ftr" idx="11"/>
          </p:nvPr>
        </p:nvSpPr>
        <p:spPr>
          <a:xfrm>
            <a:off x="4145280" y="6377940"/>
            <a:ext cx="3901440" cy="342900"/>
          </a:xfrm>
          <a:prstGeom prst="rect">
            <a:avLst/>
          </a:prstGeom>
          <a:noFill/>
          <a:ln>
            <a:noFill/>
          </a:ln>
        </p:spPr>
        <p:txBody>
          <a:bodyPr spcFirstLastPara="1" wrap="square" lIns="0" tIns="0" rIns="0" bIns="0" anchor="t" anchorCtr="0">
            <a:spAutoFit/>
          </a:bodyPr>
          <a:lstStyle>
            <a:lvl1pPr lvl="0" algn="ctr" rtl="1">
              <a:spcBef>
                <a:spcPts val="0"/>
              </a:spcBef>
              <a:spcAft>
                <a:spcPts val="0"/>
              </a:spcAft>
              <a:buSzPts val="1400"/>
              <a:buNone/>
              <a:defRPr>
                <a:solidFill>
                  <a:srgbClr val="888888"/>
                </a:solidFill>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33" name="Google Shape;33;p30"/>
          <p:cNvSpPr txBox="1">
            <a:spLocks noGrp="1"/>
          </p:cNvSpPr>
          <p:nvPr>
            <p:ph type="dt" idx="10"/>
          </p:nvPr>
        </p:nvSpPr>
        <p:spPr>
          <a:xfrm>
            <a:off x="609600" y="6377940"/>
            <a:ext cx="2804160" cy="342900"/>
          </a:xfrm>
          <a:prstGeom prst="rect">
            <a:avLst/>
          </a:prstGeom>
          <a:noFill/>
          <a:ln>
            <a:noFill/>
          </a:ln>
        </p:spPr>
        <p:txBody>
          <a:bodyPr spcFirstLastPara="1" wrap="square" lIns="0" tIns="0" rIns="0" bIns="0" anchor="t" anchorCtr="0">
            <a:spAutoFit/>
          </a:bodyPr>
          <a:lstStyle>
            <a:lvl1pPr lvl="0" algn="l" rtl="1">
              <a:spcBef>
                <a:spcPts val="0"/>
              </a:spcBef>
              <a:spcAft>
                <a:spcPts val="0"/>
              </a:spcAft>
              <a:buSzPts val="1400"/>
              <a:buNone/>
              <a:defRPr>
                <a:solidFill>
                  <a:srgbClr val="888888"/>
                </a:solidFill>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34" name="Google Shape;34;p30"/>
          <p:cNvSpPr txBox="1">
            <a:spLocks noGrp="1"/>
          </p:cNvSpPr>
          <p:nvPr>
            <p:ph type="sldNum" idx="12"/>
          </p:nvPr>
        </p:nvSpPr>
        <p:spPr>
          <a:xfrm>
            <a:off x="8778240" y="6377940"/>
            <a:ext cx="2804160" cy="342900"/>
          </a:xfrm>
          <a:prstGeom prst="rect">
            <a:avLst/>
          </a:prstGeom>
          <a:noFill/>
          <a:ln>
            <a:noFill/>
          </a:ln>
        </p:spPr>
        <p:txBody>
          <a:bodyPr spcFirstLastPara="1" wrap="square" lIns="0" tIns="0" rIns="0" bIns="0" anchor="t" anchorCtr="0">
            <a:spAutoFit/>
          </a:bodyPr>
          <a:lstStyle>
            <a:lvl1pPr marL="0" lvl="0" indent="0" algn="r" rtl="1">
              <a:spcBef>
                <a:spcPts val="0"/>
              </a:spcBef>
              <a:buNone/>
              <a:defRPr>
                <a:solidFill>
                  <a:srgbClr val="888888"/>
                </a:solidFill>
              </a:defRPr>
            </a:lvl1pPr>
            <a:lvl2pPr marL="0" lvl="1" indent="0" algn="r" rtl="1">
              <a:spcBef>
                <a:spcPts val="0"/>
              </a:spcBef>
              <a:buNone/>
              <a:defRPr>
                <a:solidFill>
                  <a:srgbClr val="888888"/>
                </a:solidFill>
              </a:defRPr>
            </a:lvl2pPr>
            <a:lvl3pPr marL="0" lvl="2" indent="0" algn="r" rtl="1">
              <a:spcBef>
                <a:spcPts val="0"/>
              </a:spcBef>
              <a:buNone/>
              <a:defRPr>
                <a:solidFill>
                  <a:srgbClr val="888888"/>
                </a:solidFill>
              </a:defRPr>
            </a:lvl3pPr>
            <a:lvl4pPr marL="0" lvl="3" indent="0" algn="r" rtl="1">
              <a:spcBef>
                <a:spcPts val="0"/>
              </a:spcBef>
              <a:buNone/>
              <a:defRPr>
                <a:solidFill>
                  <a:srgbClr val="888888"/>
                </a:solidFill>
              </a:defRPr>
            </a:lvl4pPr>
            <a:lvl5pPr marL="0" lvl="4" indent="0" algn="r" rtl="1">
              <a:spcBef>
                <a:spcPts val="0"/>
              </a:spcBef>
              <a:buNone/>
              <a:defRPr>
                <a:solidFill>
                  <a:srgbClr val="888888"/>
                </a:solidFill>
              </a:defRPr>
            </a:lvl5pPr>
            <a:lvl6pPr marL="0" lvl="5" indent="0" algn="r" rtl="1">
              <a:spcBef>
                <a:spcPts val="0"/>
              </a:spcBef>
              <a:buNone/>
              <a:defRPr>
                <a:solidFill>
                  <a:srgbClr val="888888"/>
                </a:solidFill>
              </a:defRPr>
            </a:lvl6pPr>
            <a:lvl7pPr marL="0" lvl="6" indent="0" algn="r" rtl="1">
              <a:spcBef>
                <a:spcPts val="0"/>
              </a:spcBef>
              <a:buNone/>
              <a:defRPr>
                <a:solidFill>
                  <a:srgbClr val="888888"/>
                </a:solidFill>
              </a:defRPr>
            </a:lvl7pPr>
            <a:lvl8pPr marL="0" lvl="7" indent="0" algn="r" rtl="1">
              <a:spcBef>
                <a:spcPts val="0"/>
              </a:spcBef>
              <a:buNone/>
              <a:defRPr>
                <a:solidFill>
                  <a:srgbClr val="888888"/>
                </a:solidFill>
              </a:defRPr>
            </a:lvl8pPr>
            <a:lvl9pPr marL="0" lvl="8" indent="0" algn="r" rtl="1">
              <a:spcBef>
                <a:spcPts val="0"/>
              </a:spcBef>
              <a:buNone/>
              <a:defRPr>
                <a:solidFill>
                  <a:srgbClr val="888888"/>
                </a:solidFill>
              </a:defRPr>
            </a:lvl9pPr>
          </a:lstStyle>
          <a:p>
            <a:pPr marL="0" lvl="0" indent="0" algn="r" rtl="1">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Only">
  <p:cSld name="Title Only">
    <p:bg>
      <p:bgPr>
        <a:solidFill>
          <a:schemeClr val="lt1"/>
        </a:solidFill>
        <a:effectLst/>
      </p:bgPr>
    </p:bg>
    <p:spTree>
      <p:nvGrpSpPr>
        <p:cNvPr id="1" name="Shape 35"/>
        <p:cNvGrpSpPr/>
        <p:nvPr/>
      </p:nvGrpSpPr>
      <p:grpSpPr>
        <a:xfrm>
          <a:off x="0" y="0"/>
          <a:ext cx="0" cy="0"/>
          <a:chOff x="0" y="0"/>
          <a:chExt cx="0" cy="0"/>
        </a:xfrm>
      </p:grpSpPr>
      <p:pic>
        <p:nvPicPr>
          <p:cNvPr id="36" name="Google Shape;36;p31"/>
          <p:cNvPicPr preferRelativeResize="0"/>
          <p:nvPr/>
        </p:nvPicPr>
        <p:blipFill rotWithShape="1">
          <a:blip r:embed="rId2">
            <a:alphaModFix/>
          </a:blip>
          <a:srcRect/>
          <a:stretch/>
        </p:blipFill>
        <p:spPr>
          <a:xfrm>
            <a:off x="722946" y="5563217"/>
            <a:ext cx="1072584" cy="938033"/>
          </a:xfrm>
          <a:prstGeom prst="rect">
            <a:avLst/>
          </a:prstGeom>
          <a:noFill/>
          <a:ln>
            <a:noFill/>
          </a:ln>
        </p:spPr>
      </p:pic>
      <p:sp>
        <p:nvSpPr>
          <p:cNvPr id="37" name="Google Shape;37;p31"/>
          <p:cNvSpPr/>
          <p:nvPr/>
        </p:nvSpPr>
        <p:spPr>
          <a:xfrm>
            <a:off x="2502878" y="5974797"/>
            <a:ext cx="9689465" cy="172720"/>
          </a:xfrm>
          <a:custGeom>
            <a:avLst/>
            <a:gdLst/>
            <a:ahLst/>
            <a:cxnLst/>
            <a:rect l="l" t="t" r="r" b="b"/>
            <a:pathLst>
              <a:path w="9689465" h="172720" extrusionOk="0">
                <a:moveTo>
                  <a:pt x="9689120" y="0"/>
                </a:moveTo>
                <a:lnTo>
                  <a:pt x="86226" y="0"/>
                </a:lnTo>
                <a:lnTo>
                  <a:pt x="78075" y="359"/>
                </a:lnTo>
                <a:lnTo>
                  <a:pt x="38348" y="14076"/>
                </a:lnTo>
                <a:lnTo>
                  <a:pt x="10524" y="44247"/>
                </a:lnTo>
                <a:lnTo>
                  <a:pt x="0" y="85452"/>
                </a:lnTo>
                <a:lnTo>
                  <a:pt x="0" y="86698"/>
                </a:lnTo>
                <a:lnTo>
                  <a:pt x="9889" y="126709"/>
                </a:lnTo>
                <a:lnTo>
                  <a:pt x="37199" y="157317"/>
                </a:lnTo>
                <a:lnTo>
                  <a:pt x="76681" y="171661"/>
                </a:lnTo>
                <a:lnTo>
                  <a:pt x="86226" y="172152"/>
                </a:lnTo>
                <a:lnTo>
                  <a:pt x="9689120" y="172152"/>
                </a:lnTo>
                <a:lnTo>
                  <a:pt x="9689120" y="144981"/>
                </a:lnTo>
                <a:lnTo>
                  <a:pt x="86847" y="144981"/>
                </a:lnTo>
                <a:lnTo>
                  <a:pt x="86226" y="144967"/>
                </a:lnTo>
                <a:lnTo>
                  <a:pt x="86529" y="144967"/>
                </a:lnTo>
                <a:lnTo>
                  <a:pt x="82300" y="144773"/>
                </a:lnTo>
                <a:lnTo>
                  <a:pt x="80718" y="144773"/>
                </a:lnTo>
                <a:lnTo>
                  <a:pt x="79324" y="144637"/>
                </a:lnTo>
                <a:lnTo>
                  <a:pt x="79806" y="144637"/>
                </a:lnTo>
                <a:lnTo>
                  <a:pt x="75170" y="143945"/>
                </a:lnTo>
                <a:lnTo>
                  <a:pt x="74728" y="143945"/>
                </a:lnTo>
                <a:lnTo>
                  <a:pt x="73418" y="143684"/>
                </a:lnTo>
                <a:lnTo>
                  <a:pt x="73689" y="143684"/>
                </a:lnTo>
                <a:lnTo>
                  <a:pt x="69260" y="142569"/>
                </a:lnTo>
                <a:lnTo>
                  <a:pt x="68975" y="142569"/>
                </a:lnTo>
                <a:lnTo>
                  <a:pt x="67665" y="142168"/>
                </a:lnTo>
                <a:lnTo>
                  <a:pt x="67864" y="142168"/>
                </a:lnTo>
                <a:lnTo>
                  <a:pt x="63609" y="140630"/>
                </a:lnTo>
                <a:lnTo>
                  <a:pt x="63451" y="140630"/>
                </a:lnTo>
                <a:lnTo>
                  <a:pt x="62310" y="140160"/>
                </a:lnTo>
                <a:lnTo>
                  <a:pt x="62447" y="140160"/>
                </a:lnTo>
                <a:lnTo>
                  <a:pt x="58428" y="138283"/>
                </a:lnTo>
                <a:lnTo>
                  <a:pt x="58265" y="138283"/>
                </a:lnTo>
                <a:lnTo>
                  <a:pt x="57070" y="137648"/>
                </a:lnTo>
                <a:lnTo>
                  <a:pt x="57199" y="137648"/>
                </a:lnTo>
                <a:lnTo>
                  <a:pt x="53567" y="135487"/>
                </a:lnTo>
                <a:lnTo>
                  <a:pt x="53431" y="135487"/>
                </a:lnTo>
                <a:lnTo>
                  <a:pt x="52290" y="134727"/>
                </a:lnTo>
                <a:lnTo>
                  <a:pt x="48959" y="132172"/>
                </a:lnTo>
                <a:lnTo>
                  <a:pt x="47862" y="131358"/>
                </a:lnTo>
                <a:lnTo>
                  <a:pt x="44808" y="128534"/>
                </a:lnTo>
                <a:lnTo>
                  <a:pt x="43687" y="127527"/>
                </a:lnTo>
                <a:lnTo>
                  <a:pt x="40937" y="124369"/>
                </a:lnTo>
                <a:lnTo>
                  <a:pt x="40041" y="123377"/>
                </a:lnTo>
                <a:lnTo>
                  <a:pt x="37570" y="119943"/>
                </a:lnTo>
                <a:lnTo>
                  <a:pt x="36724" y="118803"/>
                </a:lnTo>
                <a:lnTo>
                  <a:pt x="34633" y="115176"/>
                </a:lnTo>
                <a:lnTo>
                  <a:pt x="33920" y="113983"/>
                </a:lnTo>
                <a:lnTo>
                  <a:pt x="32103" y="109950"/>
                </a:lnTo>
                <a:lnTo>
                  <a:pt x="31568" y="108811"/>
                </a:lnTo>
                <a:lnTo>
                  <a:pt x="30103" y="104603"/>
                </a:lnTo>
                <a:lnTo>
                  <a:pt x="29819" y="103919"/>
                </a:lnTo>
                <a:lnTo>
                  <a:pt x="29698" y="103298"/>
                </a:lnTo>
                <a:lnTo>
                  <a:pt x="28574" y="98856"/>
                </a:lnTo>
                <a:lnTo>
                  <a:pt x="28386" y="98244"/>
                </a:lnTo>
                <a:lnTo>
                  <a:pt x="28315" y="97548"/>
                </a:lnTo>
                <a:lnTo>
                  <a:pt x="27625" y="92968"/>
                </a:lnTo>
                <a:lnTo>
                  <a:pt x="27486" y="92284"/>
                </a:lnTo>
                <a:lnTo>
                  <a:pt x="27490" y="91577"/>
                </a:lnTo>
                <a:lnTo>
                  <a:pt x="27266" y="86698"/>
                </a:lnTo>
                <a:lnTo>
                  <a:pt x="27490" y="80574"/>
                </a:lnTo>
                <a:lnTo>
                  <a:pt x="27554" y="79190"/>
                </a:lnTo>
                <a:lnTo>
                  <a:pt x="28315" y="74602"/>
                </a:lnTo>
                <a:lnTo>
                  <a:pt x="28511" y="73295"/>
                </a:lnTo>
                <a:lnTo>
                  <a:pt x="29595" y="69265"/>
                </a:lnTo>
                <a:lnTo>
                  <a:pt x="29630" y="68852"/>
                </a:lnTo>
                <a:lnTo>
                  <a:pt x="30028" y="67553"/>
                </a:lnTo>
                <a:lnTo>
                  <a:pt x="31630" y="63340"/>
                </a:lnTo>
                <a:lnTo>
                  <a:pt x="32043" y="62200"/>
                </a:lnTo>
                <a:lnTo>
                  <a:pt x="33995" y="58171"/>
                </a:lnTo>
                <a:lnTo>
                  <a:pt x="34556" y="56978"/>
                </a:lnTo>
                <a:lnTo>
                  <a:pt x="36801" y="53346"/>
                </a:lnTo>
                <a:lnTo>
                  <a:pt x="37482" y="52207"/>
                </a:lnTo>
                <a:lnTo>
                  <a:pt x="40119" y="48774"/>
                </a:lnTo>
                <a:lnTo>
                  <a:pt x="40853" y="47787"/>
                </a:lnTo>
                <a:lnTo>
                  <a:pt x="43780" y="44630"/>
                </a:lnTo>
                <a:lnTo>
                  <a:pt x="44698" y="43613"/>
                </a:lnTo>
                <a:lnTo>
                  <a:pt x="47956" y="40791"/>
                </a:lnTo>
                <a:lnTo>
                  <a:pt x="48858" y="39981"/>
                </a:lnTo>
                <a:lnTo>
                  <a:pt x="52400" y="37427"/>
                </a:lnTo>
                <a:lnTo>
                  <a:pt x="53431" y="36662"/>
                </a:lnTo>
                <a:lnTo>
                  <a:pt x="53575" y="36662"/>
                </a:lnTo>
                <a:lnTo>
                  <a:pt x="57211" y="34499"/>
                </a:lnTo>
                <a:lnTo>
                  <a:pt x="57070" y="34499"/>
                </a:lnTo>
                <a:lnTo>
                  <a:pt x="58265" y="33872"/>
                </a:lnTo>
                <a:lnTo>
                  <a:pt x="58412" y="33872"/>
                </a:lnTo>
                <a:lnTo>
                  <a:pt x="62437" y="31991"/>
                </a:lnTo>
                <a:lnTo>
                  <a:pt x="63451" y="31517"/>
                </a:lnTo>
                <a:lnTo>
                  <a:pt x="63622" y="31517"/>
                </a:lnTo>
                <a:lnTo>
                  <a:pt x="67874" y="29980"/>
                </a:lnTo>
                <a:lnTo>
                  <a:pt x="67665" y="29980"/>
                </a:lnTo>
                <a:lnTo>
                  <a:pt x="68975" y="29582"/>
                </a:lnTo>
                <a:lnTo>
                  <a:pt x="69248" y="29582"/>
                </a:lnTo>
                <a:lnTo>
                  <a:pt x="73693" y="28466"/>
                </a:lnTo>
                <a:lnTo>
                  <a:pt x="73418" y="28466"/>
                </a:lnTo>
                <a:lnTo>
                  <a:pt x="74728" y="28206"/>
                </a:lnTo>
                <a:lnTo>
                  <a:pt x="75166" y="28206"/>
                </a:lnTo>
                <a:lnTo>
                  <a:pt x="79844" y="27510"/>
                </a:lnTo>
                <a:lnTo>
                  <a:pt x="79324" y="27510"/>
                </a:lnTo>
                <a:lnTo>
                  <a:pt x="80718" y="27380"/>
                </a:lnTo>
                <a:lnTo>
                  <a:pt x="82230" y="27380"/>
                </a:lnTo>
                <a:lnTo>
                  <a:pt x="86505" y="27189"/>
                </a:lnTo>
                <a:lnTo>
                  <a:pt x="86226" y="27189"/>
                </a:lnTo>
                <a:lnTo>
                  <a:pt x="86847" y="27174"/>
                </a:lnTo>
                <a:lnTo>
                  <a:pt x="9689120" y="27174"/>
                </a:lnTo>
                <a:lnTo>
                  <a:pt x="9689120" y="0"/>
                </a:lnTo>
                <a:close/>
              </a:path>
              <a:path w="9689465" h="172720" extrusionOk="0">
                <a:moveTo>
                  <a:pt x="86529" y="144967"/>
                </a:moveTo>
                <a:lnTo>
                  <a:pt x="86226" y="144967"/>
                </a:lnTo>
                <a:lnTo>
                  <a:pt x="86847" y="144981"/>
                </a:lnTo>
                <a:lnTo>
                  <a:pt x="86529" y="144967"/>
                </a:lnTo>
                <a:close/>
              </a:path>
              <a:path w="9689465" h="172720" extrusionOk="0">
                <a:moveTo>
                  <a:pt x="9689120" y="144967"/>
                </a:moveTo>
                <a:lnTo>
                  <a:pt x="86529" y="144967"/>
                </a:lnTo>
                <a:lnTo>
                  <a:pt x="86847" y="144981"/>
                </a:lnTo>
                <a:lnTo>
                  <a:pt x="9689120" y="144981"/>
                </a:lnTo>
                <a:close/>
              </a:path>
              <a:path w="9689465" h="172720" extrusionOk="0">
                <a:moveTo>
                  <a:pt x="79324" y="144637"/>
                </a:moveTo>
                <a:lnTo>
                  <a:pt x="80718" y="144773"/>
                </a:lnTo>
                <a:lnTo>
                  <a:pt x="80020" y="144669"/>
                </a:lnTo>
                <a:lnTo>
                  <a:pt x="79324" y="144637"/>
                </a:lnTo>
                <a:close/>
              </a:path>
              <a:path w="9689465" h="172720" extrusionOk="0">
                <a:moveTo>
                  <a:pt x="80020" y="144669"/>
                </a:moveTo>
                <a:lnTo>
                  <a:pt x="80718" y="144773"/>
                </a:lnTo>
                <a:lnTo>
                  <a:pt x="82300" y="144773"/>
                </a:lnTo>
                <a:lnTo>
                  <a:pt x="80020" y="144669"/>
                </a:lnTo>
                <a:close/>
              </a:path>
              <a:path w="9689465" h="172720" extrusionOk="0">
                <a:moveTo>
                  <a:pt x="79806" y="144637"/>
                </a:moveTo>
                <a:lnTo>
                  <a:pt x="79324" y="144637"/>
                </a:lnTo>
                <a:lnTo>
                  <a:pt x="80020" y="144669"/>
                </a:lnTo>
                <a:lnTo>
                  <a:pt x="79806" y="144637"/>
                </a:lnTo>
                <a:close/>
              </a:path>
              <a:path w="9689465" h="172720" extrusionOk="0">
                <a:moveTo>
                  <a:pt x="73418" y="143684"/>
                </a:moveTo>
                <a:lnTo>
                  <a:pt x="74728" y="143945"/>
                </a:lnTo>
                <a:lnTo>
                  <a:pt x="74084" y="143783"/>
                </a:lnTo>
                <a:lnTo>
                  <a:pt x="73418" y="143684"/>
                </a:lnTo>
                <a:close/>
              </a:path>
              <a:path w="9689465" h="172720" extrusionOk="0">
                <a:moveTo>
                  <a:pt x="74084" y="143783"/>
                </a:moveTo>
                <a:lnTo>
                  <a:pt x="74728" y="143945"/>
                </a:lnTo>
                <a:lnTo>
                  <a:pt x="75170" y="143945"/>
                </a:lnTo>
                <a:lnTo>
                  <a:pt x="74084" y="143783"/>
                </a:lnTo>
                <a:close/>
              </a:path>
              <a:path w="9689465" h="172720" extrusionOk="0">
                <a:moveTo>
                  <a:pt x="73689" y="143684"/>
                </a:moveTo>
                <a:lnTo>
                  <a:pt x="73418" y="143684"/>
                </a:lnTo>
                <a:lnTo>
                  <a:pt x="74084" y="143783"/>
                </a:lnTo>
                <a:lnTo>
                  <a:pt x="73689" y="143684"/>
                </a:lnTo>
                <a:close/>
              </a:path>
              <a:path w="9689465" h="172720" extrusionOk="0">
                <a:moveTo>
                  <a:pt x="67665" y="142168"/>
                </a:moveTo>
                <a:lnTo>
                  <a:pt x="68975" y="142569"/>
                </a:lnTo>
                <a:lnTo>
                  <a:pt x="68321" y="142333"/>
                </a:lnTo>
                <a:lnTo>
                  <a:pt x="67665" y="142168"/>
                </a:lnTo>
                <a:close/>
              </a:path>
              <a:path w="9689465" h="172720" extrusionOk="0">
                <a:moveTo>
                  <a:pt x="68321" y="142333"/>
                </a:moveTo>
                <a:lnTo>
                  <a:pt x="68975" y="142569"/>
                </a:lnTo>
                <a:lnTo>
                  <a:pt x="69260" y="142569"/>
                </a:lnTo>
                <a:lnTo>
                  <a:pt x="68321" y="142333"/>
                </a:lnTo>
                <a:close/>
              </a:path>
              <a:path w="9689465" h="172720" extrusionOk="0">
                <a:moveTo>
                  <a:pt x="67864" y="142168"/>
                </a:moveTo>
                <a:lnTo>
                  <a:pt x="67665" y="142168"/>
                </a:lnTo>
                <a:lnTo>
                  <a:pt x="68321" y="142333"/>
                </a:lnTo>
                <a:lnTo>
                  <a:pt x="67864" y="142168"/>
                </a:lnTo>
                <a:close/>
              </a:path>
              <a:path w="9689465" h="172720" extrusionOk="0">
                <a:moveTo>
                  <a:pt x="62310" y="140160"/>
                </a:moveTo>
                <a:lnTo>
                  <a:pt x="63451" y="140630"/>
                </a:lnTo>
                <a:lnTo>
                  <a:pt x="62913" y="140379"/>
                </a:lnTo>
                <a:lnTo>
                  <a:pt x="62310" y="140160"/>
                </a:lnTo>
                <a:close/>
              </a:path>
              <a:path w="9689465" h="172720" extrusionOk="0">
                <a:moveTo>
                  <a:pt x="62913" y="140379"/>
                </a:moveTo>
                <a:lnTo>
                  <a:pt x="63451" y="140630"/>
                </a:lnTo>
                <a:lnTo>
                  <a:pt x="63609" y="140630"/>
                </a:lnTo>
                <a:lnTo>
                  <a:pt x="62913" y="140379"/>
                </a:lnTo>
                <a:close/>
              </a:path>
              <a:path w="9689465" h="172720" extrusionOk="0">
                <a:moveTo>
                  <a:pt x="62447" y="140160"/>
                </a:moveTo>
                <a:lnTo>
                  <a:pt x="62310" y="140160"/>
                </a:lnTo>
                <a:lnTo>
                  <a:pt x="62913" y="140379"/>
                </a:lnTo>
                <a:lnTo>
                  <a:pt x="62447" y="140160"/>
                </a:lnTo>
                <a:close/>
              </a:path>
              <a:path w="9689465" h="172720" extrusionOk="0">
                <a:moveTo>
                  <a:pt x="57070" y="137648"/>
                </a:moveTo>
                <a:lnTo>
                  <a:pt x="58265" y="138283"/>
                </a:lnTo>
                <a:lnTo>
                  <a:pt x="57669" y="137928"/>
                </a:lnTo>
                <a:lnTo>
                  <a:pt x="57070" y="137648"/>
                </a:lnTo>
                <a:close/>
              </a:path>
              <a:path w="9689465" h="172720" extrusionOk="0">
                <a:moveTo>
                  <a:pt x="57669" y="137928"/>
                </a:moveTo>
                <a:lnTo>
                  <a:pt x="58265" y="138283"/>
                </a:lnTo>
                <a:lnTo>
                  <a:pt x="58428" y="138283"/>
                </a:lnTo>
                <a:lnTo>
                  <a:pt x="57669" y="137928"/>
                </a:lnTo>
                <a:close/>
              </a:path>
              <a:path w="9689465" h="172720" extrusionOk="0">
                <a:moveTo>
                  <a:pt x="57199" y="137648"/>
                </a:moveTo>
                <a:lnTo>
                  <a:pt x="57070" y="137648"/>
                </a:lnTo>
                <a:lnTo>
                  <a:pt x="57669" y="137928"/>
                </a:lnTo>
                <a:lnTo>
                  <a:pt x="57199" y="137648"/>
                </a:lnTo>
                <a:close/>
              </a:path>
              <a:path w="9689465" h="172720" extrusionOk="0">
                <a:moveTo>
                  <a:pt x="52290" y="134727"/>
                </a:moveTo>
                <a:lnTo>
                  <a:pt x="53431" y="135487"/>
                </a:lnTo>
                <a:lnTo>
                  <a:pt x="52760" y="135007"/>
                </a:lnTo>
                <a:lnTo>
                  <a:pt x="52290" y="134727"/>
                </a:lnTo>
                <a:close/>
              </a:path>
              <a:path w="9689465" h="172720" extrusionOk="0">
                <a:moveTo>
                  <a:pt x="52879" y="135078"/>
                </a:moveTo>
                <a:lnTo>
                  <a:pt x="53431" y="135487"/>
                </a:lnTo>
                <a:lnTo>
                  <a:pt x="53567" y="135487"/>
                </a:lnTo>
                <a:lnTo>
                  <a:pt x="52879" y="135078"/>
                </a:lnTo>
                <a:close/>
              </a:path>
              <a:path w="9689465" h="172720" extrusionOk="0">
                <a:moveTo>
                  <a:pt x="52406" y="134727"/>
                </a:moveTo>
                <a:lnTo>
                  <a:pt x="52879" y="135078"/>
                </a:lnTo>
                <a:lnTo>
                  <a:pt x="52406" y="134727"/>
                </a:lnTo>
                <a:close/>
              </a:path>
              <a:path w="9689465" h="172720" extrusionOk="0">
                <a:moveTo>
                  <a:pt x="47862" y="131358"/>
                </a:moveTo>
                <a:lnTo>
                  <a:pt x="48858" y="132172"/>
                </a:lnTo>
                <a:lnTo>
                  <a:pt x="48379" y="131741"/>
                </a:lnTo>
                <a:lnTo>
                  <a:pt x="47862" y="131358"/>
                </a:lnTo>
                <a:close/>
              </a:path>
              <a:path w="9689465" h="172720" extrusionOk="0">
                <a:moveTo>
                  <a:pt x="48379" y="131741"/>
                </a:moveTo>
                <a:lnTo>
                  <a:pt x="48858" y="132172"/>
                </a:lnTo>
                <a:lnTo>
                  <a:pt x="48379" y="131741"/>
                </a:lnTo>
                <a:close/>
              </a:path>
              <a:path w="9689465" h="172720" extrusionOk="0">
                <a:moveTo>
                  <a:pt x="47952" y="131358"/>
                </a:moveTo>
                <a:lnTo>
                  <a:pt x="48379" y="131741"/>
                </a:lnTo>
                <a:lnTo>
                  <a:pt x="47952" y="131358"/>
                </a:lnTo>
                <a:close/>
              </a:path>
              <a:path w="9689465" h="172720" extrusionOk="0">
                <a:moveTo>
                  <a:pt x="43687" y="127527"/>
                </a:moveTo>
                <a:lnTo>
                  <a:pt x="44698" y="128534"/>
                </a:lnTo>
                <a:lnTo>
                  <a:pt x="44226" y="128011"/>
                </a:lnTo>
                <a:lnTo>
                  <a:pt x="43687" y="127527"/>
                </a:lnTo>
                <a:close/>
              </a:path>
              <a:path w="9689465" h="172720" extrusionOk="0">
                <a:moveTo>
                  <a:pt x="44226" y="128011"/>
                </a:moveTo>
                <a:lnTo>
                  <a:pt x="44698" y="128534"/>
                </a:lnTo>
                <a:lnTo>
                  <a:pt x="44226" y="128011"/>
                </a:lnTo>
                <a:close/>
              </a:path>
              <a:path w="9689465" h="172720" extrusionOk="0">
                <a:moveTo>
                  <a:pt x="43789" y="127527"/>
                </a:moveTo>
                <a:lnTo>
                  <a:pt x="44226" y="128011"/>
                </a:lnTo>
                <a:lnTo>
                  <a:pt x="43789" y="127527"/>
                </a:lnTo>
                <a:close/>
              </a:path>
              <a:path w="9689465" h="172720" extrusionOk="0">
                <a:moveTo>
                  <a:pt x="40041" y="123377"/>
                </a:moveTo>
                <a:lnTo>
                  <a:pt x="40860" y="124369"/>
                </a:lnTo>
                <a:lnTo>
                  <a:pt x="40504" y="123890"/>
                </a:lnTo>
                <a:lnTo>
                  <a:pt x="40041" y="123377"/>
                </a:lnTo>
                <a:close/>
              </a:path>
              <a:path w="9689465" h="172720" extrusionOk="0">
                <a:moveTo>
                  <a:pt x="40504" y="123890"/>
                </a:moveTo>
                <a:lnTo>
                  <a:pt x="40860" y="124369"/>
                </a:lnTo>
                <a:lnTo>
                  <a:pt x="40504" y="123890"/>
                </a:lnTo>
                <a:close/>
              </a:path>
              <a:path w="9689465" h="172720" extrusionOk="0">
                <a:moveTo>
                  <a:pt x="40123" y="123377"/>
                </a:moveTo>
                <a:lnTo>
                  <a:pt x="40504" y="123890"/>
                </a:lnTo>
                <a:lnTo>
                  <a:pt x="40123" y="123377"/>
                </a:lnTo>
                <a:close/>
              </a:path>
              <a:path w="9689465" h="172720" extrusionOk="0">
                <a:moveTo>
                  <a:pt x="36724" y="118803"/>
                </a:moveTo>
                <a:lnTo>
                  <a:pt x="37482" y="119943"/>
                </a:lnTo>
                <a:lnTo>
                  <a:pt x="37119" y="119336"/>
                </a:lnTo>
                <a:lnTo>
                  <a:pt x="36724" y="118803"/>
                </a:lnTo>
                <a:close/>
              </a:path>
              <a:path w="9689465" h="172720" extrusionOk="0">
                <a:moveTo>
                  <a:pt x="37119" y="119336"/>
                </a:moveTo>
                <a:lnTo>
                  <a:pt x="37482" y="119943"/>
                </a:lnTo>
                <a:lnTo>
                  <a:pt x="37119" y="119336"/>
                </a:lnTo>
                <a:close/>
              </a:path>
              <a:path w="9689465" h="172720" extrusionOk="0">
                <a:moveTo>
                  <a:pt x="36801" y="118803"/>
                </a:moveTo>
                <a:lnTo>
                  <a:pt x="37119" y="119336"/>
                </a:lnTo>
                <a:lnTo>
                  <a:pt x="36801" y="118803"/>
                </a:lnTo>
                <a:close/>
              </a:path>
              <a:path w="9689465" h="172720" extrusionOk="0">
                <a:moveTo>
                  <a:pt x="33920" y="113983"/>
                </a:moveTo>
                <a:lnTo>
                  <a:pt x="34556" y="115176"/>
                </a:lnTo>
                <a:lnTo>
                  <a:pt x="34272" y="114572"/>
                </a:lnTo>
                <a:lnTo>
                  <a:pt x="33920" y="113983"/>
                </a:lnTo>
                <a:close/>
              </a:path>
              <a:path w="9689465" h="172720" extrusionOk="0">
                <a:moveTo>
                  <a:pt x="34272" y="114572"/>
                </a:moveTo>
                <a:lnTo>
                  <a:pt x="34556" y="115176"/>
                </a:lnTo>
                <a:lnTo>
                  <a:pt x="34272" y="114572"/>
                </a:lnTo>
                <a:close/>
              </a:path>
              <a:path w="9689465" h="172720" extrusionOk="0">
                <a:moveTo>
                  <a:pt x="33995" y="113983"/>
                </a:moveTo>
                <a:lnTo>
                  <a:pt x="34272" y="114572"/>
                </a:lnTo>
                <a:lnTo>
                  <a:pt x="33995" y="113983"/>
                </a:lnTo>
                <a:close/>
              </a:path>
              <a:path w="9689465" h="172720" extrusionOk="0">
                <a:moveTo>
                  <a:pt x="31568" y="108811"/>
                </a:moveTo>
                <a:lnTo>
                  <a:pt x="32043" y="109950"/>
                </a:lnTo>
                <a:lnTo>
                  <a:pt x="31840" y="109389"/>
                </a:lnTo>
                <a:lnTo>
                  <a:pt x="31568" y="108811"/>
                </a:lnTo>
                <a:close/>
              </a:path>
              <a:path w="9689465" h="172720" extrusionOk="0">
                <a:moveTo>
                  <a:pt x="31840" y="109389"/>
                </a:moveTo>
                <a:lnTo>
                  <a:pt x="32043" y="109950"/>
                </a:lnTo>
                <a:lnTo>
                  <a:pt x="31840" y="109389"/>
                </a:lnTo>
                <a:close/>
              </a:path>
              <a:path w="9689465" h="172720" extrusionOk="0">
                <a:moveTo>
                  <a:pt x="31630" y="108811"/>
                </a:moveTo>
                <a:lnTo>
                  <a:pt x="31840" y="109389"/>
                </a:lnTo>
                <a:lnTo>
                  <a:pt x="31630" y="108811"/>
                </a:lnTo>
                <a:close/>
              </a:path>
              <a:path w="9689465" h="172720" extrusionOk="0">
                <a:moveTo>
                  <a:pt x="29630" y="103298"/>
                </a:moveTo>
                <a:lnTo>
                  <a:pt x="30028" y="104603"/>
                </a:lnTo>
                <a:lnTo>
                  <a:pt x="29855" y="103919"/>
                </a:lnTo>
                <a:lnTo>
                  <a:pt x="29630" y="103298"/>
                </a:lnTo>
                <a:close/>
              </a:path>
              <a:path w="9689465" h="172720" extrusionOk="0">
                <a:moveTo>
                  <a:pt x="29855" y="103919"/>
                </a:moveTo>
                <a:lnTo>
                  <a:pt x="30028" y="104603"/>
                </a:lnTo>
                <a:lnTo>
                  <a:pt x="29855" y="103919"/>
                </a:lnTo>
                <a:close/>
              </a:path>
              <a:path w="9689465" h="172720" extrusionOk="0">
                <a:moveTo>
                  <a:pt x="29698" y="103298"/>
                </a:moveTo>
                <a:lnTo>
                  <a:pt x="29855" y="103919"/>
                </a:lnTo>
                <a:lnTo>
                  <a:pt x="29698" y="103298"/>
                </a:lnTo>
                <a:close/>
              </a:path>
              <a:path w="9689465" h="172720" extrusionOk="0">
                <a:moveTo>
                  <a:pt x="28243" y="97548"/>
                </a:moveTo>
                <a:lnTo>
                  <a:pt x="28511" y="98856"/>
                </a:lnTo>
                <a:lnTo>
                  <a:pt x="28419" y="98244"/>
                </a:lnTo>
                <a:lnTo>
                  <a:pt x="28243" y="97548"/>
                </a:lnTo>
                <a:close/>
              </a:path>
              <a:path w="9689465" h="172720" extrusionOk="0">
                <a:moveTo>
                  <a:pt x="28419" y="98244"/>
                </a:moveTo>
                <a:lnTo>
                  <a:pt x="28511" y="98856"/>
                </a:lnTo>
                <a:lnTo>
                  <a:pt x="28419" y="98244"/>
                </a:lnTo>
                <a:close/>
              </a:path>
              <a:path w="9689465" h="172720" extrusionOk="0">
                <a:moveTo>
                  <a:pt x="28315" y="97548"/>
                </a:moveTo>
                <a:lnTo>
                  <a:pt x="28419" y="98244"/>
                </a:lnTo>
                <a:lnTo>
                  <a:pt x="28315" y="97548"/>
                </a:lnTo>
                <a:close/>
              </a:path>
              <a:path w="9689465" h="172720" extrusionOk="0">
                <a:moveTo>
                  <a:pt x="27416" y="91577"/>
                </a:moveTo>
                <a:lnTo>
                  <a:pt x="27554" y="92968"/>
                </a:lnTo>
                <a:lnTo>
                  <a:pt x="27522" y="92284"/>
                </a:lnTo>
                <a:lnTo>
                  <a:pt x="27416" y="91577"/>
                </a:lnTo>
                <a:close/>
              </a:path>
              <a:path w="9689465" h="172720" extrusionOk="0">
                <a:moveTo>
                  <a:pt x="27522" y="92284"/>
                </a:moveTo>
                <a:lnTo>
                  <a:pt x="27554" y="92968"/>
                </a:lnTo>
                <a:lnTo>
                  <a:pt x="27522" y="92284"/>
                </a:lnTo>
                <a:close/>
              </a:path>
              <a:path w="9689465" h="172720" extrusionOk="0">
                <a:moveTo>
                  <a:pt x="27490" y="91577"/>
                </a:moveTo>
                <a:lnTo>
                  <a:pt x="27522" y="92284"/>
                </a:lnTo>
                <a:lnTo>
                  <a:pt x="27490" y="91577"/>
                </a:lnTo>
                <a:close/>
              </a:path>
              <a:path w="9689465" h="172720" extrusionOk="0">
                <a:moveTo>
                  <a:pt x="27238" y="86075"/>
                </a:moveTo>
                <a:lnTo>
                  <a:pt x="27209" y="86698"/>
                </a:lnTo>
                <a:lnTo>
                  <a:pt x="27238" y="86075"/>
                </a:lnTo>
                <a:close/>
              </a:path>
              <a:path w="9689465" h="172720" extrusionOk="0">
                <a:moveTo>
                  <a:pt x="27266" y="85452"/>
                </a:moveTo>
                <a:lnTo>
                  <a:pt x="27238" y="86075"/>
                </a:lnTo>
                <a:lnTo>
                  <a:pt x="27266" y="85452"/>
                </a:lnTo>
                <a:close/>
              </a:path>
              <a:path w="9689465" h="172720" extrusionOk="0">
                <a:moveTo>
                  <a:pt x="27554" y="79190"/>
                </a:moveTo>
                <a:lnTo>
                  <a:pt x="27416" y="80574"/>
                </a:lnTo>
                <a:lnTo>
                  <a:pt x="27523" y="79863"/>
                </a:lnTo>
                <a:lnTo>
                  <a:pt x="27554" y="79190"/>
                </a:lnTo>
                <a:close/>
              </a:path>
              <a:path w="9689465" h="172720" extrusionOk="0">
                <a:moveTo>
                  <a:pt x="27523" y="79863"/>
                </a:moveTo>
                <a:lnTo>
                  <a:pt x="27416" y="80574"/>
                </a:lnTo>
                <a:lnTo>
                  <a:pt x="27523" y="79863"/>
                </a:lnTo>
                <a:close/>
              </a:path>
              <a:path w="9689465" h="172720" extrusionOk="0">
                <a:moveTo>
                  <a:pt x="27624" y="79190"/>
                </a:moveTo>
                <a:lnTo>
                  <a:pt x="27523" y="79863"/>
                </a:lnTo>
                <a:lnTo>
                  <a:pt x="27624" y="79190"/>
                </a:lnTo>
                <a:close/>
              </a:path>
              <a:path w="9689465" h="172720" extrusionOk="0">
                <a:moveTo>
                  <a:pt x="28511" y="73295"/>
                </a:moveTo>
                <a:lnTo>
                  <a:pt x="28243" y="74602"/>
                </a:lnTo>
                <a:lnTo>
                  <a:pt x="28419" y="73907"/>
                </a:lnTo>
                <a:lnTo>
                  <a:pt x="28511" y="73295"/>
                </a:lnTo>
                <a:close/>
              </a:path>
              <a:path w="9689465" h="172720" extrusionOk="0">
                <a:moveTo>
                  <a:pt x="28419" y="73907"/>
                </a:moveTo>
                <a:lnTo>
                  <a:pt x="28243" y="74602"/>
                </a:lnTo>
                <a:lnTo>
                  <a:pt x="28419" y="73907"/>
                </a:lnTo>
                <a:close/>
              </a:path>
              <a:path w="9689465" h="172720" extrusionOk="0">
                <a:moveTo>
                  <a:pt x="28574" y="73295"/>
                </a:moveTo>
                <a:lnTo>
                  <a:pt x="28419" y="73907"/>
                </a:lnTo>
                <a:lnTo>
                  <a:pt x="28574" y="73295"/>
                </a:lnTo>
                <a:close/>
              </a:path>
              <a:path w="9689465" h="172720" extrusionOk="0">
                <a:moveTo>
                  <a:pt x="30028" y="67553"/>
                </a:moveTo>
                <a:lnTo>
                  <a:pt x="29630" y="68852"/>
                </a:lnTo>
                <a:lnTo>
                  <a:pt x="29859" y="68220"/>
                </a:lnTo>
                <a:lnTo>
                  <a:pt x="30028" y="67553"/>
                </a:lnTo>
                <a:close/>
              </a:path>
              <a:path w="9689465" h="172720" extrusionOk="0">
                <a:moveTo>
                  <a:pt x="29859" y="68220"/>
                </a:moveTo>
                <a:lnTo>
                  <a:pt x="29630" y="68852"/>
                </a:lnTo>
                <a:lnTo>
                  <a:pt x="29859" y="68220"/>
                </a:lnTo>
                <a:close/>
              </a:path>
              <a:path w="9689465" h="172720" extrusionOk="0">
                <a:moveTo>
                  <a:pt x="30101" y="67553"/>
                </a:moveTo>
                <a:lnTo>
                  <a:pt x="29859" y="68220"/>
                </a:lnTo>
                <a:lnTo>
                  <a:pt x="30101" y="67553"/>
                </a:lnTo>
                <a:close/>
              </a:path>
              <a:path w="9689465" h="172720" extrusionOk="0">
                <a:moveTo>
                  <a:pt x="32043" y="62200"/>
                </a:moveTo>
                <a:lnTo>
                  <a:pt x="31568" y="63340"/>
                </a:lnTo>
                <a:lnTo>
                  <a:pt x="31839" y="62762"/>
                </a:lnTo>
                <a:lnTo>
                  <a:pt x="32043" y="62200"/>
                </a:lnTo>
                <a:close/>
              </a:path>
              <a:path w="9689465" h="172720" extrusionOk="0">
                <a:moveTo>
                  <a:pt x="31839" y="62762"/>
                </a:moveTo>
                <a:lnTo>
                  <a:pt x="31568" y="63340"/>
                </a:lnTo>
                <a:lnTo>
                  <a:pt x="31839" y="62762"/>
                </a:lnTo>
                <a:close/>
              </a:path>
              <a:path w="9689465" h="172720" extrusionOk="0">
                <a:moveTo>
                  <a:pt x="32103" y="62200"/>
                </a:moveTo>
                <a:lnTo>
                  <a:pt x="31839" y="62762"/>
                </a:lnTo>
                <a:lnTo>
                  <a:pt x="32103" y="62200"/>
                </a:lnTo>
                <a:close/>
              </a:path>
              <a:path w="9689465" h="172720" extrusionOk="0">
                <a:moveTo>
                  <a:pt x="34556" y="56978"/>
                </a:moveTo>
                <a:lnTo>
                  <a:pt x="33920" y="58171"/>
                </a:lnTo>
                <a:lnTo>
                  <a:pt x="34274" y="57578"/>
                </a:lnTo>
                <a:lnTo>
                  <a:pt x="34556" y="56978"/>
                </a:lnTo>
                <a:close/>
              </a:path>
              <a:path w="9689465" h="172720" extrusionOk="0">
                <a:moveTo>
                  <a:pt x="34274" y="57578"/>
                </a:moveTo>
                <a:lnTo>
                  <a:pt x="33920" y="58171"/>
                </a:lnTo>
                <a:lnTo>
                  <a:pt x="34274" y="57578"/>
                </a:lnTo>
                <a:close/>
              </a:path>
              <a:path w="9689465" h="172720" extrusionOk="0">
                <a:moveTo>
                  <a:pt x="34632" y="56978"/>
                </a:moveTo>
                <a:lnTo>
                  <a:pt x="34274" y="57578"/>
                </a:lnTo>
                <a:lnTo>
                  <a:pt x="34632" y="56978"/>
                </a:lnTo>
                <a:close/>
              </a:path>
              <a:path w="9689465" h="172720" extrusionOk="0">
                <a:moveTo>
                  <a:pt x="37482" y="52207"/>
                </a:moveTo>
                <a:lnTo>
                  <a:pt x="36716" y="53346"/>
                </a:lnTo>
                <a:lnTo>
                  <a:pt x="37149" y="52764"/>
                </a:lnTo>
                <a:lnTo>
                  <a:pt x="37482" y="52207"/>
                </a:lnTo>
                <a:close/>
              </a:path>
              <a:path w="9689465" h="172720" extrusionOk="0">
                <a:moveTo>
                  <a:pt x="37149" y="52764"/>
                </a:moveTo>
                <a:lnTo>
                  <a:pt x="36716" y="53346"/>
                </a:lnTo>
                <a:lnTo>
                  <a:pt x="37149" y="52764"/>
                </a:lnTo>
                <a:close/>
              </a:path>
              <a:path w="9689465" h="172720" extrusionOk="0">
                <a:moveTo>
                  <a:pt x="37564" y="52207"/>
                </a:moveTo>
                <a:lnTo>
                  <a:pt x="37149" y="52764"/>
                </a:lnTo>
                <a:lnTo>
                  <a:pt x="37564" y="52207"/>
                </a:lnTo>
                <a:close/>
              </a:path>
              <a:path w="9689465" h="172720" extrusionOk="0">
                <a:moveTo>
                  <a:pt x="40853" y="47787"/>
                </a:moveTo>
                <a:lnTo>
                  <a:pt x="40041" y="48774"/>
                </a:lnTo>
                <a:lnTo>
                  <a:pt x="40485" y="48281"/>
                </a:lnTo>
                <a:lnTo>
                  <a:pt x="40853" y="47787"/>
                </a:lnTo>
                <a:close/>
              </a:path>
              <a:path w="9689465" h="172720" extrusionOk="0">
                <a:moveTo>
                  <a:pt x="40485" y="48281"/>
                </a:moveTo>
                <a:lnTo>
                  <a:pt x="40041" y="48774"/>
                </a:lnTo>
                <a:lnTo>
                  <a:pt x="40485" y="48281"/>
                </a:lnTo>
                <a:close/>
              </a:path>
              <a:path w="9689465" h="172720" extrusionOk="0">
                <a:moveTo>
                  <a:pt x="40931" y="47787"/>
                </a:moveTo>
                <a:lnTo>
                  <a:pt x="40485" y="48281"/>
                </a:lnTo>
                <a:lnTo>
                  <a:pt x="40931" y="47787"/>
                </a:lnTo>
                <a:close/>
              </a:path>
              <a:path w="9689465" h="172720" extrusionOk="0">
                <a:moveTo>
                  <a:pt x="44698" y="43613"/>
                </a:moveTo>
                <a:lnTo>
                  <a:pt x="43687" y="44630"/>
                </a:lnTo>
                <a:lnTo>
                  <a:pt x="44182" y="44184"/>
                </a:lnTo>
                <a:lnTo>
                  <a:pt x="44698" y="43613"/>
                </a:lnTo>
                <a:close/>
              </a:path>
              <a:path w="9689465" h="172720" extrusionOk="0">
                <a:moveTo>
                  <a:pt x="44182" y="44184"/>
                </a:moveTo>
                <a:lnTo>
                  <a:pt x="43687" y="44630"/>
                </a:lnTo>
                <a:lnTo>
                  <a:pt x="44182" y="44184"/>
                </a:lnTo>
                <a:close/>
              </a:path>
              <a:path w="9689465" h="172720" extrusionOk="0">
                <a:moveTo>
                  <a:pt x="44818" y="43613"/>
                </a:moveTo>
                <a:lnTo>
                  <a:pt x="44182" y="44184"/>
                </a:lnTo>
                <a:lnTo>
                  <a:pt x="44818" y="43613"/>
                </a:lnTo>
                <a:close/>
              </a:path>
              <a:path w="9689465" h="172720" extrusionOk="0">
                <a:moveTo>
                  <a:pt x="48858" y="39981"/>
                </a:moveTo>
                <a:lnTo>
                  <a:pt x="47862" y="40791"/>
                </a:lnTo>
                <a:lnTo>
                  <a:pt x="48400" y="40392"/>
                </a:lnTo>
                <a:lnTo>
                  <a:pt x="48858" y="39981"/>
                </a:lnTo>
                <a:close/>
              </a:path>
              <a:path w="9689465" h="172720" extrusionOk="0">
                <a:moveTo>
                  <a:pt x="48400" y="40392"/>
                </a:moveTo>
                <a:lnTo>
                  <a:pt x="47862" y="40791"/>
                </a:lnTo>
                <a:lnTo>
                  <a:pt x="48400" y="40392"/>
                </a:lnTo>
                <a:close/>
              </a:path>
              <a:path w="9689465" h="172720" extrusionOk="0">
                <a:moveTo>
                  <a:pt x="48955" y="39981"/>
                </a:moveTo>
                <a:lnTo>
                  <a:pt x="48400" y="40392"/>
                </a:lnTo>
                <a:lnTo>
                  <a:pt x="48955" y="39981"/>
                </a:lnTo>
                <a:close/>
              </a:path>
              <a:path w="9689465" h="172720" extrusionOk="0">
                <a:moveTo>
                  <a:pt x="53431" y="36662"/>
                </a:moveTo>
                <a:lnTo>
                  <a:pt x="52290" y="37427"/>
                </a:lnTo>
                <a:lnTo>
                  <a:pt x="52847" y="37095"/>
                </a:lnTo>
                <a:lnTo>
                  <a:pt x="53431" y="36662"/>
                </a:lnTo>
                <a:close/>
              </a:path>
              <a:path w="9689465" h="172720" extrusionOk="0">
                <a:moveTo>
                  <a:pt x="52847" y="37095"/>
                </a:moveTo>
                <a:lnTo>
                  <a:pt x="52290" y="37427"/>
                </a:lnTo>
                <a:lnTo>
                  <a:pt x="52847" y="37095"/>
                </a:lnTo>
                <a:close/>
              </a:path>
              <a:path w="9689465" h="172720" extrusionOk="0">
                <a:moveTo>
                  <a:pt x="53575" y="36662"/>
                </a:moveTo>
                <a:lnTo>
                  <a:pt x="53431" y="36662"/>
                </a:lnTo>
                <a:lnTo>
                  <a:pt x="52847" y="37095"/>
                </a:lnTo>
                <a:lnTo>
                  <a:pt x="53575" y="36662"/>
                </a:lnTo>
                <a:close/>
              </a:path>
              <a:path w="9689465" h="172720" extrusionOk="0">
                <a:moveTo>
                  <a:pt x="58265" y="33872"/>
                </a:moveTo>
                <a:lnTo>
                  <a:pt x="57070" y="34499"/>
                </a:lnTo>
                <a:lnTo>
                  <a:pt x="57729" y="34191"/>
                </a:lnTo>
                <a:lnTo>
                  <a:pt x="58265" y="33872"/>
                </a:lnTo>
                <a:close/>
              </a:path>
              <a:path w="9689465" h="172720" extrusionOk="0">
                <a:moveTo>
                  <a:pt x="57729" y="34191"/>
                </a:moveTo>
                <a:lnTo>
                  <a:pt x="57070" y="34499"/>
                </a:lnTo>
                <a:lnTo>
                  <a:pt x="57211" y="34499"/>
                </a:lnTo>
                <a:lnTo>
                  <a:pt x="57729" y="34191"/>
                </a:lnTo>
                <a:close/>
              </a:path>
              <a:path w="9689465" h="172720" extrusionOk="0">
                <a:moveTo>
                  <a:pt x="58412" y="33872"/>
                </a:moveTo>
                <a:lnTo>
                  <a:pt x="58265" y="33872"/>
                </a:lnTo>
                <a:lnTo>
                  <a:pt x="57729" y="34191"/>
                </a:lnTo>
                <a:lnTo>
                  <a:pt x="58412" y="33872"/>
                </a:lnTo>
                <a:close/>
              </a:path>
              <a:path w="9689465" h="172720" extrusionOk="0">
                <a:moveTo>
                  <a:pt x="63451" y="31517"/>
                </a:moveTo>
                <a:lnTo>
                  <a:pt x="62310" y="31991"/>
                </a:lnTo>
                <a:lnTo>
                  <a:pt x="62870" y="31788"/>
                </a:lnTo>
                <a:lnTo>
                  <a:pt x="63451" y="31517"/>
                </a:lnTo>
                <a:close/>
              </a:path>
              <a:path w="9689465" h="172720" extrusionOk="0">
                <a:moveTo>
                  <a:pt x="62870" y="31788"/>
                </a:moveTo>
                <a:lnTo>
                  <a:pt x="62310" y="31991"/>
                </a:lnTo>
                <a:lnTo>
                  <a:pt x="62870" y="31788"/>
                </a:lnTo>
                <a:close/>
              </a:path>
              <a:path w="9689465" h="172720" extrusionOk="0">
                <a:moveTo>
                  <a:pt x="63622" y="31517"/>
                </a:moveTo>
                <a:lnTo>
                  <a:pt x="63451" y="31517"/>
                </a:lnTo>
                <a:lnTo>
                  <a:pt x="62870" y="31788"/>
                </a:lnTo>
                <a:lnTo>
                  <a:pt x="63622" y="31517"/>
                </a:lnTo>
                <a:close/>
              </a:path>
              <a:path w="9689465" h="172720" extrusionOk="0">
                <a:moveTo>
                  <a:pt x="68975" y="29582"/>
                </a:moveTo>
                <a:lnTo>
                  <a:pt x="67665" y="29980"/>
                </a:lnTo>
                <a:lnTo>
                  <a:pt x="68352" y="29807"/>
                </a:lnTo>
                <a:lnTo>
                  <a:pt x="68975" y="29582"/>
                </a:lnTo>
                <a:close/>
              </a:path>
              <a:path w="9689465" h="172720" extrusionOk="0">
                <a:moveTo>
                  <a:pt x="68352" y="29807"/>
                </a:moveTo>
                <a:lnTo>
                  <a:pt x="67665" y="29980"/>
                </a:lnTo>
                <a:lnTo>
                  <a:pt x="67874" y="29980"/>
                </a:lnTo>
                <a:lnTo>
                  <a:pt x="68352" y="29807"/>
                </a:lnTo>
                <a:close/>
              </a:path>
              <a:path w="9689465" h="172720" extrusionOk="0">
                <a:moveTo>
                  <a:pt x="69248" y="29582"/>
                </a:moveTo>
                <a:lnTo>
                  <a:pt x="68975" y="29582"/>
                </a:lnTo>
                <a:lnTo>
                  <a:pt x="68352" y="29807"/>
                </a:lnTo>
                <a:lnTo>
                  <a:pt x="69248" y="29582"/>
                </a:lnTo>
                <a:close/>
              </a:path>
              <a:path w="9689465" h="172720" extrusionOk="0">
                <a:moveTo>
                  <a:pt x="74728" y="28206"/>
                </a:moveTo>
                <a:lnTo>
                  <a:pt x="73418" y="28466"/>
                </a:lnTo>
                <a:lnTo>
                  <a:pt x="74092" y="28366"/>
                </a:lnTo>
                <a:lnTo>
                  <a:pt x="74728" y="28206"/>
                </a:lnTo>
                <a:close/>
              </a:path>
              <a:path w="9689465" h="172720" extrusionOk="0">
                <a:moveTo>
                  <a:pt x="74092" y="28366"/>
                </a:moveTo>
                <a:lnTo>
                  <a:pt x="73418" y="28466"/>
                </a:lnTo>
                <a:lnTo>
                  <a:pt x="73693" y="28466"/>
                </a:lnTo>
                <a:lnTo>
                  <a:pt x="74092" y="28366"/>
                </a:lnTo>
                <a:close/>
              </a:path>
              <a:path w="9689465" h="172720" extrusionOk="0">
                <a:moveTo>
                  <a:pt x="75166" y="28206"/>
                </a:moveTo>
                <a:lnTo>
                  <a:pt x="74728" y="28206"/>
                </a:lnTo>
                <a:lnTo>
                  <a:pt x="74092" y="28366"/>
                </a:lnTo>
                <a:lnTo>
                  <a:pt x="75166" y="28206"/>
                </a:lnTo>
                <a:close/>
              </a:path>
              <a:path w="9689465" h="172720" extrusionOk="0">
                <a:moveTo>
                  <a:pt x="80718" y="27380"/>
                </a:moveTo>
                <a:lnTo>
                  <a:pt x="79324" y="27510"/>
                </a:lnTo>
                <a:lnTo>
                  <a:pt x="80068" y="27477"/>
                </a:lnTo>
                <a:lnTo>
                  <a:pt x="80718" y="27380"/>
                </a:lnTo>
                <a:close/>
              </a:path>
              <a:path w="9689465" h="172720" extrusionOk="0">
                <a:moveTo>
                  <a:pt x="80068" y="27477"/>
                </a:moveTo>
                <a:lnTo>
                  <a:pt x="79324" y="27510"/>
                </a:lnTo>
                <a:lnTo>
                  <a:pt x="79844" y="27510"/>
                </a:lnTo>
                <a:lnTo>
                  <a:pt x="80068" y="27477"/>
                </a:lnTo>
                <a:close/>
              </a:path>
              <a:path w="9689465" h="172720" extrusionOk="0">
                <a:moveTo>
                  <a:pt x="82230" y="27380"/>
                </a:moveTo>
                <a:lnTo>
                  <a:pt x="80718" y="27380"/>
                </a:lnTo>
                <a:lnTo>
                  <a:pt x="80068" y="27477"/>
                </a:lnTo>
                <a:lnTo>
                  <a:pt x="82230" y="27380"/>
                </a:lnTo>
                <a:close/>
              </a:path>
              <a:path w="9689465" h="172720" extrusionOk="0">
                <a:moveTo>
                  <a:pt x="9689120" y="27174"/>
                </a:moveTo>
                <a:lnTo>
                  <a:pt x="86847" y="27174"/>
                </a:lnTo>
                <a:lnTo>
                  <a:pt x="86505" y="27189"/>
                </a:lnTo>
                <a:lnTo>
                  <a:pt x="9689120" y="27189"/>
                </a:lnTo>
                <a:close/>
              </a:path>
            </a:pathLst>
          </a:custGeom>
          <a:solidFill>
            <a:srgbClr val="FF9417"/>
          </a:solidFill>
          <a:ln>
            <a:noFill/>
          </a:ln>
        </p:spPr>
        <p:txBody>
          <a:bodyPr spcFirstLastPara="1" wrap="square" lIns="0" tIns="0" rIns="0" bIns="0" anchor="t" anchorCtr="0">
            <a:noAutofit/>
          </a:bodyPr>
          <a:lstStyle/>
          <a:p>
            <a:pPr marL="0" marR="0" lvl="0" indent="0" algn="r" rtl="1">
              <a:spcBef>
                <a:spcPts val="0"/>
              </a:spcBef>
              <a:spcAft>
                <a:spcPts val="0"/>
              </a:spcAft>
              <a:buNone/>
            </a:pPr>
            <a:endParaRPr sz="1800">
              <a:solidFill>
                <a:schemeClr val="dk1"/>
              </a:solidFill>
              <a:latin typeface="Calibri"/>
              <a:ea typeface="Calibri"/>
              <a:cs typeface="Calibri"/>
              <a:sym typeface="Calibri"/>
            </a:endParaRPr>
          </a:p>
        </p:txBody>
      </p:sp>
      <p:sp>
        <p:nvSpPr>
          <p:cNvPr id="38" name="Google Shape;38;p31"/>
          <p:cNvSpPr/>
          <p:nvPr/>
        </p:nvSpPr>
        <p:spPr>
          <a:xfrm>
            <a:off x="2443830" y="5952104"/>
            <a:ext cx="9748520" cy="145415"/>
          </a:xfrm>
          <a:custGeom>
            <a:avLst/>
            <a:gdLst/>
            <a:ahLst/>
            <a:cxnLst/>
            <a:rect l="l" t="t" r="r" b="b"/>
            <a:pathLst>
              <a:path w="9748520" h="145414" extrusionOk="0">
                <a:moveTo>
                  <a:pt x="9748168" y="0"/>
                </a:moveTo>
                <a:lnTo>
                  <a:pt x="72633" y="0"/>
                </a:lnTo>
                <a:lnTo>
                  <a:pt x="44048" y="5592"/>
                </a:lnTo>
                <a:lnTo>
                  <a:pt x="20995" y="20955"/>
                </a:lnTo>
                <a:lnTo>
                  <a:pt x="5603" y="43962"/>
                </a:lnTo>
                <a:lnTo>
                  <a:pt x="0" y="72492"/>
                </a:lnTo>
                <a:lnTo>
                  <a:pt x="5603" y="100067"/>
                </a:lnTo>
                <a:lnTo>
                  <a:pt x="20995" y="123183"/>
                </a:lnTo>
                <a:lnTo>
                  <a:pt x="44048" y="139077"/>
                </a:lnTo>
                <a:lnTo>
                  <a:pt x="72633" y="144988"/>
                </a:lnTo>
                <a:lnTo>
                  <a:pt x="9748168" y="144988"/>
                </a:lnTo>
                <a:lnTo>
                  <a:pt x="9748168" y="0"/>
                </a:lnTo>
                <a:close/>
              </a:path>
            </a:pathLst>
          </a:custGeom>
          <a:solidFill>
            <a:srgbClr val="24A9E7"/>
          </a:solidFill>
          <a:ln>
            <a:noFill/>
          </a:ln>
        </p:spPr>
        <p:txBody>
          <a:bodyPr spcFirstLastPara="1" wrap="square" lIns="0" tIns="0" rIns="0" bIns="0" anchor="t" anchorCtr="0">
            <a:noAutofit/>
          </a:bodyPr>
          <a:lstStyle/>
          <a:p>
            <a:pPr marL="0" marR="0" lvl="0" indent="0" algn="r" rtl="1">
              <a:spcBef>
                <a:spcPts val="0"/>
              </a:spcBef>
              <a:spcAft>
                <a:spcPts val="0"/>
              </a:spcAft>
              <a:buNone/>
            </a:pPr>
            <a:endParaRPr sz="1800">
              <a:solidFill>
                <a:schemeClr val="dk1"/>
              </a:solidFill>
              <a:latin typeface="Calibri"/>
              <a:ea typeface="Calibri"/>
              <a:cs typeface="Calibri"/>
              <a:sym typeface="Calibri"/>
            </a:endParaRPr>
          </a:p>
        </p:txBody>
      </p:sp>
      <p:sp>
        <p:nvSpPr>
          <p:cNvPr id="39" name="Google Shape;39;p31"/>
          <p:cNvSpPr/>
          <p:nvPr/>
        </p:nvSpPr>
        <p:spPr>
          <a:xfrm>
            <a:off x="0" y="2205327"/>
            <a:ext cx="125095" cy="2701290"/>
          </a:xfrm>
          <a:custGeom>
            <a:avLst/>
            <a:gdLst/>
            <a:ahLst/>
            <a:cxnLst/>
            <a:rect l="l" t="t" r="r" b="b"/>
            <a:pathLst>
              <a:path w="125095" h="2701290" extrusionOk="0">
                <a:moveTo>
                  <a:pt x="102890" y="0"/>
                </a:moveTo>
                <a:lnTo>
                  <a:pt x="0" y="0"/>
                </a:lnTo>
                <a:lnTo>
                  <a:pt x="0" y="2700987"/>
                </a:lnTo>
                <a:lnTo>
                  <a:pt x="92326" y="2700987"/>
                </a:lnTo>
                <a:lnTo>
                  <a:pt x="104663" y="2698360"/>
                </a:lnTo>
                <a:lnTo>
                  <a:pt x="114976" y="2691287"/>
                </a:lnTo>
                <a:lnTo>
                  <a:pt x="122054" y="2680981"/>
                </a:lnTo>
                <a:lnTo>
                  <a:pt x="124682" y="2668653"/>
                </a:lnTo>
                <a:lnTo>
                  <a:pt x="124682" y="30120"/>
                </a:lnTo>
                <a:lnTo>
                  <a:pt x="122054" y="17787"/>
                </a:lnTo>
                <a:lnTo>
                  <a:pt x="114976" y="7466"/>
                </a:lnTo>
                <a:lnTo>
                  <a:pt x="104663" y="378"/>
                </a:lnTo>
                <a:lnTo>
                  <a:pt x="102890" y="0"/>
                </a:lnTo>
                <a:close/>
              </a:path>
            </a:pathLst>
          </a:custGeom>
          <a:solidFill>
            <a:srgbClr val="FF9417"/>
          </a:solidFill>
          <a:ln>
            <a:noFill/>
          </a:ln>
        </p:spPr>
        <p:txBody>
          <a:bodyPr spcFirstLastPara="1" wrap="square" lIns="0" tIns="0" rIns="0" bIns="0" anchor="t" anchorCtr="0">
            <a:noAutofit/>
          </a:bodyPr>
          <a:lstStyle/>
          <a:p>
            <a:pPr marL="0" marR="0" lvl="0" indent="0" algn="r" rtl="1">
              <a:spcBef>
                <a:spcPts val="0"/>
              </a:spcBef>
              <a:spcAft>
                <a:spcPts val="0"/>
              </a:spcAft>
              <a:buNone/>
            </a:pPr>
            <a:endParaRPr sz="1800">
              <a:solidFill>
                <a:schemeClr val="dk1"/>
              </a:solidFill>
              <a:latin typeface="Calibri"/>
              <a:ea typeface="Calibri"/>
              <a:cs typeface="Calibri"/>
              <a:sym typeface="Calibri"/>
            </a:endParaRPr>
          </a:p>
        </p:txBody>
      </p:sp>
      <p:sp>
        <p:nvSpPr>
          <p:cNvPr id="40" name="Google Shape;40;p31"/>
          <p:cNvSpPr/>
          <p:nvPr/>
        </p:nvSpPr>
        <p:spPr>
          <a:xfrm>
            <a:off x="12073127" y="2205327"/>
            <a:ext cx="119380" cy="2701290"/>
          </a:xfrm>
          <a:custGeom>
            <a:avLst/>
            <a:gdLst/>
            <a:ahLst/>
            <a:cxnLst/>
            <a:rect l="l" t="t" r="r" b="b"/>
            <a:pathLst>
              <a:path w="119379" h="2701290" extrusionOk="0">
                <a:moveTo>
                  <a:pt x="118870" y="0"/>
                </a:moveTo>
                <a:lnTo>
                  <a:pt x="21603" y="0"/>
                </a:lnTo>
                <a:lnTo>
                  <a:pt x="19843" y="378"/>
                </a:lnTo>
                <a:lnTo>
                  <a:pt x="9597" y="7466"/>
                </a:lnTo>
                <a:lnTo>
                  <a:pt x="2565" y="17786"/>
                </a:lnTo>
                <a:lnTo>
                  <a:pt x="0" y="29902"/>
                </a:lnTo>
                <a:lnTo>
                  <a:pt x="0" y="2668863"/>
                </a:lnTo>
                <a:lnTo>
                  <a:pt x="2567" y="2680981"/>
                </a:lnTo>
                <a:lnTo>
                  <a:pt x="9598" y="2691287"/>
                </a:lnTo>
                <a:lnTo>
                  <a:pt x="19844" y="2698360"/>
                </a:lnTo>
                <a:lnTo>
                  <a:pt x="32100" y="2700986"/>
                </a:lnTo>
                <a:lnTo>
                  <a:pt x="118870" y="2700986"/>
                </a:lnTo>
                <a:lnTo>
                  <a:pt x="118870" y="0"/>
                </a:lnTo>
                <a:close/>
              </a:path>
            </a:pathLst>
          </a:custGeom>
          <a:solidFill>
            <a:srgbClr val="FF9417"/>
          </a:solidFill>
          <a:ln>
            <a:noFill/>
          </a:ln>
        </p:spPr>
        <p:txBody>
          <a:bodyPr spcFirstLastPara="1" wrap="square" lIns="0" tIns="0" rIns="0" bIns="0" anchor="t" anchorCtr="0">
            <a:noAutofit/>
          </a:bodyPr>
          <a:lstStyle/>
          <a:p>
            <a:pPr marL="0" marR="0" lvl="0" indent="0" algn="r" rtl="1">
              <a:spcBef>
                <a:spcPts val="0"/>
              </a:spcBef>
              <a:spcAft>
                <a:spcPts val="0"/>
              </a:spcAft>
              <a:buNone/>
            </a:pPr>
            <a:endParaRPr sz="1800">
              <a:solidFill>
                <a:schemeClr val="dk1"/>
              </a:solidFill>
              <a:latin typeface="Calibri"/>
              <a:ea typeface="Calibri"/>
              <a:cs typeface="Calibri"/>
              <a:sym typeface="Calibri"/>
            </a:endParaRPr>
          </a:p>
        </p:txBody>
      </p:sp>
      <p:sp>
        <p:nvSpPr>
          <p:cNvPr id="41" name="Google Shape;41;p31"/>
          <p:cNvSpPr txBox="1">
            <a:spLocks noGrp="1"/>
          </p:cNvSpPr>
          <p:nvPr>
            <p:ph type="title"/>
          </p:nvPr>
        </p:nvSpPr>
        <p:spPr>
          <a:xfrm>
            <a:off x="4805298" y="3223386"/>
            <a:ext cx="2581402" cy="756920"/>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sz="4800" b="0" i="0">
                <a:solidFill>
                  <a:schemeClr val="dk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ftr" idx="11"/>
          </p:nvPr>
        </p:nvSpPr>
        <p:spPr>
          <a:xfrm>
            <a:off x="4145280" y="6377940"/>
            <a:ext cx="3901440" cy="342900"/>
          </a:xfrm>
          <a:prstGeom prst="rect">
            <a:avLst/>
          </a:prstGeom>
          <a:noFill/>
          <a:ln>
            <a:noFill/>
          </a:ln>
        </p:spPr>
        <p:txBody>
          <a:bodyPr spcFirstLastPara="1" wrap="square" lIns="0" tIns="0" rIns="0" bIns="0" anchor="t" anchorCtr="0">
            <a:spAutoFit/>
          </a:bodyPr>
          <a:lstStyle>
            <a:lvl1pPr lvl="0" algn="ctr" rtl="1">
              <a:spcBef>
                <a:spcPts val="0"/>
              </a:spcBef>
              <a:spcAft>
                <a:spcPts val="0"/>
              </a:spcAft>
              <a:buSzPts val="1400"/>
              <a:buNone/>
              <a:defRPr>
                <a:solidFill>
                  <a:srgbClr val="888888"/>
                </a:solidFill>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43" name="Google Shape;43;p31"/>
          <p:cNvSpPr txBox="1">
            <a:spLocks noGrp="1"/>
          </p:cNvSpPr>
          <p:nvPr>
            <p:ph type="dt" idx="10"/>
          </p:nvPr>
        </p:nvSpPr>
        <p:spPr>
          <a:xfrm>
            <a:off x="609600" y="6377940"/>
            <a:ext cx="2804160" cy="342900"/>
          </a:xfrm>
          <a:prstGeom prst="rect">
            <a:avLst/>
          </a:prstGeom>
          <a:noFill/>
          <a:ln>
            <a:noFill/>
          </a:ln>
        </p:spPr>
        <p:txBody>
          <a:bodyPr spcFirstLastPara="1" wrap="square" lIns="0" tIns="0" rIns="0" bIns="0" anchor="t" anchorCtr="0">
            <a:spAutoFit/>
          </a:bodyPr>
          <a:lstStyle>
            <a:lvl1pPr lvl="0" algn="l" rtl="1">
              <a:spcBef>
                <a:spcPts val="0"/>
              </a:spcBef>
              <a:spcAft>
                <a:spcPts val="0"/>
              </a:spcAft>
              <a:buSzPts val="1400"/>
              <a:buNone/>
              <a:defRPr>
                <a:solidFill>
                  <a:srgbClr val="888888"/>
                </a:solidFill>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44" name="Google Shape;44;p31"/>
          <p:cNvSpPr txBox="1">
            <a:spLocks noGrp="1"/>
          </p:cNvSpPr>
          <p:nvPr>
            <p:ph type="sldNum" idx="12"/>
          </p:nvPr>
        </p:nvSpPr>
        <p:spPr>
          <a:xfrm>
            <a:off x="8778240" y="6377940"/>
            <a:ext cx="2804160" cy="342900"/>
          </a:xfrm>
          <a:prstGeom prst="rect">
            <a:avLst/>
          </a:prstGeom>
          <a:noFill/>
          <a:ln>
            <a:noFill/>
          </a:ln>
        </p:spPr>
        <p:txBody>
          <a:bodyPr spcFirstLastPara="1" wrap="square" lIns="0" tIns="0" rIns="0" bIns="0" anchor="t" anchorCtr="0">
            <a:spAutoFit/>
          </a:bodyPr>
          <a:lstStyle>
            <a:lvl1pPr marL="0" lvl="0" indent="0" algn="r" rtl="1">
              <a:spcBef>
                <a:spcPts val="0"/>
              </a:spcBef>
              <a:buNone/>
              <a:defRPr>
                <a:solidFill>
                  <a:srgbClr val="888888"/>
                </a:solidFill>
              </a:defRPr>
            </a:lvl1pPr>
            <a:lvl2pPr marL="0" lvl="1" indent="0" algn="r" rtl="1">
              <a:spcBef>
                <a:spcPts val="0"/>
              </a:spcBef>
              <a:buNone/>
              <a:defRPr>
                <a:solidFill>
                  <a:srgbClr val="888888"/>
                </a:solidFill>
              </a:defRPr>
            </a:lvl2pPr>
            <a:lvl3pPr marL="0" lvl="2" indent="0" algn="r" rtl="1">
              <a:spcBef>
                <a:spcPts val="0"/>
              </a:spcBef>
              <a:buNone/>
              <a:defRPr>
                <a:solidFill>
                  <a:srgbClr val="888888"/>
                </a:solidFill>
              </a:defRPr>
            </a:lvl3pPr>
            <a:lvl4pPr marL="0" lvl="3" indent="0" algn="r" rtl="1">
              <a:spcBef>
                <a:spcPts val="0"/>
              </a:spcBef>
              <a:buNone/>
              <a:defRPr>
                <a:solidFill>
                  <a:srgbClr val="888888"/>
                </a:solidFill>
              </a:defRPr>
            </a:lvl4pPr>
            <a:lvl5pPr marL="0" lvl="4" indent="0" algn="r" rtl="1">
              <a:spcBef>
                <a:spcPts val="0"/>
              </a:spcBef>
              <a:buNone/>
              <a:defRPr>
                <a:solidFill>
                  <a:srgbClr val="888888"/>
                </a:solidFill>
              </a:defRPr>
            </a:lvl5pPr>
            <a:lvl6pPr marL="0" lvl="5" indent="0" algn="r" rtl="1">
              <a:spcBef>
                <a:spcPts val="0"/>
              </a:spcBef>
              <a:buNone/>
              <a:defRPr>
                <a:solidFill>
                  <a:srgbClr val="888888"/>
                </a:solidFill>
              </a:defRPr>
            </a:lvl6pPr>
            <a:lvl7pPr marL="0" lvl="6" indent="0" algn="r" rtl="1">
              <a:spcBef>
                <a:spcPts val="0"/>
              </a:spcBef>
              <a:buNone/>
              <a:defRPr>
                <a:solidFill>
                  <a:srgbClr val="888888"/>
                </a:solidFill>
              </a:defRPr>
            </a:lvl7pPr>
            <a:lvl8pPr marL="0" lvl="7" indent="0" algn="r" rtl="1">
              <a:spcBef>
                <a:spcPts val="0"/>
              </a:spcBef>
              <a:buNone/>
              <a:defRPr>
                <a:solidFill>
                  <a:srgbClr val="888888"/>
                </a:solidFill>
              </a:defRPr>
            </a:lvl8pPr>
            <a:lvl9pPr marL="0" lvl="8" indent="0" algn="r" rtl="1">
              <a:spcBef>
                <a:spcPts val="0"/>
              </a:spcBef>
              <a:buNone/>
              <a:defRPr>
                <a:solidFill>
                  <a:srgbClr val="888888"/>
                </a:solidFill>
              </a:defRPr>
            </a:lvl9pPr>
          </a:lstStyle>
          <a:p>
            <a:pPr marL="0" lvl="0" indent="0" algn="r" rtl="1">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45"/>
        <p:cNvGrpSpPr/>
        <p:nvPr/>
      </p:nvGrpSpPr>
      <p:grpSpPr>
        <a:xfrm>
          <a:off x="0" y="0"/>
          <a:ext cx="0" cy="0"/>
          <a:chOff x="0" y="0"/>
          <a:chExt cx="0" cy="0"/>
        </a:xfrm>
      </p:grpSpPr>
      <p:sp>
        <p:nvSpPr>
          <p:cNvPr id="46" name="Google Shape;46;p32"/>
          <p:cNvSpPr txBox="1">
            <a:spLocks noGrp="1"/>
          </p:cNvSpPr>
          <p:nvPr>
            <p:ph type="title"/>
          </p:nvPr>
        </p:nvSpPr>
        <p:spPr>
          <a:xfrm>
            <a:off x="4805298" y="3223386"/>
            <a:ext cx="2581402" cy="756920"/>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sz="4800" b="0" i="0">
                <a:solidFill>
                  <a:schemeClr val="dk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32"/>
          <p:cNvSpPr txBox="1">
            <a:spLocks noGrp="1"/>
          </p:cNvSpPr>
          <p:nvPr>
            <p:ph type="body" idx="1"/>
          </p:nvPr>
        </p:nvSpPr>
        <p:spPr>
          <a:xfrm>
            <a:off x="609600" y="1577340"/>
            <a:ext cx="5303520" cy="4526280"/>
          </a:xfrm>
          <a:prstGeom prst="rect">
            <a:avLst/>
          </a:prstGeom>
          <a:noFill/>
          <a:ln>
            <a:noFill/>
          </a:ln>
        </p:spPr>
        <p:txBody>
          <a:bodyPr spcFirstLastPara="1" wrap="square" lIns="0" tIns="0" rIns="0" bIns="0" anchor="t" anchorCtr="0">
            <a:spAutoFit/>
          </a:bodyPr>
          <a:lstStyle>
            <a:lvl1pPr marL="457200" lvl="0" indent="-228600" algn="l">
              <a:spcBef>
                <a:spcPts val="0"/>
              </a:spcBef>
              <a:spcAft>
                <a:spcPts val="0"/>
              </a:spcAft>
              <a:buSzPts val="1400"/>
              <a:buNone/>
              <a:defRPr/>
            </a:lvl1pPr>
            <a:lvl2pPr marL="914400" lvl="1" indent="-228600" algn="l">
              <a:spcBef>
                <a:spcPts val="0"/>
              </a:spcBef>
              <a:spcAft>
                <a:spcPts val="0"/>
              </a:spcAft>
              <a:buSzPts val="1400"/>
              <a:buNone/>
              <a:defRPr/>
            </a:lvl2pPr>
            <a:lvl3pPr marL="1371600" lvl="2" indent="-228600" algn="l">
              <a:spcBef>
                <a:spcPts val="0"/>
              </a:spcBef>
              <a:spcAft>
                <a:spcPts val="0"/>
              </a:spcAft>
              <a:buSzPts val="1400"/>
              <a:buNone/>
              <a:defRPr/>
            </a:lvl3pPr>
            <a:lvl4pPr marL="1828800" lvl="3" indent="-228600" algn="l">
              <a:spcBef>
                <a:spcPts val="0"/>
              </a:spcBef>
              <a:spcAft>
                <a:spcPts val="0"/>
              </a:spcAft>
              <a:buSzPts val="1400"/>
              <a:buNone/>
              <a:defRPr/>
            </a:lvl4pPr>
            <a:lvl5pPr marL="2286000" lvl="4" indent="-228600" algn="l">
              <a:spcBef>
                <a:spcPts val="0"/>
              </a:spcBef>
              <a:spcAft>
                <a:spcPts val="0"/>
              </a:spcAft>
              <a:buSzPts val="1400"/>
              <a:buNone/>
              <a:defRPr/>
            </a:lvl5pPr>
            <a:lvl6pPr marL="2743200" lvl="5" indent="-228600" algn="l">
              <a:spcBef>
                <a:spcPts val="0"/>
              </a:spcBef>
              <a:spcAft>
                <a:spcPts val="0"/>
              </a:spcAft>
              <a:buSzPts val="1400"/>
              <a:buNone/>
              <a:defRPr/>
            </a:lvl6pPr>
            <a:lvl7pPr marL="3200400" lvl="6" indent="-228600" algn="l">
              <a:spcBef>
                <a:spcPts val="0"/>
              </a:spcBef>
              <a:spcAft>
                <a:spcPts val="0"/>
              </a:spcAft>
              <a:buSzPts val="1400"/>
              <a:buNone/>
              <a:defRPr/>
            </a:lvl7pPr>
            <a:lvl8pPr marL="3657600" lvl="7" indent="-228600" algn="l">
              <a:spcBef>
                <a:spcPts val="0"/>
              </a:spcBef>
              <a:spcAft>
                <a:spcPts val="0"/>
              </a:spcAft>
              <a:buSzPts val="1400"/>
              <a:buNone/>
              <a:defRPr/>
            </a:lvl8pPr>
            <a:lvl9pPr marL="4114800" lvl="8" indent="-228600" algn="l">
              <a:spcBef>
                <a:spcPts val="0"/>
              </a:spcBef>
              <a:spcAft>
                <a:spcPts val="0"/>
              </a:spcAft>
              <a:buSzPts val="1400"/>
              <a:buNone/>
              <a:defRPr/>
            </a:lvl9pPr>
          </a:lstStyle>
          <a:p>
            <a:endParaRPr/>
          </a:p>
        </p:txBody>
      </p:sp>
      <p:sp>
        <p:nvSpPr>
          <p:cNvPr id="48" name="Google Shape;48;p32"/>
          <p:cNvSpPr txBox="1">
            <a:spLocks noGrp="1"/>
          </p:cNvSpPr>
          <p:nvPr>
            <p:ph type="body" idx="2"/>
          </p:nvPr>
        </p:nvSpPr>
        <p:spPr>
          <a:xfrm>
            <a:off x="6278880" y="1577340"/>
            <a:ext cx="5303520" cy="4526280"/>
          </a:xfrm>
          <a:prstGeom prst="rect">
            <a:avLst/>
          </a:prstGeom>
          <a:noFill/>
          <a:ln>
            <a:noFill/>
          </a:ln>
        </p:spPr>
        <p:txBody>
          <a:bodyPr spcFirstLastPara="1" wrap="square" lIns="0" tIns="0" rIns="0" bIns="0" anchor="t" anchorCtr="0">
            <a:spAutoFit/>
          </a:bodyPr>
          <a:lstStyle>
            <a:lvl1pPr marL="457200" lvl="0" indent="-228600" algn="l">
              <a:spcBef>
                <a:spcPts val="0"/>
              </a:spcBef>
              <a:spcAft>
                <a:spcPts val="0"/>
              </a:spcAft>
              <a:buSzPts val="1400"/>
              <a:buNone/>
              <a:defRPr/>
            </a:lvl1pPr>
            <a:lvl2pPr marL="914400" lvl="1" indent="-228600" algn="l">
              <a:spcBef>
                <a:spcPts val="0"/>
              </a:spcBef>
              <a:spcAft>
                <a:spcPts val="0"/>
              </a:spcAft>
              <a:buSzPts val="1400"/>
              <a:buNone/>
              <a:defRPr/>
            </a:lvl2pPr>
            <a:lvl3pPr marL="1371600" lvl="2" indent="-228600" algn="l">
              <a:spcBef>
                <a:spcPts val="0"/>
              </a:spcBef>
              <a:spcAft>
                <a:spcPts val="0"/>
              </a:spcAft>
              <a:buSzPts val="1400"/>
              <a:buNone/>
              <a:defRPr/>
            </a:lvl3pPr>
            <a:lvl4pPr marL="1828800" lvl="3" indent="-228600" algn="l">
              <a:spcBef>
                <a:spcPts val="0"/>
              </a:spcBef>
              <a:spcAft>
                <a:spcPts val="0"/>
              </a:spcAft>
              <a:buSzPts val="1400"/>
              <a:buNone/>
              <a:defRPr/>
            </a:lvl4pPr>
            <a:lvl5pPr marL="2286000" lvl="4" indent="-228600" algn="l">
              <a:spcBef>
                <a:spcPts val="0"/>
              </a:spcBef>
              <a:spcAft>
                <a:spcPts val="0"/>
              </a:spcAft>
              <a:buSzPts val="1400"/>
              <a:buNone/>
              <a:defRPr/>
            </a:lvl5pPr>
            <a:lvl6pPr marL="2743200" lvl="5" indent="-228600" algn="l">
              <a:spcBef>
                <a:spcPts val="0"/>
              </a:spcBef>
              <a:spcAft>
                <a:spcPts val="0"/>
              </a:spcAft>
              <a:buSzPts val="1400"/>
              <a:buNone/>
              <a:defRPr/>
            </a:lvl6pPr>
            <a:lvl7pPr marL="3200400" lvl="6" indent="-228600" algn="l">
              <a:spcBef>
                <a:spcPts val="0"/>
              </a:spcBef>
              <a:spcAft>
                <a:spcPts val="0"/>
              </a:spcAft>
              <a:buSzPts val="1400"/>
              <a:buNone/>
              <a:defRPr/>
            </a:lvl7pPr>
            <a:lvl8pPr marL="3657600" lvl="7" indent="-228600" algn="l">
              <a:spcBef>
                <a:spcPts val="0"/>
              </a:spcBef>
              <a:spcAft>
                <a:spcPts val="0"/>
              </a:spcAft>
              <a:buSzPts val="1400"/>
              <a:buNone/>
              <a:defRPr/>
            </a:lvl8pPr>
            <a:lvl9pPr marL="4114800" lvl="8" indent="-228600" algn="l">
              <a:spcBef>
                <a:spcPts val="0"/>
              </a:spcBef>
              <a:spcAft>
                <a:spcPts val="0"/>
              </a:spcAft>
              <a:buSzPts val="1400"/>
              <a:buNone/>
              <a:defRPr/>
            </a:lvl9pPr>
          </a:lstStyle>
          <a:p>
            <a:endParaRPr/>
          </a:p>
        </p:txBody>
      </p:sp>
      <p:sp>
        <p:nvSpPr>
          <p:cNvPr id="49" name="Google Shape;49;p32"/>
          <p:cNvSpPr txBox="1">
            <a:spLocks noGrp="1"/>
          </p:cNvSpPr>
          <p:nvPr>
            <p:ph type="ftr" idx="11"/>
          </p:nvPr>
        </p:nvSpPr>
        <p:spPr>
          <a:xfrm>
            <a:off x="4145280" y="6377940"/>
            <a:ext cx="3901440" cy="342900"/>
          </a:xfrm>
          <a:prstGeom prst="rect">
            <a:avLst/>
          </a:prstGeom>
          <a:noFill/>
          <a:ln>
            <a:noFill/>
          </a:ln>
        </p:spPr>
        <p:txBody>
          <a:bodyPr spcFirstLastPara="1" wrap="square" lIns="0" tIns="0" rIns="0" bIns="0" anchor="t" anchorCtr="0">
            <a:spAutoFit/>
          </a:bodyPr>
          <a:lstStyle>
            <a:lvl1pPr lvl="0" algn="ctr" rtl="1">
              <a:spcBef>
                <a:spcPts val="0"/>
              </a:spcBef>
              <a:spcAft>
                <a:spcPts val="0"/>
              </a:spcAft>
              <a:buSzPts val="1400"/>
              <a:buNone/>
              <a:defRPr>
                <a:solidFill>
                  <a:srgbClr val="888888"/>
                </a:solidFill>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50" name="Google Shape;50;p32"/>
          <p:cNvSpPr txBox="1">
            <a:spLocks noGrp="1"/>
          </p:cNvSpPr>
          <p:nvPr>
            <p:ph type="dt" idx="10"/>
          </p:nvPr>
        </p:nvSpPr>
        <p:spPr>
          <a:xfrm>
            <a:off x="609600" y="6377940"/>
            <a:ext cx="2804160" cy="342900"/>
          </a:xfrm>
          <a:prstGeom prst="rect">
            <a:avLst/>
          </a:prstGeom>
          <a:noFill/>
          <a:ln>
            <a:noFill/>
          </a:ln>
        </p:spPr>
        <p:txBody>
          <a:bodyPr spcFirstLastPara="1" wrap="square" lIns="0" tIns="0" rIns="0" bIns="0" anchor="t" anchorCtr="0">
            <a:spAutoFit/>
          </a:bodyPr>
          <a:lstStyle>
            <a:lvl1pPr lvl="0" algn="l" rtl="1">
              <a:spcBef>
                <a:spcPts val="0"/>
              </a:spcBef>
              <a:spcAft>
                <a:spcPts val="0"/>
              </a:spcAft>
              <a:buSzPts val="1400"/>
              <a:buNone/>
              <a:defRPr>
                <a:solidFill>
                  <a:srgbClr val="888888"/>
                </a:solidFill>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51" name="Google Shape;51;p32"/>
          <p:cNvSpPr txBox="1">
            <a:spLocks noGrp="1"/>
          </p:cNvSpPr>
          <p:nvPr>
            <p:ph type="sldNum" idx="12"/>
          </p:nvPr>
        </p:nvSpPr>
        <p:spPr>
          <a:xfrm>
            <a:off x="8778240" y="6377940"/>
            <a:ext cx="2804160" cy="342900"/>
          </a:xfrm>
          <a:prstGeom prst="rect">
            <a:avLst/>
          </a:prstGeom>
          <a:noFill/>
          <a:ln>
            <a:noFill/>
          </a:ln>
        </p:spPr>
        <p:txBody>
          <a:bodyPr spcFirstLastPara="1" wrap="square" lIns="0" tIns="0" rIns="0" bIns="0" anchor="t" anchorCtr="0">
            <a:spAutoFit/>
          </a:bodyPr>
          <a:lstStyle>
            <a:lvl1pPr marL="0" lvl="0" indent="0" algn="r" rtl="1">
              <a:spcBef>
                <a:spcPts val="0"/>
              </a:spcBef>
              <a:buNone/>
              <a:defRPr>
                <a:solidFill>
                  <a:srgbClr val="888888"/>
                </a:solidFill>
              </a:defRPr>
            </a:lvl1pPr>
            <a:lvl2pPr marL="0" lvl="1" indent="0" algn="r" rtl="1">
              <a:spcBef>
                <a:spcPts val="0"/>
              </a:spcBef>
              <a:buNone/>
              <a:defRPr>
                <a:solidFill>
                  <a:srgbClr val="888888"/>
                </a:solidFill>
              </a:defRPr>
            </a:lvl2pPr>
            <a:lvl3pPr marL="0" lvl="2" indent="0" algn="r" rtl="1">
              <a:spcBef>
                <a:spcPts val="0"/>
              </a:spcBef>
              <a:buNone/>
              <a:defRPr>
                <a:solidFill>
                  <a:srgbClr val="888888"/>
                </a:solidFill>
              </a:defRPr>
            </a:lvl3pPr>
            <a:lvl4pPr marL="0" lvl="3" indent="0" algn="r" rtl="1">
              <a:spcBef>
                <a:spcPts val="0"/>
              </a:spcBef>
              <a:buNone/>
              <a:defRPr>
                <a:solidFill>
                  <a:srgbClr val="888888"/>
                </a:solidFill>
              </a:defRPr>
            </a:lvl4pPr>
            <a:lvl5pPr marL="0" lvl="4" indent="0" algn="r" rtl="1">
              <a:spcBef>
                <a:spcPts val="0"/>
              </a:spcBef>
              <a:buNone/>
              <a:defRPr>
                <a:solidFill>
                  <a:srgbClr val="888888"/>
                </a:solidFill>
              </a:defRPr>
            </a:lvl5pPr>
            <a:lvl6pPr marL="0" lvl="5" indent="0" algn="r" rtl="1">
              <a:spcBef>
                <a:spcPts val="0"/>
              </a:spcBef>
              <a:buNone/>
              <a:defRPr>
                <a:solidFill>
                  <a:srgbClr val="888888"/>
                </a:solidFill>
              </a:defRPr>
            </a:lvl6pPr>
            <a:lvl7pPr marL="0" lvl="6" indent="0" algn="r" rtl="1">
              <a:spcBef>
                <a:spcPts val="0"/>
              </a:spcBef>
              <a:buNone/>
              <a:defRPr>
                <a:solidFill>
                  <a:srgbClr val="888888"/>
                </a:solidFill>
              </a:defRPr>
            </a:lvl7pPr>
            <a:lvl8pPr marL="0" lvl="7" indent="0" algn="r" rtl="1">
              <a:spcBef>
                <a:spcPts val="0"/>
              </a:spcBef>
              <a:buNone/>
              <a:defRPr>
                <a:solidFill>
                  <a:srgbClr val="888888"/>
                </a:solidFill>
              </a:defRPr>
            </a:lvl8pPr>
            <a:lvl9pPr marL="0" lvl="8" indent="0" algn="r" rtl="1">
              <a:spcBef>
                <a:spcPts val="0"/>
              </a:spcBef>
              <a:buNone/>
              <a:defRPr>
                <a:solidFill>
                  <a:srgbClr val="888888"/>
                </a:solidFill>
              </a:defRPr>
            </a:lvl9pPr>
          </a:lstStyle>
          <a:p>
            <a:pPr marL="0" lvl="0" indent="0" algn="r" rtl="1">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B3C96-F777-DFD5-F37C-7FC017B1FC4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51A5C372-303B-7636-0D32-8645E45682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AFBD7997-4A55-1133-3BED-B474FA7FD8AB}"/>
              </a:ext>
            </a:extLst>
          </p:cNvPr>
          <p:cNvSpPr>
            <a:spLocks noGrp="1"/>
          </p:cNvSpPr>
          <p:nvPr>
            <p:ph type="dt" sz="half" idx="10"/>
          </p:nvPr>
        </p:nvSpPr>
        <p:spPr/>
        <p:txBody>
          <a:bodyPr/>
          <a:lstStyle/>
          <a:p>
            <a:fld id="{0F884DEC-E822-48BD-847C-B32243CE7374}" type="datetimeFigureOut">
              <a:rPr lang="ar-EG" smtClean="0"/>
              <a:t>09/01/1444</a:t>
            </a:fld>
            <a:endParaRPr lang="ar-EG"/>
          </a:p>
        </p:txBody>
      </p:sp>
      <p:sp>
        <p:nvSpPr>
          <p:cNvPr id="5" name="Footer Placeholder 4">
            <a:extLst>
              <a:ext uri="{FF2B5EF4-FFF2-40B4-BE49-F238E27FC236}">
                <a16:creationId xmlns:a16="http://schemas.microsoft.com/office/drawing/2014/main" id="{5B99CF5A-F836-D187-60FB-D164D3345E17}"/>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E8F4A94-28D9-6714-C277-E02250EDE367}"/>
              </a:ext>
            </a:extLst>
          </p:cNvPr>
          <p:cNvSpPr>
            <a:spLocks noGrp="1"/>
          </p:cNvSpPr>
          <p:nvPr>
            <p:ph type="sldNum" sz="quarter" idx="12"/>
          </p:nvPr>
        </p:nvSpPr>
        <p:spPr/>
        <p:txBody>
          <a:bodyPr/>
          <a:lstStyle/>
          <a:p>
            <a:fld id="{3A146992-8FCE-4420-A5DE-216724FC2EB7}" type="slidenum">
              <a:rPr lang="ar-EG" smtClean="0"/>
              <a:t>‹#›</a:t>
            </a:fld>
            <a:endParaRPr lang="ar-EG"/>
          </a:p>
        </p:txBody>
      </p:sp>
    </p:spTree>
    <p:extLst>
      <p:ext uri="{BB962C8B-B14F-4D97-AF65-F5344CB8AC3E}">
        <p14:creationId xmlns:p14="http://schemas.microsoft.com/office/powerpoint/2010/main" val="306422207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pic>
        <p:nvPicPr>
          <p:cNvPr id="6" name="Google Shape;6;p27"/>
          <p:cNvPicPr preferRelativeResize="0"/>
          <p:nvPr/>
        </p:nvPicPr>
        <p:blipFill rotWithShape="1">
          <a:blip r:embed="rId7">
            <a:alphaModFix/>
          </a:blip>
          <a:srcRect/>
          <a:stretch/>
        </p:blipFill>
        <p:spPr>
          <a:xfrm>
            <a:off x="722946" y="5563217"/>
            <a:ext cx="1072584" cy="938033"/>
          </a:xfrm>
          <a:prstGeom prst="rect">
            <a:avLst/>
          </a:prstGeom>
          <a:noFill/>
          <a:ln>
            <a:noFill/>
          </a:ln>
        </p:spPr>
      </p:pic>
      <p:sp>
        <p:nvSpPr>
          <p:cNvPr id="7" name="Google Shape;7;p27"/>
          <p:cNvSpPr/>
          <p:nvPr/>
        </p:nvSpPr>
        <p:spPr>
          <a:xfrm>
            <a:off x="2502878" y="5974797"/>
            <a:ext cx="9689465" cy="172720"/>
          </a:xfrm>
          <a:custGeom>
            <a:avLst/>
            <a:gdLst/>
            <a:ahLst/>
            <a:cxnLst/>
            <a:rect l="l" t="t" r="r" b="b"/>
            <a:pathLst>
              <a:path w="9689465" h="172720" extrusionOk="0">
                <a:moveTo>
                  <a:pt x="9689120" y="0"/>
                </a:moveTo>
                <a:lnTo>
                  <a:pt x="86226" y="0"/>
                </a:lnTo>
                <a:lnTo>
                  <a:pt x="78075" y="359"/>
                </a:lnTo>
                <a:lnTo>
                  <a:pt x="38348" y="14076"/>
                </a:lnTo>
                <a:lnTo>
                  <a:pt x="10524" y="44247"/>
                </a:lnTo>
                <a:lnTo>
                  <a:pt x="0" y="85452"/>
                </a:lnTo>
                <a:lnTo>
                  <a:pt x="0" y="86698"/>
                </a:lnTo>
                <a:lnTo>
                  <a:pt x="9889" y="126709"/>
                </a:lnTo>
                <a:lnTo>
                  <a:pt x="37199" y="157317"/>
                </a:lnTo>
                <a:lnTo>
                  <a:pt x="76681" y="171661"/>
                </a:lnTo>
                <a:lnTo>
                  <a:pt x="86226" y="172152"/>
                </a:lnTo>
                <a:lnTo>
                  <a:pt x="9689120" y="172152"/>
                </a:lnTo>
                <a:lnTo>
                  <a:pt x="9689120" y="144981"/>
                </a:lnTo>
                <a:lnTo>
                  <a:pt x="86847" y="144981"/>
                </a:lnTo>
                <a:lnTo>
                  <a:pt x="86226" y="144967"/>
                </a:lnTo>
                <a:lnTo>
                  <a:pt x="86529" y="144967"/>
                </a:lnTo>
                <a:lnTo>
                  <a:pt x="82300" y="144773"/>
                </a:lnTo>
                <a:lnTo>
                  <a:pt x="80718" y="144773"/>
                </a:lnTo>
                <a:lnTo>
                  <a:pt x="79324" y="144637"/>
                </a:lnTo>
                <a:lnTo>
                  <a:pt x="79806" y="144637"/>
                </a:lnTo>
                <a:lnTo>
                  <a:pt x="75170" y="143945"/>
                </a:lnTo>
                <a:lnTo>
                  <a:pt x="74728" y="143945"/>
                </a:lnTo>
                <a:lnTo>
                  <a:pt x="73418" y="143684"/>
                </a:lnTo>
                <a:lnTo>
                  <a:pt x="73689" y="143684"/>
                </a:lnTo>
                <a:lnTo>
                  <a:pt x="69260" y="142569"/>
                </a:lnTo>
                <a:lnTo>
                  <a:pt x="68975" y="142569"/>
                </a:lnTo>
                <a:lnTo>
                  <a:pt x="67665" y="142168"/>
                </a:lnTo>
                <a:lnTo>
                  <a:pt x="67864" y="142168"/>
                </a:lnTo>
                <a:lnTo>
                  <a:pt x="63609" y="140630"/>
                </a:lnTo>
                <a:lnTo>
                  <a:pt x="63451" y="140630"/>
                </a:lnTo>
                <a:lnTo>
                  <a:pt x="62310" y="140160"/>
                </a:lnTo>
                <a:lnTo>
                  <a:pt x="62447" y="140160"/>
                </a:lnTo>
                <a:lnTo>
                  <a:pt x="58428" y="138283"/>
                </a:lnTo>
                <a:lnTo>
                  <a:pt x="58265" y="138283"/>
                </a:lnTo>
                <a:lnTo>
                  <a:pt x="57070" y="137648"/>
                </a:lnTo>
                <a:lnTo>
                  <a:pt x="57199" y="137648"/>
                </a:lnTo>
                <a:lnTo>
                  <a:pt x="53567" y="135487"/>
                </a:lnTo>
                <a:lnTo>
                  <a:pt x="53431" y="135487"/>
                </a:lnTo>
                <a:lnTo>
                  <a:pt x="52290" y="134727"/>
                </a:lnTo>
                <a:lnTo>
                  <a:pt x="48959" y="132172"/>
                </a:lnTo>
                <a:lnTo>
                  <a:pt x="47862" y="131358"/>
                </a:lnTo>
                <a:lnTo>
                  <a:pt x="44808" y="128534"/>
                </a:lnTo>
                <a:lnTo>
                  <a:pt x="43687" y="127527"/>
                </a:lnTo>
                <a:lnTo>
                  <a:pt x="40937" y="124369"/>
                </a:lnTo>
                <a:lnTo>
                  <a:pt x="40041" y="123377"/>
                </a:lnTo>
                <a:lnTo>
                  <a:pt x="37570" y="119943"/>
                </a:lnTo>
                <a:lnTo>
                  <a:pt x="36724" y="118803"/>
                </a:lnTo>
                <a:lnTo>
                  <a:pt x="34633" y="115176"/>
                </a:lnTo>
                <a:lnTo>
                  <a:pt x="33920" y="113983"/>
                </a:lnTo>
                <a:lnTo>
                  <a:pt x="32103" y="109950"/>
                </a:lnTo>
                <a:lnTo>
                  <a:pt x="31568" y="108811"/>
                </a:lnTo>
                <a:lnTo>
                  <a:pt x="30103" y="104603"/>
                </a:lnTo>
                <a:lnTo>
                  <a:pt x="29819" y="103919"/>
                </a:lnTo>
                <a:lnTo>
                  <a:pt x="29698" y="103298"/>
                </a:lnTo>
                <a:lnTo>
                  <a:pt x="28574" y="98856"/>
                </a:lnTo>
                <a:lnTo>
                  <a:pt x="28386" y="98244"/>
                </a:lnTo>
                <a:lnTo>
                  <a:pt x="28315" y="97548"/>
                </a:lnTo>
                <a:lnTo>
                  <a:pt x="27625" y="92968"/>
                </a:lnTo>
                <a:lnTo>
                  <a:pt x="27486" y="92284"/>
                </a:lnTo>
                <a:lnTo>
                  <a:pt x="27490" y="91577"/>
                </a:lnTo>
                <a:lnTo>
                  <a:pt x="27266" y="86698"/>
                </a:lnTo>
                <a:lnTo>
                  <a:pt x="27490" y="80574"/>
                </a:lnTo>
                <a:lnTo>
                  <a:pt x="27554" y="79190"/>
                </a:lnTo>
                <a:lnTo>
                  <a:pt x="28315" y="74602"/>
                </a:lnTo>
                <a:lnTo>
                  <a:pt x="28511" y="73295"/>
                </a:lnTo>
                <a:lnTo>
                  <a:pt x="29595" y="69265"/>
                </a:lnTo>
                <a:lnTo>
                  <a:pt x="29630" y="68852"/>
                </a:lnTo>
                <a:lnTo>
                  <a:pt x="30028" y="67553"/>
                </a:lnTo>
                <a:lnTo>
                  <a:pt x="31630" y="63340"/>
                </a:lnTo>
                <a:lnTo>
                  <a:pt x="32043" y="62200"/>
                </a:lnTo>
                <a:lnTo>
                  <a:pt x="33995" y="58171"/>
                </a:lnTo>
                <a:lnTo>
                  <a:pt x="34556" y="56978"/>
                </a:lnTo>
                <a:lnTo>
                  <a:pt x="36801" y="53346"/>
                </a:lnTo>
                <a:lnTo>
                  <a:pt x="37482" y="52207"/>
                </a:lnTo>
                <a:lnTo>
                  <a:pt x="40119" y="48774"/>
                </a:lnTo>
                <a:lnTo>
                  <a:pt x="40853" y="47787"/>
                </a:lnTo>
                <a:lnTo>
                  <a:pt x="43780" y="44630"/>
                </a:lnTo>
                <a:lnTo>
                  <a:pt x="44698" y="43613"/>
                </a:lnTo>
                <a:lnTo>
                  <a:pt x="47956" y="40791"/>
                </a:lnTo>
                <a:lnTo>
                  <a:pt x="48858" y="39981"/>
                </a:lnTo>
                <a:lnTo>
                  <a:pt x="52400" y="37427"/>
                </a:lnTo>
                <a:lnTo>
                  <a:pt x="53431" y="36662"/>
                </a:lnTo>
                <a:lnTo>
                  <a:pt x="53575" y="36662"/>
                </a:lnTo>
                <a:lnTo>
                  <a:pt x="57211" y="34499"/>
                </a:lnTo>
                <a:lnTo>
                  <a:pt x="57070" y="34499"/>
                </a:lnTo>
                <a:lnTo>
                  <a:pt x="58265" y="33872"/>
                </a:lnTo>
                <a:lnTo>
                  <a:pt x="58412" y="33872"/>
                </a:lnTo>
                <a:lnTo>
                  <a:pt x="62437" y="31991"/>
                </a:lnTo>
                <a:lnTo>
                  <a:pt x="63451" y="31517"/>
                </a:lnTo>
                <a:lnTo>
                  <a:pt x="63622" y="31517"/>
                </a:lnTo>
                <a:lnTo>
                  <a:pt x="67874" y="29980"/>
                </a:lnTo>
                <a:lnTo>
                  <a:pt x="67665" y="29980"/>
                </a:lnTo>
                <a:lnTo>
                  <a:pt x="68975" y="29582"/>
                </a:lnTo>
                <a:lnTo>
                  <a:pt x="69248" y="29582"/>
                </a:lnTo>
                <a:lnTo>
                  <a:pt x="73693" y="28466"/>
                </a:lnTo>
                <a:lnTo>
                  <a:pt x="73418" y="28466"/>
                </a:lnTo>
                <a:lnTo>
                  <a:pt x="74728" y="28206"/>
                </a:lnTo>
                <a:lnTo>
                  <a:pt x="75166" y="28206"/>
                </a:lnTo>
                <a:lnTo>
                  <a:pt x="79844" y="27510"/>
                </a:lnTo>
                <a:lnTo>
                  <a:pt x="79324" y="27510"/>
                </a:lnTo>
                <a:lnTo>
                  <a:pt x="80718" y="27380"/>
                </a:lnTo>
                <a:lnTo>
                  <a:pt x="82230" y="27380"/>
                </a:lnTo>
                <a:lnTo>
                  <a:pt x="86505" y="27189"/>
                </a:lnTo>
                <a:lnTo>
                  <a:pt x="86226" y="27189"/>
                </a:lnTo>
                <a:lnTo>
                  <a:pt x="86847" y="27174"/>
                </a:lnTo>
                <a:lnTo>
                  <a:pt x="9689120" y="27174"/>
                </a:lnTo>
                <a:lnTo>
                  <a:pt x="9689120" y="0"/>
                </a:lnTo>
                <a:close/>
              </a:path>
              <a:path w="9689465" h="172720" extrusionOk="0">
                <a:moveTo>
                  <a:pt x="86529" y="144967"/>
                </a:moveTo>
                <a:lnTo>
                  <a:pt x="86226" y="144967"/>
                </a:lnTo>
                <a:lnTo>
                  <a:pt x="86847" y="144981"/>
                </a:lnTo>
                <a:lnTo>
                  <a:pt x="86529" y="144967"/>
                </a:lnTo>
                <a:close/>
              </a:path>
              <a:path w="9689465" h="172720" extrusionOk="0">
                <a:moveTo>
                  <a:pt x="9689120" y="144967"/>
                </a:moveTo>
                <a:lnTo>
                  <a:pt x="86529" y="144967"/>
                </a:lnTo>
                <a:lnTo>
                  <a:pt x="86847" y="144981"/>
                </a:lnTo>
                <a:lnTo>
                  <a:pt x="9689120" y="144981"/>
                </a:lnTo>
                <a:close/>
              </a:path>
              <a:path w="9689465" h="172720" extrusionOk="0">
                <a:moveTo>
                  <a:pt x="79324" y="144637"/>
                </a:moveTo>
                <a:lnTo>
                  <a:pt x="80718" y="144773"/>
                </a:lnTo>
                <a:lnTo>
                  <a:pt x="80020" y="144669"/>
                </a:lnTo>
                <a:lnTo>
                  <a:pt x="79324" y="144637"/>
                </a:lnTo>
                <a:close/>
              </a:path>
              <a:path w="9689465" h="172720" extrusionOk="0">
                <a:moveTo>
                  <a:pt x="80020" y="144669"/>
                </a:moveTo>
                <a:lnTo>
                  <a:pt x="80718" y="144773"/>
                </a:lnTo>
                <a:lnTo>
                  <a:pt x="82300" y="144773"/>
                </a:lnTo>
                <a:lnTo>
                  <a:pt x="80020" y="144669"/>
                </a:lnTo>
                <a:close/>
              </a:path>
              <a:path w="9689465" h="172720" extrusionOk="0">
                <a:moveTo>
                  <a:pt x="79806" y="144637"/>
                </a:moveTo>
                <a:lnTo>
                  <a:pt x="79324" y="144637"/>
                </a:lnTo>
                <a:lnTo>
                  <a:pt x="80020" y="144669"/>
                </a:lnTo>
                <a:lnTo>
                  <a:pt x="79806" y="144637"/>
                </a:lnTo>
                <a:close/>
              </a:path>
              <a:path w="9689465" h="172720" extrusionOk="0">
                <a:moveTo>
                  <a:pt x="73418" y="143684"/>
                </a:moveTo>
                <a:lnTo>
                  <a:pt x="74728" y="143945"/>
                </a:lnTo>
                <a:lnTo>
                  <a:pt x="74084" y="143783"/>
                </a:lnTo>
                <a:lnTo>
                  <a:pt x="73418" y="143684"/>
                </a:lnTo>
                <a:close/>
              </a:path>
              <a:path w="9689465" h="172720" extrusionOk="0">
                <a:moveTo>
                  <a:pt x="74084" y="143783"/>
                </a:moveTo>
                <a:lnTo>
                  <a:pt x="74728" y="143945"/>
                </a:lnTo>
                <a:lnTo>
                  <a:pt x="75170" y="143945"/>
                </a:lnTo>
                <a:lnTo>
                  <a:pt x="74084" y="143783"/>
                </a:lnTo>
                <a:close/>
              </a:path>
              <a:path w="9689465" h="172720" extrusionOk="0">
                <a:moveTo>
                  <a:pt x="73689" y="143684"/>
                </a:moveTo>
                <a:lnTo>
                  <a:pt x="73418" y="143684"/>
                </a:lnTo>
                <a:lnTo>
                  <a:pt x="74084" y="143783"/>
                </a:lnTo>
                <a:lnTo>
                  <a:pt x="73689" y="143684"/>
                </a:lnTo>
                <a:close/>
              </a:path>
              <a:path w="9689465" h="172720" extrusionOk="0">
                <a:moveTo>
                  <a:pt x="67665" y="142168"/>
                </a:moveTo>
                <a:lnTo>
                  <a:pt x="68975" y="142569"/>
                </a:lnTo>
                <a:lnTo>
                  <a:pt x="68321" y="142333"/>
                </a:lnTo>
                <a:lnTo>
                  <a:pt x="67665" y="142168"/>
                </a:lnTo>
                <a:close/>
              </a:path>
              <a:path w="9689465" h="172720" extrusionOk="0">
                <a:moveTo>
                  <a:pt x="68321" y="142333"/>
                </a:moveTo>
                <a:lnTo>
                  <a:pt x="68975" y="142569"/>
                </a:lnTo>
                <a:lnTo>
                  <a:pt x="69260" y="142569"/>
                </a:lnTo>
                <a:lnTo>
                  <a:pt x="68321" y="142333"/>
                </a:lnTo>
                <a:close/>
              </a:path>
              <a:path w="9689465" h="172720" extrusionOk="0">
                <a:moveTo>
                  <a:pt x="67864" y="142168"/>
                </a:moveTo>
                <a:lnTo>
                  <a:pt x="67665" y="142168"/>
                </a:lnTo>
                <a:lnTo>
                  <a:pt x="68321" y="142333"/>
                </a:lnTo>
                <a:lnTo>
                  <a:pt x="67864" y="142168"/>
                </a:lnTo>
                <a:close/>
              </a:path>
              <a:path w="9689465" h="172720" extrusionOk="0">
                <a:moveTo>
                  <a:pt x="62310" y="140160"/>
                </a:moveTo>
                <a:lnTo>
                  <a:pt x="63451" y="140630"/>
                </a:lnTo>
                <a:lnTo>
                  <a:pt x="62913" y="140379"/>
                </a:lnTo>
                <a:lnTo>
                  <a:pt x="62310" y="140160"/>
                </a:lnTo>
                <a:close/>
              </a:path>
              <a:path w="9689465" h="172720" extrusionOk="0">
                <a:moveTo>
                  <a:pt x="62913" y="140379"/>
                </a:moveTo>
                <a:lnTo>
                  <a:pt x="63451" y="140630"/>
                </a:lnTo>
                <a:lnTo>
                  <a:pt x="63609" y="140630"/>
                </a:lnTo>
                <a:lnTo>
                  <a:pt x="62913" y="140379"/>
                </a:lnTo>
                <a:close/>
              </a:path>
              <a:path w="9689465" h="172720" extrusionOk="0">
                <a:moveTo>
                  <a:pt x="62447" y="140160"/>
                </a:moveTo>
                <a:lnTo>
                  <a:pt x="62310" y="140160"/>
                </a:lnTo>
                <a:lnTo>
                  <a:pt x="62913" y="140379"/>
                </a:lnTo>
                <a:lnTo>
                  <a:pt x="62447" y="140160"/>
                </a:lnTo>
                <a:close/>
              </a:path>
              <a:path w="9689465" h="172720" extrusionOk="0">
                <a:moveTo>
                  <a:pt x="57070" y="137648"/>
                </a:moveTo>
                <a:lnTo>
                  <a:pt x="58265" y="138283"/>
                </a:lnTo>
                <a:lnTo>
                  <a:pt x="57669" y="137928"/>
                </a:lnTo>
                <a:lnTo>
                  <a:pt x="57070" y="137648"/>
                </a:lnTo>
                <a:close/>
              </a:path>
              <a:path w="9689465" h="172720" extrusionOk="0">
                <a:moveTo>
                  <a:pt x="57669" y="137928"/>
                </a:moveTo>
                <a:lnTo>
                  <a:pt x="58265" y="138283"/>
                </a:lnTo>
                <a:lnTo>
                  <a:pt x="58428" y="138283"/>
                </a:lnTo>
                <a:lnTo>
                  <a:pt x="57669" y="137928"/>
                </a:lnTo>
                <a:close/>
              </a:path>
              <a:path w="9689465" h="172720" extrusionOk="0">
                <a:moveTo>
                  <a:pt x="57199" y="137648"/>
                </a:moveTo>
                <a:lnTo>
                  <a:pt x="57070" y="137648"/>
                </a:lnTo>
                <a:lnTo>
                  <a:pt x="57669" y="137928"/>
                </a:lnTo>
                <a:lnTo>
                  <a:pt x="57199" y="137648"/>
                </a:lnTo>
                <a:close/>
              </a:path>
              <a:path w="9689465" h="172720" extrusionOk="0">
                <a:moveTo>
                  <a:pt x="52290" y="134727"/>
                </a:moveTo>
                <a:lnTo>
                  <a:pt x="53431" y="135487"/>
                </a:lnTo>
                <a:lnTo>
                  <a:pt x="52760" y="135007"/>
                </a:lnTo>
                <a:lnTo>
                  <a:pt x="52290" y="134727"/>
                </a:lnTo>
                <a:close/>
              </a:path>
              <a:path w="9689465" h="172720" extrusionOk="0">
                <a:moveTo>
                  <a:pt x="52879" y="135078"/>
                </a:moveTo>
                <a:lnTo>
                  <a:pt x="53431" y="135487"/>
                </a:lnTo>
                <a:lnTo>
                  <a:pt x="53567" y="135487"/>
                </a:lnTo>
                <a:lnTo>
                  <a:pt x="52879" y="135078"/>
                </a:lnTo>
                <a:close/>
              </a:path>
              <a:path w="9689465" h="172720" extrusionOk="0">
                <a:moveTo>
                  <a:pt x="52406" y="134727"/>
                </a:moveTo>
                <a:lnTo>
                  <a:pt x="52879" y="135078"/>
                </a:lnTo>
                <a:lnTo>
                  <a:pt x="52406" y="134727"/>
                </a:lnTo>
                <a:close/>
              </a:path>
              <a:path w="9689465" h="172720" extrusionOk="0">
                <a:moveTo>
                  <a:pt x="47862" y="131358"/>
                </a:moveTo>
                <a:lnTo>
                  <a:pt x="48858" y="132172"/>
                </a:lnTo>
                <a:lnTo>
                  <a:pt x="48379" y="131741"/>
                </a:lnTo>
                <a:lnTo>
                  <a:pt x="47862" y="131358"/>
                </a:lnTo>
                <a:close/>
              </a:path>
              <a:path w="9689465" h="172720" extrusionOk="0">
                <a:moveTo>
                  <a:pt x="48379" y="131741"/>
                </a:moveTo>
                <a:lnTo>
                  <a:pt x="48858" y="132172"/>
                </a:lnTo>
                <a:lnTo>
                  <a:pt x="48379" y="131741"/>
                </a:lnTo>
                <a:close/>
              </a:path>
              <a:path w="9689465" h="172720" extrusionOk="0">
                <a:moveTo>
                  <a:pt x="47952" y="131358"/>
                </a:moveTo>
                <a:lnTo>
                  <a:pt x="48379" y="131741"/>
                </a:lnTo>
                <a:lnTo>
                  <a:pt x="47952" y="131358"/>
                </a:lnTo>
                <a:close/>
              </a:path>
              <a:path w="9689465" h="172720" extrusionOk="0">
                <a:moveTo>
                  <a:pt x="43687" y="127527"/>
                </a:moveTo>
                <a:lnTo>
                  <a:pt x="44698" y="128534"/>
                </a:lnTo>
                <a:lnTo>
                  <a:pt x="44226" y="128011"/>
                </a:lnTo>
                <a:lnTo>
                  <a:pt x="43687" y="127527"/>
                </a:lnTo>
                <a:close/>
              </a:path>
              <a:path w="9689465" h="172720" extrusionOk="0">
                <a:moveTo>
                  <a:pt x="44226" y="128011"/>
                </a:moveTo>
                <a:lnTo>
                  <a:pt x="44698" y="128534"/>
                </a:lnTo>
                <a:lnTo>
                  <a:pt x="44226" y="128011"/>
                </a:lnTo>
                <a:close/>
              </a:path>
              <a:path w="9689465" h="172720" extrusionOk="0">
                <a:moveTo>
                  <a:pt x="43789" y="127527"/>
                </a:moveTo>
                <a:lnTo>
                  <a:pt x="44226" y="128011"/>
                </a:lnTo>
                <a:lnTo>
                  <a:pt x="43789" y="127527"/>
                </a:lnTo>
                <a:close/>
              </a:path>
              <a:path w="9689465" h="172720" extrusionOk="0">
                <a:moveTo>
                  <a:pt x="40041" y="123377"/>
                </a:moveTo>
                <a:lnTo>
                  <a:pt x="40860" y="124369"/>
                </a:lnTo>
                <a:lnTo>
                  <a:pt x="40504" y="123890"/>
                </a:lnTo>
                <a:lnTo>
                  <a:pt x="40041" y="123377"/>
                </a:lnTo>
                <a:close/>
              </a:path>
              <a:path w="9689465" h="172720" extrusionOk="0">
                <a:moveTo>
                  <a:pt x="40504" y="123890"/>
                </a:moveTo>
                <a:lnTo>
                  <a:pt x="40860" y="124369"/>
                </a:lnTo>
                <a:lnTo>
                  <a:pt x="40504" y="123890"/>
                </a:lnTo>
                <a:close/>
              </a:path>
              <a:path w="9689465" h="172720" extrusionOk="0">
                <a:moveTo>
                  <a:pt x="40123" y="123377"/>
                </a:moveTo>
                <a:lnTo>
                  <a:pt x="40504" y="123890"/>
                </a:lnTo>
                <a:lnTo>
                  <a:pt x="40123" y="123377"/>
                </a:lnTo>
                <a:close/>
              </a:path>
              <a:path w="9689465" h="172720" extrusionOk="0">
                <a:moveTo>
                  <a:pt x="36724" y="118803"/>
                </a:moveTo>
                <a:lnTo>
                  <a:pt x="37482" y="119943"/>
                </a:lnTo>
                <a:lnTo>
                  <a:pt x="37119" y="119336"/>
                </a:lnTo>
                <a:lnTo>
                  <a:pt x="36724" y="118803"/>
                </a:lnTo>
                <a:close/>
              </a:path>
              <a:path w="9689465" h="172720" extrusionOk="0">
                <a:moveTo>
                  <a:pt x="37119" y="119336"/>
                </a:moveTo>
                <a:lnTo>
                  <a:pt x="37482" y="119943"/>
                </a:lnTo>
                <a:lnTo>
                  <a:pt x="37119" y="119336"/>
                </a:lnTo>
                <a:close/>
              </a:path>
              <a:path w="9689465" h="172720" extrusionOk="0">
                <a:moveTo>
                  <a:pt x="36801" y="118803"/>
                </a:moveTo>
                <a:lnTo>
                  <a:pt x="37119" y="119336"/>
                </a:lnTo>
                <a:lnTo>
                  <a:pt x="36801" y="118803"/>
                </a:lnTo>
                <a:close/>
              </a:path>
              <a:path w="9689465" h="172720" extrusionOk="0">
                <a:moveTo>
                  <a:pt x="33920" y="113983"/>
                </a:moveTo>
                <a:lnTo>
                  <a:pt x="34556" y="115176"/>
                </a:lnTo>
                <a:lnTo>
                  <a:pt x="34272" y="114572"/>
                </a:lnTo>
                <a:lnTo>
                  <a:pt x="33920" y="113983"/>
                </a:lnTo>
                <a:close/>
              </a:path>
              <a:path w="9689465" h="172720" extrusionOk="0">
                <a:moveTo>
                  <a:pt x="34272" y="114572"/>
                </a:moveTo>
                <a:lnTo>
                  <a:pt x="34556" y="115176"/>
                </a:lnTo>
                <a:lnTo>
                  <a:pt x="34272" y="114572"/>
                </a:lnTo>
                <a:close/>
              </a:path>
              <a:path w="9689465" h="172720" extrusionOk="0">
                <a:moveTo>
                  <a:pt x="33995" y="113983"/>
                </a:moveTo>
                <a:lnTo>
                  <a:pt x="34272" y="114572"/>
                </a:lnTo>
                <a:lnTo>
                  <a:pt x="33995" y="113983"/>
                </a:lnTo>
                <a:close/>
              </a:path>
              <a:path w="9689465" h="172720" extrusionOk="0">
                <a:moveTo>
                  <a:pt x="31568" y="108811"/>
                </a:moveTo>
                <a:lnTo>
                  <a:pt x="32043" y="109950"/>
                </a:lnTo>
                <a:lnTo>
                  <a:pt x="31840" y="109389"/>
                </a:lnTo>
                <a:lnTo>
                  <a:pt x="31568" y="108811"/>
                </a:lnTo>
                <a:close/>
              </a:path>
              <a:path w="9689465" h="172720" extrusionOk="0">
                <a:moveTo>
                  <a:pt x="31840" y="109389"/>
                </a:moveTo>
                <a:lnTo>
                  <a:pt x="32043" y="109950"/>
                </a:lnTo>
                <a:lnTo>
                  <a:pt x="31840" y="109389"/>
                </a:lnTo>
                <a:close/>
              </a:path>
              <a:path w="9689465" h="172720" extrusionOk="0">
                <a:moveTo>
                  <a:pt x="31630" y="108811"/>
                </a:moveTo>
                <a:lnTo>
                  <a:pt x="31840" y="109389"/>
                </a:lnTo>
                <a:lnTo>
                  <a:pt x="31630" y="108811"/>
                </a:lnTo>
                <a:close/>
              </a:path>
              <a:path w="9689465" h="172720" extrusionOk="0">
                <a:moveTo>
                  <a:pt x="29630" y="103298"/>
                </a:moveTo>
                <a:lnTo>
                  <a:pt x="30028" y="104603"/>
                </a:lnTo>
                <a:lnTo>
                  <a:pt x="29855" y="103919"/>
                </a:lnTo>
                <a:lnTo>
                  <a:pt x="29630" y="103298"/>
                </a:lnTo>
                <a:close/>
              </a:path>
              <a:path w="9689465" h="172720" extrusionOk="0">
                <a:moveTo>
                  <a:pt x="29855" y="103919"/>
                </a:moveTo>
                <a:lnTo>
                  <a:pt x="30028" y="104603"/>
                </a:lnTo>
                <a:lnTo>
                  <a:pt x="29855" y="103919"/>
                </a:lnTo>
                <a:close/>
              </a:path>
              <a:path w="9689465" h="172720" extrusionOk="0">
                <a:moveTo>
                  <a:pt x="29698" y="103298"/>
                </a:moveTo>
                <a:lnTo>
                  <a:pt x="29855" y="103919"/>
                </a:lnTo>
                <a:lnTo>
                  <a:pt x="29698" y="103298"/>
                </a:lnTo>
                <a:close/>
              </a:path>
              <a:path w="9689465" h="172720" extrusionOk="0">
                <a:moveTo>
                  <a:pt x="28243" y="97548"/>
                </a:moveTo>
                <a:lnTo>
                  <a:pt x="28511" y="98856"/>
                </a:lnTo>
                <a:lnTo>
                  <a:pt x="28419" y="98244"/>
                </a:lnTo>
                <a:lnTo>
                  <a:pt x="28243" y="97548"/>
                </a:lnTo>
                <a:close/>
              </a:path>
              <a:path w="9689465" h="172720" extrusionOk="0">
                <a:moveTo>
                  <a:pt x="28419" y="98244"/>
                </a:moveTo>
                <a:lnTo>
                  <a:pt x="28511" y="98856"/>
                </a:lnTo>
                <a:lnTo>
                  <a:pt x="28419" y="98244"/>
                </a:lnTo>
                <a:close/>
              </a:path>
              <a:path w="9689465" h="172720" extrusionOk="0">
                <a:moveTo>
                  <a:pt x="28315" y="97548"/>
                </a:moveTo>
                <a:lnTo>
                  <a:pt x="28419" y="98244"/>
                </a:lnTo>
                <a:lnTo>
                  <a:pt x="28315" y="97548"/>
                </a:lnTo>
                <a:close/>
              </a:path>
              <a:path w="9689465" h="172720" extrusionOk="0">
                <a:moveTo>
                  <a:pt x="27416" y="91577"/>
                </a:moveTo>
                <a:lnTo>
                  <a:pt x="27554" y="92968"/>
                </a:lnTo>
                <a:lnTo>
                  <a:pt x="27522" y="92284"/>
                </a:lnTo>
                <a:lnTo>
                  <a:pt x="27416" y="91577"/>
                </a:lnTo>
                <a:close/>
              </a:path>
              <a:path w="9689465" h="172720" extrusionOk="0">
                <a:moveTo>
                  <a:pt x="27522" y="92284"/>
                </a:moveTo>
                <a:lnTo>
                  <a:pt x="27554" y="92968"/>
                </a:lnTo>
                <a:lnTo>
                  <a:pt x="27522" y="92284"/>
                </a:lnTo>
                <a:close/>
              </a:path>
              <a:path w="9689465" h="172720" extrusionOk="0">
                <a:moveTo>
                  <a:pt x="27490" y="91577"/>
                </a:moveTo>
                <a:lnTo>
                  <a:pt x="27522" y="92284"/>
                </a:lnTo>
                <a:lnTo>
                  <a:pt x="27490" y="91577"/>
                </a:lnTo>
                <a:close/>
              </a:path>
              <a:path w="9689465" h="172720" extrusionOk="0">
                <a:moveTo>
                  <a:pt x="27238" y="86075"/>
                </a:moveTo>
                <a:lnTo>
                  <a:pt x="27209" y="86698"/>
                </a:lnTo>
                <a:lnTo>
                  <a:pt x="27238" y="86075"/>
                </a:lnTo>
                <a:close/>
              </a:path>
              <a:path w="9689465" h="172720" extrusionOk="0">
                <a:moveTo>
                  <a:pt x="27266" y="85452"/>
                </a:moveTo>
                <a:lnTo>
                  <a:pt x="27238" y="86075"/>
                </a:lnTo>
                <a:lnTo>
                  <a:pt x="27266" y="85452"/>
                </a:lnTo>
                <a:close/>
              </a:path>
              <a:path w="9689465" h="172720" extrusionOk="0">
                <a:moveTo>
                  <a:pt x="27554" y="79190"/>
                </a:moveTo>
                <a:lnTo>
                  <a:pt x="27416" y="80574"/>
                </a:lnTo>
                <a:lnTo>
                  <a:pt x="27523" y="79863"/>
                </a:lnTo>
                <a:lnTo>
                  <a:pt x="27554" y="79190"/>
                </a:lnTo>
                <a:close/>
              </a:path>
              <a:path w="9689465" h="172720" extrusionOk="0">
                <a:moveTo>
                  <a:pt x="27523" y="79863"/>
                </a:moveTo>
                <a:lnTo>
                  <a:pt x="27416" y="80574"/>
                </a:lnTo>
                <a:lnTo>
                  <a:pt x="27523" y="79863"/>
                </a:lnTo>
                <a:close/>
              </a:path>
              <a:path w="9689465" h="172720" extrusionOk="0">
                <a:moveTo>
                  <a:pt x="27624" y="79190"/>
                </a:moveTo>
                <a:lnTo>
                  <a:pt x="27523" y="79863"/>
                </a:lnTo>
                <a:lnTo>
                  <a:pt x="27624" y="79190"/>
                </a:lnTo>
                <a:close/>
              </a:path>
              <a:path w="9689465" h="172720" extrusionOk="0">
                <a:moveTo>
                  <a:pt x="28511" y="73295"/>
                </a:moveTo>
                <a:lnTo>
                  <a:pt x="28243" y="74602"/>
                </a:lnTo>
                <a:lnTo>
                  <a:pt x="28419" y="73907"/>
                </a:lnTo>
                <a:lnTo>
                  <a:pt x="28511" y="73295"/>
                </a:lnTo>
                <a:close/>
              </a:path>
              <a:path w="9689465" h="172720" extrusionOk="0">
                <a:moveTo>
                  <a:pt x="28419" y="73907"/>
                </a:moveTo>
                <a:lnTo>
                  <a:pt x="28243" y="74602"/>
                </a:lnTo>
                <a:lnTo>
                  <a:pt x="28419" y="73907"/>
                </a:lnTo>
                <a:close/>
              </a:path>
              <a:path w="9689465" h="172720" extrusionOk="0">
                <a:moveTo>
                  <a:pt x="28574" y="73295"/>
                </a:moveTo>
                <a:lnTo>
                  <a:pt x="28419" y="73907"/>
                </a:lnTo>
                <a:lnTo>
                  <a:pt x="28574" y="73295"/>
                </a:lnTo>
                <a:close/>
              </a:path>
              <a:path w="9689465" h="172720" extrusionOk="0">
                <a:moveTo>
                  <a:pt x="30028" y="67553"/>
                </a:moveTo>
                <a:lnTo>
                  <a:pt x="29630" y="68852"/>
                </a:lnTo>
                <a:lnTo>
                  <a:pt x="29859" y="68220"/>
                </a:lnTo>
                <a:lnTo>
                  <a:pt x="30028" y="67553"/>
                </a:lnTo>
                <a:close/>
              </a:path>
              <a:path w="9689465" h="172720" extrusionOk="0">
                <a:moveTo>
                  <a:pt x="29859" y="68220"/>
                </a:moveTo>
                <a:lnTo>
                  <a:pt x="29630" y="68852"/>
                </a:lnTo>
                <a:lnTo>
                  <a:pt x="29859" y="68220"/>
                </a:lnTo>
                <a:close/>
              </a:path>
              <a:path w="9689465" h="172720" extrusionOk="0">
                <a:moveTo>
                  <a:pt x="30101" y="67553"/>
                </a:moveTo>
                <a:lnTo>
                  <a:pt x="29859" y="68220"/>
                </a:lnTo>
                <a:lnTo>
                  <a:pt x="30101" y="67553"/>
                </a:lnTo>
                <a:close/>
              </a:path>
              <a:path w="9689465" h="172720" extrusionOk="0">
                <a:moveTo>
                  <a:pt x="32043" y="62200"/>
                </a:moveTo>
                <a:lnTo>
                  <a:pt x="31568" y="63340"/>
                </a:lnTo>
                <a:lnTo>
                  <a:pt x="31839" y="62762"/>
                </a:lnTo>
                <a:lnTo>
                  <a:pt x="32043" y="62200"/>
                </a:lnTo>
                <a:close/>
              </a:path>
              <a:path w="9689465" h="172720" extrusionOk="0">
                <a:moveTo>
                  <a:pt x="31839" y="62762"/>
                </a:moveTo>
                <a:lnTo>
                  <a:pt x="31568" y="63340"/>
                </a:lnTo>
                <a:lnTo>
                  <a:pt x="31839" y="62762"/>
                </a:lnTo>
                <a:close/>
              </a:path>
              <a:path w="9689465" h="172720" extrusionOk="0">
                <a:moveTo>
                  <a:pt x="32103" y="62200"/>
                </a:moveTo>
                <a:lnTo>
                  <a:pt x="31839" y="62762"/>
                </a:lnTo>
                <a:lnTo>
                  <a:pt x="32103" y="62200"/>
                </a:lnTo>
                <a:close/>
              </a:path>
              <a:path w="9689465" h="172720" extrusionOk="0">
                <a:moveTo>
                  <a:pt x="34556" y="56978"/>
                </a:moveTo>
                <a:lnTo>
                  <a:pt x="33920" y="58171"/>
                </a:lnTo>
                <a:lnTo>
                  <a:pt x="34274" y="57578"/>
                </a:lnTo>
                <a:lnTo>
                  <a:pt x="34556" y="56978"/>
                </a:lnTo>
                <a:close/>
              </a:path>
              <a:path w="9689465" h="172720" extrusionOk="0">
                <a:moveTo>
                  <a:pt x="34274" y="57578"/>
                </a:moveTo>
                <a:lnTo>
                  <a:pt x="33920" y="58171"/>
                </a:lnTo>
                <a:lnTo>
                  <a:pt x="34274" y="57578"/>
                </a:lnTo>
                <a:close/>
              </a:path>
              <a:path w="9689465" h="172720" extrusionOk="0">
                <a:moveTo>
                  <a:pt x="34632" y="56978"/>
                </a:moveTo>
                <a:lnTo>
                  <a:pt x="34274" y="57578"/>
                </a:lnTo>
                <a:lnTo>
                  <a:pt x="34632" y="56978"/>
                </a:lnTo>
                <a:close/>
              </a:path>
              <a:path w="9689465" h="172720" extrusionOk="0">
                <a:moveTo>
                  <a:pt x="37482" y="52207"/>
                </a:moveTo>
                <a:lnTo>
                  <a:pt x="36716" y="53346"/>
                </a:lnTo>
                <a:lnTo>
                  <a:pt x="37149" y="52764"/>
                </a:lnTo>
                <a:lnTo>
                  <a:pt x="37482" y="52207"/>
                </a:lnTo>
                <a:close/>
              </a:path>
              <a:path w="9689465" h="172720" extrusionOk="0">
                <a:moveTo>
                  <a:pt x="37149" y="52764"/>
                </a:moveTo>
                <a:lnTo>
                  <a:pt x="36716" y="53346"/>
                </a:lnTo>
                <a:lnTo>
                  <a:pt x="37149" y="52764"/>
                </a:lnTo>
                <a:close/>
              </a:path>
              <a:path w="9689465" h="172720" extrusionOk="0">
                <a:moveTo>
                  <a:pt x="37564" y="52207"/>
                </a:moveTo>
                <a:lnTo>
                  <a:pt x="37149" y="52764"/>
                </a:lnTo>
                <a:lnTo>
                  <a:pt x="37564" y="52207"/>
                </a:lnTo>
                <a:close/>
              </a:path>
              <a:path w="9689465" h="172720" extrusionOk="0">
                <a:moveTo>
                  <a:pt x="40853" y="47787"/>
                </a:moveTo>
                <a:lnTo>
                  <a:pt x="40041" y="48774"/>
                </a:lnTo>
                <a:lnTo>
                  <a:pt x="40485" y="48281"/>
                </a:lnTo>
                <a:lnTo>
                  <a:pt x="40853" y="47787"/>
                </a:lnTo>
                <a:close/>
              </a:path>
              <a:path w="9689465" h="172720" extrusionOk="0">
                <a:moveTo>
                  <a:pt x="40485" y="48281"/>
                </a:moveTo>
                <a:lnTo>
                  <a:pt x="40041" y="48774"/>
                </a:lnTo>
                <a:lnTo>
                  <a:pt x="40485" y="48281"/>
                </a:lnTo>
                <a:close/>
              </a:path>
              <a:path w="9689465" h="172720" extrusionOk="0">
                <a:moveTo>
                  <a:pt x="40931" y="47787"/>
                </a:moveTo>
                <a:lnTo>
                  <a:pt x="40485" y="48281"/>
                </a:lnTo>
                <a:lnTo>
                  <a:pt x="40931" y="47787"/>
                </a:lnTo>
                <a:close/>
              </a:path>
              <a:path w="9689465" h="172720" extrusionOk="0">
                <a:moveTo>
                  <a:pt x="44698" y="43613"/>
                </a:moveTo>
                <a:lnTo>
                  <a:pt x="43687" y="44630"/>
                </a:lnTo>
                <a:lnTo>
                  <a:pt x="44182" y="44184"/>
                </a:lnTo>
                <a:lnTo>
                  <a:pt x="44698" y="43613"/>
                </a:lnTo>
                <a:close/>
              </a:path>
              <a:path w="9689465" h="172720" extrusionOk="0">
                <a:moveTo>
                  <a:pt x="44182" y="44184"/>
                </a:moveTo>
                <a:lnTo>
                  <a:pt x="43687" y="44630"/>
                </a:lnTo>
                <a:lnTo>
                  <a:pt x="44182" y="44184"/>
                </a:lnTo>
                <a:close/>
              </a:path>
              <a:path w="9689465" h="172720" extrusionOk="0">
                <a:moveTo>
                  <a:pt x="44818" y="43613"/>
                </a:moveTo>
                <a:lnTo>
                  <a:pt x="44182" y="44184"/>
                </a:lnTo>
                <a:lnTo>
                  <a:pt x="44818" y="43613"/>
                </a:lnTo>
                <a:close/>
              </a:path>
              <a:path w="9689465" h="172720" extrusionOk="0">
                <a:moveTo>
                  <a:pt x="48858" y="39981"/>
                </a:moveTo>
                <a:lnTo>
                  <a:pt x="47862" y="40791"/>
                </a:lnTo>
                <a:lnTo>
                  <a:pt x="48400" y="40392"/>
                </a:lnTo>
                <a:lnTo>
                  <a:pt x="48858" y="39981"/>
                </a:lnTo>
                <a:close/>
              </a:path>
              <a:path w="9689465" h="172720" extrusionOk="0">
                <a:moveTo>
                  <a:pt x="48400" y="40392"/>
                </a:moveTo>
                <a:lnTo>
                  <a:pt x="47862" y="40791"/>
                </a:lnTo>
                <a:lnTo>
                  <a:pt x="48400" y="40392"/>
                </a:lnTo>
                <a:close/>
              </a:path>
              <a:path w="9689465" h="172720" extrusionOk="0">
                <a:moveTo>
                  <a:pt x="48955" y="39981"/>
                </a:moveTo>
                <a:lnTo>
                  <a:pt x="48400" y="40392"/>
                </a:lnTo>
                <a:lnTo>
                  <a:pt x="48955" y="39981"/>
                </a:lnTo>
                <a:close/>
              </a:path>
              <a:path w="9689465" h="172720" extrusionOk="0">
                <a:moveTo>
                  <a:pt x="53431" y="36662"/>
                </a:moveTo>
                <a:lnTo>
                  <a:pt x="52290" y="37427"/>
                </a:lnTo>
                <a:lnTo>
                  <a:pt x="52847" y="37095"/>
                </a:lnTo>
                <a:lnTo>
                  <a:pt x="53431" y="36662"/>
                </a:lnTo>
                <a:close/>
              </a:path>
              <a:path w="9689465" h="172720" extrusionOk="0">
                <a:moveTo>
                  <a:pt x="52847" y="37095"/>
                </a:moveTo>
                <a:lnTo>
                  <a:pt x="52290" y="37427"/>
                </a:lnTo>
                <a:lnTo>
                  <a:pt x="52847" y="37095"/>
                </a:lnTo>
                <a:close/>
              </a:path>
              <a:path w="9689465" h="172720" extrusionOk="0">
                <a:moveTo>
                  <a:pt x="53575" y="36662"/>
                </a:moveTo>
                <a:lnTo>
                  <a:pt x="53431" y="36662"/>
                </a:lnTo>
                <a:lnTo>
                  <a:pt x="52847" y="37095"/>
                </a:lnTo>
                <a:lnTo>
                  <a:pt x="53575" y="36662"/>
                </a:lnTo>
                <a:close/>
              </a:path>
              <a:path w="9689465" h="172720" extrusionOk="0">
                <a:moveTo>
                  <a:pt x="58265" y="33872"/>
                </a:moveTo>
                <a:lnTo>
                  <a:pt x="57070" y="34499"/>
                </a:lnTo>
                <a:lnTo>
                  <a:pt x="57729" y="34191"/>
                </a:lnTo>
                <a:lnTo>
                  <a:pt x="58265" y="33872"/>
                </a:lnTo>
                <a:close/>
              </a:path>
              <a:path w="9689465" h="172720" extrusionOk="0">
                <a:moveTo>
                  <a:pt x="57729" y="34191"/>
                </a:moveTo>
                <a:lnTo>
                  <a:pt x="57070" y="34499"/>
                </a:lnTo>
                <a:lnTo>
                  <a:pt x="57211" y="34499"/>
                </a:lnTo>
                <a:lnTo>
                  <a:pt x="57729" y="34191"/>
                </a:lnTo>
                <a:close/>
              </a:path>
              <a:path w="9689465" h="172720" extrusionOk="0">
                <a:moveTo>
                  <a:pt x="58412" y="33872"/>
                </a:moveTo>
                <a:lnTo>
                  <a:pt x="58265" y="33872"/>
                </a:lnTo>
                <a:lnTo>
                  <a:pt x="57729" y="34191"/>
                </a:lnTo>
                <a:lnTo>
                  <a:pt x="58412" y="33872"/>
                </a:lnTo>
                <a:close/>
              </a:path>
              <a:path w="9689465" h="172720" extrusionOk="0">
                <a:moveTo>
                  <a:pt x="63451" y="31517"/>
                </a:moveTo>
                <a:lnTo>
                  <a:pt x="62310" y="31991"/>
                </a:lnTo>
                <a:lnTo>
                  <a:pt x="62870" y="31788"/>
                </a:lnTo>
                <a:lnTo>
                  <a:pt x="63451" y="31517"/>
                </a:lnTo>
                <a:close/>
              </a:path>
              <a:path w="9689465" h="172720" extrusionOk="0">
                <a:moveTo>
                  <a:pt x="62870" y="31788"/>
                </a:moveTo>
                <a:lnTo>
                  <a:pt x="62310" y="31991"/>
                </a:lnTo>
                <a:lnTo>
                  <a:pt x="62870" y="31788"/>
                </a:lnTo>
                <a:close/>
              </a:path>
              <a:path w="9689465" h="172720" extrusionOk="0">
                <a:moveTo>
                  <a:pt x="63622" y="31517"/>
                </a:moveTo>
                <a:lnTo>
                  <a:pt x="63451" y="31517"/>
                </a:lnTo>
                <a:lnTo>
                  <a:pt x="62870" y="31788"/>
                </a:lnTo>
                <a:lnTo>
                  <a:pt x="63622" y="31517"/>
                </a:lnTo>
                <a:close/>
              </a:path>
              <a:path w="9689465" h="172720" extrusionOk="0">
                <a:moveTo>
                  <a:pt x="68975" y="29582"/>
                </a:moveTo>
                <a:lnTo>
                  <a:pt x="67665" y="29980"/>
                </a:lnTo>
                <a:lnTo>
                  <a:pt x="68352" y="29807"/>
                </a:lnTo>
                <a:lnTo>
                  <a:pt x="68975" y="29582"/>
                </a:lnTo>
                <a:close/>
              </a:path>
              <a:path w="9689465" h="172720" extrusionOk="0">
                <a:moveTo>
                  <a:pt x="68352" y="29807"/>
                </a:moveTo>
                <a:lnTo>
                  <a:pt x="67665" y="29980"/>
                </a:lnTo>
                <a:lnTo>
                  <a:pt x="67874" y="29980"/>
                </a:lnTo>
                <a:lnTo>
                  <a:pt x="68352" y="29807"/>
                </a:lnTo>
                <a:close/>
              </a:path>
              <a:path w="9689465" h="172720" extrusionOk="0">
                <a:moveTo>
                  <a:pt x="69248" y="29582"/>
                </a:moveTo>
                <a:lnTo>
                  <a:pt x="68975" y="29582"/>
                </a:lnTo>
                <a:lnTo>
                  <a:pt x="68352" y="29807"/>
                </a:lnTo>
                <a:lnTo>
                  <a:pt x="69248" y="29582"/>
                </a:lnTo>
                <a:close/>
              </a:path>
              <a:path w="9689465" h="172720" extrusionOk="0">
                <a:moveTo>
                  <a:pt x="74728" y="28206"/>
                </a:moveTo>
                <a:lnTo>
                  <a:pt x="73418" y="28466"/>
                </a:lnTo>
                <a:lnTo>
                  <a:pt x="74092" y="28366"/>
                </a:lnTo>
                <a:lnTo>
                  <a:pt x="74728" y="28206"/>
                </a:lnTo>
                <a:close/>
              </a:path>
              <a:path w="9689465" h="172720" extrusionOk="0">
                <a:moveTo>
                  <a:pt x="74092" y="28366"/>
                </a:moveTo>
                <a:lnTo>
                  <a:pt x="73418" y="28466"/>
                </a:lnTo>
                <a:lnTo>
                  <a:pt x="73693" y="28466"/>
                </a:lnTo>
                <a:lnTo>
                  <a:pt x="74092" y="28366"/>
                </a:lnTo>
                <a:close/>
              </a:path>
              <a:path w="9689465" h="172720" extrusionOk="0">
                <a:moveTo>
                  <a:pt x="75166" y="28206"/>
                </a:moveTo>
                <a:lnTo>
                  <a:pt x="74728" y="28206"/>
                </a:lnTo>
                <a:lnTo>
                  <a:pt x="74092" y="28366"/>
                </a:lnTo>
                <a:lnTo>
                  <a:pt x="75166" y="28206"/>
                </a:lnTo>
                <a:close/>
              </a:path>
              <a:path w="9689465" h="172720" extrusionOk="0">
                <a:moveTo>
                  <a:pt x="80718" y="27380"/>
                </a:moveTo>
                <a:lnTo>
                  <a:pt x="79324" y="27510"/>
                </a:lnTo>
                <a:lnTo>
                  <a:pt x="80068" y="27477"/>
                </a:lnTo>
                <a:lnTo>
                  <a:pt x="80718" y="27380"/>
                </a:lnTo>
                <a:close/>
              </a:path>
              <a:path w="9689465" h="172720" extrusionOk="0">
                <a:moveTo>
                  <a:pt x="80068" y="27477"/>
                </a:moveTo>
                <a:lnTo>
                  <a:pt x="79324" y="27510"/>
                </a:lnTo>
                <a:lnTo>
                  <a:pt x="79844" y="27510"/>
                </a:lnTo>
                <a:lnTo>
                  <a:pt x="80068" y="27477"/>
                </a:lnTo>
                <a:close/>
              </a:path>
              <a:path w="9689465" h="172720" extrusionOk="0">
                <a:moveTo>
                  <a:pt x="82230" y="27380"/>
                </a:moveTo>
                <a:lnTo>
                  <a:pt x="80718" y="27380"/>
                </a:lnTo>
                <a:lnTo>
                  <a:pt x="80068" y="27477"/>
                </a:lnTo>
                <a:lnTo>
                  <a:pt x="82230" y="27380"/>
                </a:lnTo>
                <a:close/>
              </a:path>
              <a:path w="9689465" h="172720" extrusionOk="0">
                <a:moveTo>
                  <a:pt x="9689120" y="27174"/>
                </a:moveTo>
                <a:lnTo>
                  <a:pt x="86847" y="27174"/>
                </a:lnTo>
                <a:lnTo>
                  <a:pt x="86505" y="27189"/>
                </a:lnTo>
                <a:lnTo>
                  <a:pt x="9689120" y="27189"/>
                </a:lnTo>
                <a:close/>
              </a:path>
            </a:pathLst>
          </a:custGeom>
          <a:solidFill>
            <a:srgbClr val="FF9417"/>
          </a:solidFill>
          <a:ln>
            <a:noFill/>
          </a:ln>
        </p:spPr>
        <p:txBody>
          <a:bodyPr spcFirstLastPara="1" wrap="square" lIns="0" tIns="0" rIns="0" bIns="0" anchor="t" anchorCtr="0">
            <a:noAutofit/>
          </a:bodyPr>
          <a:lstStyle/>
          <a:p>
            <a:pPr marL="0" marR="0" lvl="0" indent="0" algn="r" rtl="1">
              <a:spcBef>
                <a:spcPts val="0"/>
              </a:spcBef>
              <a:spcAft>
                <a:spcPts val="0"/>
              </a:spcAft>
              <a:buNone/>
            </a:pPr>
            <a:endParaRPr sz="1800">
              <a:solidFill>
                <a:schemeClr val="dk1"/>
              </a:solidFill>
              <a:latin typeface="Calibri"/>
              <a:ea typeface="Calibri"/>
              <a:cs typeface="Calibri"/>
              <a:sym typeface="Calibri"/>
            </a:endParaRPr>
          </a:p>
        </p:txBody>
      </p:sp>
      <p:sp>
        <p:nvSpPr>
          <p:cNvPr id="8" name="Google Shape;8;p27"/>
          <p:cNvSpPr/>
          <p:nvPr/>
        </p:nvSpPr>
        <p:spPr>
          <a:xfrm>
            <a:off x="2443830" y="5952104"/>
            <a:ext cx="9748520" cy="145415"/>
          </a:xfrm>
          <a:custGeom>
            <a:avLst/>
            <a:gdLst/>
            <a:ahLst/>
            <a:cxnLst/>
            <a:rect l="l" t="t" r="r" b="b"/>
            <a:pathLst>
              <a:path w="9748520" h="145414" extrusionOk="0">
                <a:moveTo>
                  <a:pt x="9748168" y="0"/>
                </a:moveTo>
                <a:lnTo>
                  <a:pt x="72633" y="0"/>
                </a:lnTo>
                <a:lnTo>
                  <a:pt x="44048" y="5592"/>
                </a:lnTo>
                <a:lnTo>
                  <a:pt x="20995" y="20955"/>
                </a:lnTo>
                <a:lnTo>
                  <a:pt x="5603" y="43962"/>
                </a:lnTo>
                <a:lnTo>
                  <a:pt x="0" y="72492"/>
                </a:lnTo>
                <a:lnTo>
                  <a:pt x="5603" y="100067"/>
                </a:lnTo>
                <a:lnTo>
                  <a:pt x="20995" y="123183"/>
                </a:lnTo>
                <a:lnTo>
                  <a:pt x="44048" y="139077"/>
                </a:lnTo>
                <a:lnTo>
                  <a:pt x="72633" y="144988"/>
                </a:lnTo>
                <a:lnTo>
                  <a:pt x="9748168" y="144988"/>
                </a:lnTo>
                <a:lnTo>
                  <a:pt x="9748168" y="0"/>
                </a:lnTo>
                <a:close/>
              </a:path>
            </a:pathLst>
          </a:custGeom>
          <a:solidFill>
            <a:srgbClr val="24A9E7"/>
          </a:solidFill>
          <a:ln>
            <a:noFill/>
          </a:ln>
        </p:spPr>
        <p:txBody>
          <a:bodyPr spcFirstLastPara="1" wrap="square" lIns="0" tIns="0" rIns="0" bIns="0" anchor="t" anchorCtr="0">
            <a:noAutofit/>
          </a:bodyPr>
          <a:lstStyle/>
          <a:p>
            <a:pPr marL="0" marR="0" lvl="0" indent="0" algn="r" rtl="1">
              <a:spcBef>
                <a:spcPts val="0"/>
              </a:spcBef>
              <a:spcAft>
                <a:spcPts val="0"/>
              </a:spcAft>
              <a:buNone/>
            </a:pPr>
            <a:endParaRPr sz="1800">
              <a:solidFill>
                <a:schemeClr val="dk1"/>
              </a:solidFill>
              <a:latin typeface="Calibri"/>
              <a:ea typeface="Calibri"/>
              <a:cs typeface="Calibri"/>
              <a:sym typeface="Calibri"/>
            </a:endParaRPr>
          </a:p>
        </p:txBody>
      </p:sp>
      <p:sp>
        <p:nvSpPr>
          <p:cNvPr id="9" name="Google Shape;9;p27"/>
          <p:cNvSpPr/>
          <p:nvPr/>
        </p:nvSpPr>
        <p:spPr>
          <a:xfrm>
            <a:off x="0" y="2205327"/>
            <a:ext cx="125095" cy="2701290"/>
          </a:xfrm>
          <a:custGeom>
            <a:avLst/>
            <a:gdLst/>
            <a:ahLst/>
            <a:cxnLst/>
            <a:rect l="l" t="t" r="r" b="b"/>
            <a:pathLst>
              <a:path w="125095" h="2701290" extrusionOk="0">
                <a:moveTo>
                  <a:pt x="102890" y="0"/>
                </a:moveTo>
                <a:lnTo>
                  <a:pt x="0" y="0"/>
                </a:lnTo>
                <a:lnTo>
                  <a:pt x="0" y="2700987"/>
                </a:lnTo>
                <a:lnTo>
                  <a:pt x="92326" y="2700987"/>
                </a:lnTo>
                <a:lnTo>
                  <a:pt x="104663" y="2698360"/>
                </a:lnTo>
                <a:lnTo>
                  <a:pt x="114976" y="2691287"/>
                </a:lnTo>
                <a:lnTo>
                  <a:pt x="122054" y="2680981"/>
                </a:lnTo>
                <a:lnTo>
                  <a:pt x="124682" y="2668653"/>
                </a:lnTo>
                <a:lnTo>
                  <a:pt x="124682" y="30120"/>
                </a:lnTo>
                <a:lnTo>
                  <a:pt x="122054" y="17787"/>
                </a:lnTo>
                <a:lnTo>
                  <a:pt x="114976" y="7466"/>
                </a:lnTo>
                <a:lnTo>
                  <a:pt x="104663" y="378"/>
                </a:lnTo>
                <a:lnTo>
                  <a:pt x="102890" y="0"/>
                </a:lnTo>
                <a:close/>
              </a:path>
            </a:pathLst>
          </a:custGeom>
          <a:solidFill>
            <a:srgbClr val="FF9417"/>
          </a:solidFill>
          <a:ln>
            <a:noFill/>
          </a:ln>
        </p:spPr>
        <p:txBody>
          <a:bodyPr spcFirstLastPara="1" wrap="square" lIns="0" tIns="0" rIns="0" bIns="0" anchor="t" anchorCtr="0">
            <a:noAutofit/>
          </a:bodyPr>
          <a:lstStyle/>
          <a:p>
            <a:pPr marL="0" marR="0" lvl="0" indent="0" algn="r" rtl="1">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10;p27"/>
          <p:cNvSpPr/>
          <p:nvPr/>
        </p:nvSpPr>
        <p:spPr>
          <a:xfrm>
            <a:off x="12073127" y="2205327"/>
            <a:ext cx="119380" cy="2701290"/>
          </a:xfrm>
          <a:custGeom>
            <a:avLst/>
            <a:gdLst/>
            <a:ahLst/>
            <a:cxnLst/>
            <a:rect l="l" t="t" r="r" b="b"/>
            <a:pathLst>
              <a:path w="119379" h="2701290" extrusionOk="0">
                <a:moveTo>
                  <a:pt x="118870" y="0"/>
                </a:moveTo>
                <a:lnTo>
                  <a:pt x="21603" y="0"/>
                </a:lnTo>
                <a:lnTo>
                  <a:pt x="19843" y="378"/>
                </a:lnTo>
                <a:lnTo>
                  <a:pt x="9597" y="7466"/>
                </a:lnTo>
                <a:lnTo>
                  <a:pt x="2565" y="17786"/>
                </a:lnTo>
                <a:lnTo>
                  <a:pt x="0" y="29902"/>
                </a:lnTo>
                <a:lnTo>
                  <a:pt x="0" y="2668863"/>
                </a:lnTo>
                <a:lnTo>
                  <a:pt x="2567" y="2680981"/>
                </a:lnTo>
                <a:lnTo>
                  <a:pt x="9598" y="2691287"/>
                </a:lnTo>
                <a:lnTo>
                  <a:pt x="19844" y="2698360"/>
                </a:lnTo>
                <a:lnTo>
                  <a:pt x="32100" y="2700986"/>
                </a:lnTo>
                <a:lnTo>
                  <a:pt x="118870" y="2700986"/>
                </a:lnTo>
                <a:lnTo>
                  <a:pt x="118870" y="0"/>
                </a:lnTo>
                <a:close/>
              </a:path>
            </a:pathLst>
          </a:custGeom>
          <a:solidFill>
            <a:srgbClr val="FF9417"/>
          </a:solidFill>
          <a:ln>
            <a:noFill/>
          </a:ln>
        </p:spPr>
        <p:txBody>
          <a:bodyPr spcFirstLastPara="1" wrap="square" lIns="0" tIns="0" rIns="0" bIns="0" anchor="t" anchorCtr="0">
            <a:noAutofit/>
          </a:bodyPr>
          <a:lstStyle/>
          <a:p>
            <a:pPr marL="0" marR="0" lvl="0" indent="0" algn="r" rtl="1">
              <a:spcBef>
                <a:spcPts val="0"/>
              </a:spcBef>
              <a:spcAft>
                <a:spcPts val="0"/>
              </a:spcAft>
              <a:buNone/>
            </a:pPr>
            <a:endParaRPr sz="1800">
              <a:solidFill>
                <a:schemeClr val="dk1"/>
              </a:solidFill>
              <a:latin typeface="Calibri"/>
              <a:ea typeface="Calibri"/>
              <a:cs typeface="Calibri"/>
              <a:sym typeface="Calibri"/>
            </a:endParaRPr>
          </a:p>
        </p:txBody>
      </p:sp>
      <p:sp>
        <p:nvSpPr>
          <p:cNvPr id="11" name="Google Shape;11;p27"/>
          <p:cNvSpPr/>
          <p:nvPr/>
        </p:nvSpPr>
        <p:spPr>
          <a:xfrm>
            <a:off x="83409" y="2011"/>
            <a:ext cx="2364105" cy="1605915"/>
          </a:xfrm>
          <a:custGeom>
            <a:avLst/>
            <a:gdLst/>
            <a:ahLst/>
            <a:cxnLst/>
            <a:rect l="l" t="t" r="r" b="b"/>
            <a:pathLst>
              <a:path w="2364105" h="1605915" extrusionOk="0">
                <a:moveTo>
                  <a:pt x="2361493" y="0"/>
                </a:moveTo>
                <a:lnTo>
                  <a:pt x="87460" y="0"/>
                </a:lnTo>
                <a:lnTo>
                  <a:pt x="0" y="1268102"/>
                </a:lnTo>
                <a:lnTo>
                  <a:pt x="9971" y="1290272"/>
                </a:lnTo>
                <a:lnTo>
                  <a:pt x="39362" y="1316861"/>
                </a:lnTo>
                <a:lnTo>
                  <a:pt x="83219" y="1346219"/>
                </a:lnTo>
                <a:lnTo>
                  <a:pt x="136588" y="1376695"/>
                </a:lnTo>
                <a:lnTo>
                  <a:pt x="194517" y="1406639"/>
                </a:lnTo>
                <a:lnTo>
                  <a:pt x="252052" y="1434400"/>
                </a:lnTo>
                <a:lnTo>
                  <a:pt x="304240" y="1458327"/>
                </a:lnTo>
                <a:lnTo>
                  <a:pt x="346127" y="1476769"/>
                </a:lnTo>
                <a:lnTo>
                  <a:pt x="420878" y="1507328"/>
                </a:lnTo>
                <a:lnTo>
                  <a:pt x="469445" y="1524841"/>
                </a:lnTo>
                <a:lnTo>
                  <a:pt x="518444" y="1540632"/>
                </a:lnTo>
                <a:lnTo>
                  <a:pt x="567856" y="1554720"/>
                </a:lnTo>
                <a:lnTo>
                  <a:pt x="617663" y="1567121"/>
                </a:lnTo>
                <a:lnTo>
                  <a:pt x="667846" y="1577854"/>
                </a:lnTo>
                <a:lnTo>
                  <a:pt x="718386" y="1586936"/>
                </a:lnTo>
                <a:lnTo>
                  <a:pt x="769265" y="1594385"/>
                </a:lnTo>
                <a:lnTo>
                  <a:pt x="820464" y="1600218"/>
                </a:lnTo>
                <a:lnTo>
                  <a:pt x="868864" y="1603515"/>
                </a:lnTo>
                <a:lnTo>
                  <a:pt x="917350" y="1605231"/>
                </a:lnTo>
                <a:lnTo>
                  <a:pt x="965867" y="1605363"/>
                </a:lnTo>
                <a:lnTo>
                  <a:pt x="1014364" y="1603906"/>
                </a:lnTo>
                <a:lnTo>
                  <a:pt x="1062787" y="1600856"/>
                </a:lnTo>
                <a:lnTo>
                  <a:pt x="1111084" y="1596211"/>
                </a:lnTo>
                <a:lnTo>
                  <a:pt x="1159202" y="1589966"/>
                </a:lnTo>
                <a:lnTo>
                  <a:pt x="1207089" y="1582117"/>
                </a:lnTo>
                <a:lnTo>
                  <a:pt x="1254690" y="1572661"/>
                </a:lnTo>
                <a:lnTo>
                  <a:pt x="1301954" y="1561594"/>
                </a:lnTo>
                <a:lnTo>
                  <a:pt x="1348828" y="1548912"/>
                </a:lnTo>
                <a:lnTo>
                  <a:pt x="1395259" y="1534612"/>
                </a:lnTo>
                <a:lnTo>
                  <a:pt x="1441194" y="1518689"/>
                </a:lnTo>
                <a:lnTo>
                  <a:pt x="1486580" y="1501139"/>
                </a:lnTo>
                <a:lnTo>
                  <a:pt x="1531365" y="1481960"/>
                </a:lnTo>
                <a:lnTo>
                  <a:pt x="1575495" y="1461147"/>
                </a:lnTo>
                <a:lnTo>
                  <a:pt x="1618918" y="1438697"/>
                </a:lnTo>
                <a:lnTo>
                  <a:pt x="1661581" y="1414605"/>
                </a:lnTo>
                <a:lnTo>
                  <a:pt x="1703432" y="1388868"/>
                </a:lnTo>
                <a:lnTo>
                  <a:pt x="1744101" y="1361624"/>
                </a:lnTo>
                <a:lnTo>
                  <a:pt x="1783483" y="1332933"/>
                </a:lnTo>
                <a:lnTo>
                  <a:pt x="1821577" y="1302847"/>
                </a:lnTo>
                <a:lnTo>
                  <a:pt x="1858383" y="1271413"/>
                </a:lnTo>
                <a:lnTo>
                  <a:pt x="1893899" y="1238681"/>
                </a:lnTo>
                <a:lnTo>
                  <a:pt x="1928127" y="1204700"/>
                </a:lnTo>
                <a:lnTo>
                  <a:pt x="1961065" y="1169519"/>
                </a:lnTo>
                <a:lnTo>
                  <a:pt x="1992714" y="1133187"/>
                </a:lnTo>
                <a:lnTo>
                  <a:pt x="2023071" y="1095752"/>
                </a:lnTo>
                <a:lnTo>
                  <a:pt x="2052138" y="1057266"/>
                </a:lnTo>
                <a:lnTo>
                  <a:pt x="2079914" y="1017775"/>
                </a:lnTo>
                <a:lnTo>
                  <a:pt x="2106398" y="977329"/>
                </a:lnTo>
                <a:lnTo>
                  <a:pt x="2131589" y="935978"/>
                </a:lnTo>
                <a:lnTo>
                  <a:pt x="2155488" y="893771"/>
                </a:lnTo>
                <a:lnTo>
                  <a:pt x="2178095" y="850755"/>
                </a:lnTo>
                <a:lnTo>
                  <a:pt x="2199407" y="806982"/>
                </a:lnTo>
                <a:lnTo>
                  <a:pt x="2219426" y="762499"/>
                </a:lnTo>
                <a:lnTo>
                  <a:pt x="2238151" y="717355"/>
                </a:lnTo>
                <a:lnTo>
                  <a:pt x="2255581" y="671601"/>
                </a:lnTo>
                <a:lnTo>
                  <a:pt x="2271716" y="625284"/>
                </a:lnTo>
                <a:lnTo>
                  <a:pt x="2286555" y="578454"/>
                </a:lnTo>
                <a:lnTo>
                  <a:pt x="2300099" y="531160"/>
                </a:lnTo>
                <a:lnTo>
                  <a:pt x="2312346" y="483451"/>
                </a:lnTo>
                <a:lnTo>
                  <a:pt x="2323296" y="435376"/>
                </a:lnTo>
                <a:lnTo>
                  <a:pt x="2332949" y="386985"/>
                </a:lnTo>
                <a:lnTo>
                  <a:pt x="2341304" y="338325"/>
                </a:lnTo>
                <a:lnTo>
                  <a:pt x="2348362" y="289447"/>
                </a:lnTo>
                <a:lnTo>
                  <a:pt x="2354121" y="240399"/>
                </a:lnTo>
                <a:lnTo>
                  <a:pt x="2358580" y="191231"/>
                </a:lnTo>
                <a:lnTo>
                  <a:pt x="2361741" y="141991"/>
                </a:lnTo>
                <a:lnTo>
                  <a:pt x="2363602" y="92729"/>
                </a:lnTo>
                <a:lnTo>
                  <a:pt x="2363569" y="69744"/>
                </a:lnTo>
                <a:lnTo>
                  <a:pt x="2363338" y="46364"/>
                </a:lnTo>
                <a:lnTo>
                  <a:pt x="2362712" y="22984"/>
                </a:lnTo>
                <a:lnTo>
                  <a:pt x="2361493" y="0"/>
                </a:lnTo>
                <a:close/>
              </a:path>
            </a:pathLst>
          </a:custGeom>
          <a:solidFill>
            <a:srgbClr val="FF9417"/>
          </a:solidFill>
          <a:ln>
            <a:noFill/>
          </a:ln>
        </p:spPr>
        <p:txBody>
          <a:bodyPr spcFirstLastPara="1" wrap="square" lIns="0" tIns="0" rIns="0" bIns="0" anchor="t" anchorCtr="0">
            <a:noAutofit/>
          </a:bodyPr>
          <a:lstStyle/>
          <a:p>
            <a:pPr marL="0" marR="0" lvl="0" indent="0" algn="r" rtl="1">
              <a:spcBef>
                <a:spcPts val="0"/>
              </a:spcBef>
              <a:spcAft>
                <a:spcPts val="0"/>
              </a:spcAft>
              <a:buNone/>
            </a:pPr>
            <a:endParaRPr sz="1800">
              <a:solidFill>
                <a:schemeClr val="dk1"/>
              </a:solidFill>
              <a:latin typeface="Calibri"/>
              <a:ea typeface="Calibri"/>
              <a:cs typeface="Calibri"/>
              <a:sym typeface="Calibri"/>
            </a:endParaRPr>
          </a:p>
        </p:txBody>
      </p:sp>
      <p:sp>
        <p:nvSpPr>
          <p:cNvPr id="12" name="Google Shape;12;p27"/>
          <p:cNvSpPr/>
          <p:nvPr/>
        </p:nvSpPr>
        <p:spPr>
          <a:xfrm>
            <a:off x="0" y="2018"/>
            <a:ext cx="9119235" cy="1605915"/>
          </a:xfrm>
          <a:custGeom>
            <a:avLst/>
            <a:gdLst/>
            <a:ahLst/>
            <a:cxnLst/>
            <a:rect l="l" t="t" r="r" b="b"/>
            <a:pathLst>
              <a:path w="9119235" h="1605915" extrusionOk="0">
                <a:moveTo>
                  <a:pt x="9119197" y="860475"/>
                </a:moveTo>
                <a:lnTo>
                  <a:pt x="9116479" y="812177"/>
                </a:lnTo>
                <a:lnTo>
                  <a:pt x="9108516" y="765454"/>
                </a:lnTo>
                <a:lnTo>
                  <a:pt x="9095626" y="720623"/>
                </a:lnTo>
                <a:lnTo>
                  <a:pt x="9078125" y="678014"/>
                </a:lnTo>
                <a:lnTo>
                  <a:pt x="9056319" y="637933"/>
                </a:lnTo>
                <a:lnTo>
                  <a:pt x="9030513" y="600710"/>
                </a:lnTo>
                <a:lnTo>
                  <a:pt x="9001011" y="566674"/>
                </a:lnTo>
                <a:lnTo>
                  <a:pt x="8968143" y="536130"/>
                </a:lnTo>
                <a:lnTo>
                  <a:pt x="8932202" y="509397"/>
                </a:lnTo>
                <a:lnTo>
                  <a:pt x="8893505" y="486816"/>
                </a:lnTo>
                <a:lnTo>
                  <a:pt x="8852357" y="468693"/>
                </a:lnTo>
                <a:lnTo>
                  <a:pt x="8809063" y="455345"/>
                </a:lnTo>
                <a:lnTo>
                  <a:pt x="8763952" y="447103"/>
                </a:lnTo>
                <a:lnTo>
                  <a:pt x="8717318" y="444284"/>
                </a:lnTo>
                <a:lnTo>
                  <a:pt x="2299322" y="444284"/>
                </a:lnTo>
                <a:lnTo>
                  <a:pt x="2301354" y="435381"/>
                </a:lnTo>
                <a:lnTo>
                  <a:pt x="2310955" y="386981"/>
                </a:lnTo>
                <a:lnTo>
                  <a:pt x="2319223" y="338328"/>
                </a:lnTo>
                <a:lnTo>
                  <a:pt x="2326182" y="289445"/>
                </a:lnTo>
                <a:lnTo>
                  <a:pt x="2331821" y="240398"/>
                </a:lnTo>
                <a:lnTo>
                  <a:pt x="2336139" y="191223"/>
                </a:lnTo>
                <a:lnTo>
                  <a:pt x="2339136" y="141986"/>
                </a:lnTo>
                <a:lnTo>
                  <a:pt x="2340813" y="92722"/>
                </a:lnTo>
                <a:lnTo>
                  <a:pt x="2341956" y="69748"/>
                </a:lnTo>
                <a:lnTo>
                  <a:pt x="2342337" y="46367"/>
                </a:lnTo>
                <a:lnTo>
                  <a:pt x="2341956" y="22987"/>
                </a:lnTo>
                <a:lnTo>
                  <a:pt x="2340813" y="0"/>
                </a:lnTo>
                <a:lnTo>
                  <a:pt x="66738" y="0"/>
                </a:lnTo>
                <a:lnTo>
                  <a:pt x="0" y="967752"/>
                </a:lnTo>
                <a:lnTo>
                  <a:pt x="0" y="1300111"/>
                </a:lnTo>
                <a:lnTo>
                  <a:pt x="18402" y="1316863"/>
                </a:lnTo>
                <a:lnTo>
                  <a:pt x="62039" y="1346212"/>
                </a:lnTo>
                <a:lnTo>
                  <a:pt x="115176" y="1376692"/>
                </a:lnTo>
                <a:lnTo>
                  <a:pt x="172935" y="1406639"/>
                </a:lnTo>
                <a:lnTo>
                  <a:pt x="230403" y="1434401"/>
                </a:lnTo>
                <a:lnTo>
                  <a:pt x="282676" y="1458328"/>
                </a:lnTo>
                <a:lnTo>
                  <a:pt x="324853" y="1476768"/>
                </a:lnTo>
                <a:lnTo>
                  <a:pt x="399618" y="1507324"/>
                </a:lnTo>
                <a:lnTo>
                  <a:pt x="447865" y="1524838"/>
                </a:lnTo>
                <a:lnTo>
                  <a:pt x="496722" y="1540637"/>
                </a:lnTo>
                <a:lnTo>
                  <a:pt x="546100" y="1554721"/>
                </a:lnTo>
                <a:lnTo>
                  <a:pt x="595896" y="1567116"/>
                </a:lnTo>
                <a:lnTo>
                  <a:pt x="646036" y="1577848"/>
                </a:lnTo>
                <a:lnTo>
                  <a:pt x="696442" y="1586941"/>
                </a:lnTo>
                <a:lnTo>
                  <a:pt x="747014" y="1594383"/>
                </a:lnTo>
                <a:lnTo>
                  <a:pt x="797674" y="1600212"/>
                </a:lnTo>
                <a:lnTo>
                  <a:pt x="846353" y="1603514"/>
                </a:lnTo>
                <a:lnTo>
                  <a:pt x="895070" y="1605229"/>
                </a:lnTo>
                <a:lnTo>
                  <a:pt x="943762" y="1605356"/>
                </a:lnTo>
                <a:lnTo>
                  <a:pt x="992365" y="1603908"/>
                </a:lnTo>
                <a:lnTo>
                  <a:pt x="1040866" y="1600860"/>
                </a:lnTo>
                <a:lnTo>
                  <a:pt x="1089190" y="1596212"/>
                </a:lnTo>
                <a:lnTo>
                  <a:pt x="1137310" y="1589963"/>
                </a:lnTo>
                <a:lnTo>
                  <a:pt x="1185151" y="1582115"/>
                </a:lnTo>
                <a:lnTo>
                  <a:pt x="1232700" y="1572666"/>
                </a:lnTo>
                <a:lnTo>
                  <a:pt x="1279880" y="1561592"/>
                </a:lnTo>
                <a:lnTo>
                  <a:pt x="1326667" y="1548917"/>
                </a:lnTo>
                <a:lnTo>
                  <a:pt x="1372984" y="1534604"/>
                </a:lnTo>
                <a:lnTo>
                  <a:pt x="1418818" y="1518691"/>
                </a:lnTo>
                <a:lnTo>
                  <a:pt x="1464094" y="1501140"/>
                </a:lnTo>
                <a:lnTo>
                  <a:pt x="1508785" y="1481963"/>
                </a:lnTo>
                <a:lnTo>
                  <a:pt x="1552829" y="1461147"/>
                </a:lnTo>
                <a:lnTo>
                  <a:pt x="1596186" y="1438694"/>
                </a:lnTo>
                <a:lnTo>
                  <a:pt x="1638808" y="1414602"/>
                </a:lnTo>
                <a:lnTo>
                  <a:pt x="1680641" y="1388872"/>
                </a:lnTo>
                <a:lnTo>
                  <a:pt x="1721307" y="1361617"/>
                </a:lnTo>
                <a:lnTo>
                  <a:pt x="1760715" y="1332928"/>
                </a:lnTo>
                <a:lnTo>
                  <a:pt x="1798840" y="1302842"/>
                </a:lnTo>
                <a:lnTo>
                  <a:pt x="1826920" y="1278877"/>
                </a:lnTo>
                <a:lnTo>
                  <a:pt x="8717318" y="1278877"/>
                </a:lnTo>
                <a:lnTo>
                  <a:pt x="8763952" y="1276057"/>
                </a:lnTo>
                <a:lnTo>
                  <a:pt x="8809063" y="1267815"/>
                </a:lnTo>
                <a:lnTo>
                  <a:pt x="8852357" y="1254455"/>
                </a:lnTo>
                <a:lnTo>
                  <a:pt x="8893505" y="1236306"/>
                </a:lnTo>
                <a:lnTo>
                  <a:pt x="8932202" y="1213662"/>
                </a:lnTo>
                <a:lnTo>
                  <a:pt x="8968143" y="1186865"/>
                </a:lnTo>
                <a:lnTo>
                  <a:pt x="9001011" y="1156220"/>
                </a:lnTo>
                <a:lnTo>
                  <a:pt x="9030513" y="1122045"/>
                </a:lnTo>
                <a:lnTo>
                  <a:pt x="9056319" y="1084643"/>
                </a:lnTo>
                <a:lnTo>
                  <a:pt x="9078125" y="1044346"/>
                </a:lnTo>
                <a:lnTo>
                  <a:pt x="9095626" y="1001471"/>
                </a:lnTo>
                <a:lnTo>
                  <a:pt x="9108516" y="956310"/>
                </a:lnTo>
                <a:lnTo>
                  <a:pt x="9116479" y="909218"/>
                </a:lnTo>
                <a:lnTo>
                  <a:pt x="9119197" y="860475"/>
                </a:lnTo>
                <a:close/>
              </a:path>
            </a:pathLst>
          </a:custGeom>
          <a:solidFill>
            <a:srgbClr val="091F60"/>
          </a:solidFill>
          <a:ln>
            <a:noFill/>
          </a:ln>
        </p:spPr>
        <p:txBody>
          <a:bodyPr spcFirstLastPara="1" wrap="square" lIns="0" tIns="0" rIns="0" bIns="0" anchor="t" anchorCtr="0">
            <a:noAutofit/>
          </a:bodyPr>
          <a:lstStyle/>
          <a:p>
            <a:pPr marL="0" marR="0" lvl="0" indent="0" algn="r" rtl="1">
              <a:spcBef>
                <a:spcPts val="0"/>
              </a:spcBef>
              <a:spcAft>
                <a:spcPts val="0"/>
              </a:spcAft>
              <a:buNone/>
            </a:pPr>
            <a:endParaRPr sz="1800">
              <a:solidFill>
                <a:schemeClr val="dk1"/>
              </a:solidFill>
              <a:latin typeface="Calibri"/>
              <a:ea typeface="Calibri"/>
              <a:cs typeface="Calibri"/>
              <a:sym typeface="Calibri"/>
            </a:endParaRPr>
          </a:p>
        </p:txBody>
      </p:sp>
      <p:sp>
        <p:nvSpPr>
          <p:cNvPr id="13" name="Google Shape;13;p27"/>
          <p:cNvSpPr/>
          <p:nvPr/>
        </p:nvSpPr>
        <p:spPr>
          <a:xfrm>
            <a:off x="0" y="2011"/>
            <a:ext cx="2259965" cy="1605915"/>
          </a:xfrm>
          <a:custGeom>
            <a:avLst/>
            <a:gdLst/>
            <a:ahLst/>
            <a:cxnLst/>
            <a:rect l="l" t="t" r="r" b="b"/>
            <a:pathLst>
              <a:path w="2259965" h="1605915" extrusionOk="0">
                <a:moveTo>
                  <a:pt x="2257527" y="0"/>
                </a:moveTo>
                <a:lnTo>
                  <a:pt x="0" y="0"/>
                </a:lnTo>
                <a:lnTo>
                  <a:pt x="0" y="1358092"/>
                </a:lnTo>
                <a:lnTo>
                  <a:pt x="90506" y="1406639"/>
                </a:lnTo>
                <a:lnTo>
                  <a:pt x="148041" y="1434400"/>
                </a:lnTo>
                <a:lnTo>
                  <a:pt x="200228" y="1458327"/>
                </a:lnTo>
                <a:lnTo>
                  <a:pt x="242114" y="1476769"/>
                </a:lnTo>
                <a:lnTo>
                  <a:pt x="316872" y="1507328"/>
                </a:lnTo>
                <a:lnTo>
                  <a:pt x="365443" y="1524841"/>
                </a:lnTo>
                <a:lnTo>
                  <a:pt x="414444" y="1540632"/>
                </a:lnTo>
                <a:lnTo>
                  <a:pt x="463855" y="1554720"/>
                </a:lnTo>
                <a:lnTo>
                  <a:pt x="513662" y="1567121"/>
                </a:lnTo>
                <a:lnTo>
                  <a:pt x="563847" y="1577854"/>
                </a:lnTo>
                <a:lnTo>
                  <a:pt x="614392" y="1586936"/>
                </a:lnTo>
                <a:lnTo>
                  <a:pt x="665282" y="1594385"/>
                </a:lnTo>
                <a:lnTo>
                  <a:pt x="716498" y="1600218"/>
                </a:lnTo>
                <a:lnTo>
                  <a:pt x="764888" y="1603515"/>
                </a:lnTo>
                <a:lnTo>
                  <a:pt x="813364" y="1605231"/>
                </a:lnTo>
                <a:lnTo>
                  <a:pt x="861873" y="1605363"/>
                </a:lnTo>
                <a:lnTo>
                  <a:pt x="910363" y="1603906"/>
                </a:lnTo>
                <a:lnTo>
                  <a:pt x="958780" y="1600856"/>
                </a:lnTo>
                <a:lnTo>
                  <a:pt x="1007073" y="1596211"/>
                </a:lnTo>
                <a:lnTo>
                  <a:pt x="1055187" y="1589966"/>
                </a:lnTo>
                <a:lnTo>
                  <a:pt x="1103071" y="1582117"/>
                </a:lnTo>
                <a:lnTo>
                  <a:pt x="1150672" y="1572661"/>
                </a:lnTo>
                <a:lnTo>
                  <a:pt x="1197936" y="1561594"/>
                </a:lnTo>
                <a:lnTo>
                  <a:pt x="1244811" y="1548912"/>
                </a:lnTo>
                <a:lnTo>
                  <a:pt x="1291244" y="1534612"/>
                </a:lnTo>
                <a:lnTo>
                  <a:pt x="1337183" y="1518689"/>
                </a:lnTo>
                <a:lnTo>
                  <a:pt x="1382573" y="1501139"/>
                </a:lnTo>
                <a:lnTo>
                  <a:pt x="1427364" y="1481960"/>
                </a:lnTo>
                <a:lnTo>
                  <a:pt x="1471501" y="1461147"/>
                </a:lnTo>
                <a:lnTo>
                  <a:pt x="1514932" y="1438697"/>
                </a:lnTo>
                <a:lnTo>
                  <a:pt x="1557605" y="1414605"/>
                </a:lnTo>
                <a:lnTo>
                  <a:pt x="1599466" y="1388868"/>
                </a:lnTo>
                <a:lnTo>
                  <a:pt x="1640135" y="1361624"/>
                </a:lnTo>
                <a:lnTo>
                  <a:pt x="1679516" y="1332933"/>
                </a:lnTo>
                <a:lnTo>
                  <a:pt x="1717609" y="1302847"/>
                </a:lnTo>
                <a:lnTo>
                  <a:pt x="1754413" y="1271413"/>
                </a:lnTo>
                <a:lnTo>
                  <a:pt x="1789929" y="1238681"/>
                </a:lnTo>
                <a:lnTo>
                  <a:pt x="1824154" y="1204700"/>
                </a:lnTo>
                <a:lnTo>
                  <a:pt x="1857090" y="1169519"/>
                </a:lnTo>
                <a:lnTo>
                  <a:pt x="1888736" y="1133187"/>
                </a:lnTo>
                <a:lnTo>
                  <a:pt x="1919091" y="1095752"/>
                </a:lnTo>
                <a:lnTo>
                  <a:pt x="1948155" y="1057266"/>
                </a:lnTo>
                <a:lnTo>
                  <a:pt x="1975927" y="1017775"/>
                </a:lnTo>
                <a:lnTo>
                  <a:pt x="2002408" y="977329"/>
                </a:lnTo>
                <a:lnTo>
                  <a:pt x="2027597" y="935978"/>
                </a:lnTo>
                <a:lnTo>
                  <a:pt x="2051492" y="893771"/>
                </a:lnTo>
                <a:lnTo>
                  <a:pt x="2074095" y="850755"/>
                </a:lnTo>
                <a:lnTo>
                  <a:pt x="2095405" y="806982"/>
                </a:lnTo>
                <a:lnTo>
                  <a:pt x="2115420" y="762499"/>
                </a:lnTo>
                <a:lnTo>
                  <a:pt x="2134142" y="717355"/>
                </a:lnTo>
                <a:lnTo>
                  <a:pt x="2151568" y="671601"/>
                </a:lnTo>
                <a:lnTo>
                  <a:pt x="2167700" y="625284"/>
                </a:lnTo>
                <a:lnTo>
                  <a:pt x="2182536" y="578454"/>
                </a:lnTo>
                <a:lnTo>
                  <a:pt x="2196077" y="531160"/>
                </a:lnTo>
                <a:lnTo>
                  <a:pt x="2208321" y="483451"/>
                </a:lnTo>
                <a:lnTo>
                  <a:pt x="2219269" y="435376"/>
                </a:lnTo>
                <a:lnTo>
                  <a:pt x="2228920" y="386985"/>
                </a:lnTo>
                <a:lnTo>
                  <a:pt x="2237273" y="338325"/>
                </a:lnTo>
                <a:lnTo>
                  <a:pt x="2244329" y="289447"/>
                </a:lnTo>
                <a:lnTo>
                  <a:pt x="2250086" y="240399"/>
                </a:lnTo>
                <a:lnTo>
                  <a:pt x="2254545" y="191231"/>
                </a:lnTo>
                <a:lnTo>
                  <a:pt x="2257705" y="141991"/>
                </a:lnTo>
                <a:lnTo>
                  <a:pt x="2259565" y="92729"/>
                </a:lnTo>
                <a:lnTo>
                  <a:pt x="2259534" y="69744"/>
                </a:lnTo>
                <a:lnTo>
                  <a:pt x="2259311" y="46364"/>
                </a:lnTo>
                <a:lnTo>
                  <a:pt x="2258706" y="22984"/>
                </a:lnTo>
                <a:lnTo>
                  <a:pt x="2257527" y="0"/>
                </a:lnTo>
                <a:close/>
              </a:path>
            </a:pathLst>
          </a:custGeom>
          <a:solidFill>
            <a:srgbClr val="24A9E7"/>
          </a:solidFill>
          <a:ln>
            <a:noFill/>
          </a:ln>
        </p:spPr>
        <p:txBody>
          <a:bodyPr spcFirstLastPara="1" wrap="square" lIns="0" tIns="0" rIns="0" bIns="0" anchor="t" anchorCtr="0">
            <a:noAutofit/>
          </a:bodyPr>
          <a:lstStyle/>
          <a:p>
            <a:pPr marL="0" marR="0" lvl="0" indent="0" algn="r" rtl="1">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14;p27"/>
          <p:cNvSpPr txBox="1">
            <a:spLocks noGrp="1"/>
          </p:cNvSpPr>
          <p:nvPr>
            <p:ph type="title"/>
          </p:nvPr>
        </p:nvSpPr>
        <p:spPr>
          <a:xfrm>
            <a:off x="4805298" y="3223386"/>
            <a:ext cx="2581402" cy="756920"/>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48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5" name="Google Shape;15;p27"/>
          <p:cNvSpPr txBox="1">
            <a:spLocks noGrp="1"/>
          </p:cNvSpPr>
          <p:nvPr>
            <p:ph type="body" idx="1"/>
          </p:nvPr>
        </p:nvSpPr>
        <p:spPr>
          <a:xfrm>
            <a:off x="1290574" y="1852371"/>
            <a:ext cx="9610851" cy="1946910"/>
          </a:xfrm>
          <a:prstGeom prst="rect">
            <a:avLst/>
          </a:prstGeom>
          <a:noFill/>
          <a:ln>
            <a:noFill/>
          </a:ln>
        </p:spPr>
        <p:txBody>
          <a:bodyPr spcFirstLastPara="1" wrap="square" lIns="0" tIns="0" rIns="0" bIns="0" anchor="t" anchorCtr="0">
            <a:spAutoFit/>
          </a:bodyPr>
          <a:lstStyle>
            <a:lvl1pPr marL="457200" marR="0" lvl="0" indent="-22860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800" b="0" i="0" u="none" strike="noStrike" cap="none">
                <a:latin typeface="Calibri"/>
                <a:ea typeface="Calibri"/>
                <a:cs typeface="Calibri"/>
                <a:sym typeface="Calibri"/>
              </a:defRPr>
            </a:lvl2pPr>
            <a:lvl3pPr marL="1371600" marR="0" lvl="2" indent="-228600" algn="l" rtl="0">
              <a:spcBef>
                <a:spcPts val="0"/>
              </a:spcBef>
              <a:spcAft>
                <a:spcPts val="0"/>
              </a:spcAft>
              <a:buSzPts val="1400"/>
              <a:buNone/>
              <a:defRPr sz="1800" b="0" i="0" u="none" strike="noStrike" cap="none">
                <a:latin typeface="Calibri"/>
                <a:ea typeface="Calibri"/>
                <a:cs typeface="Calibri"/>
                <a:sym typeface="Calibri"/>
              </a:defRPr>
            </a:lvl3pPr>
            <a:lvl4pPr marL="1828800" marR="0" lvl="3" indent="-228600" algn="l" rtl="0">
              <a:spcBef>
                <a:spcPts val="0"/>
              </a:spcBef>
              <a:spcAft>
                <a:spcPts val="0"/>
              </a:spcAft>
              <a:buSzPts val="1400"/>
              <a:buNone/>
              <a:defRPr sz="1800" b="0" i="0" u="none" strike="noStrike" cap="none">
                <a:latin typeface="Calibri"/>
                <a:ea typeface="Calibri"/>
                <a:cs typeface="Calibri"/>
                <a:sym typeface="Calibri"/>
              </a:defRPr>
            </a:lvl4pPr>
            <a:lvl5pPr marL="2286000" marR="0" lvl="4" indent="-228600" algn="l" rtl="0">
              <a:spcBef>
                <a:spcPts val="0"/>
              </a:spcBef>
              <a:spcAft>
                <a:spcPts val="0"/>
              </a:spcAft>
              <a:buSzPts val="1400"/>
              <a:buNone/>
              <a:defRPr sz="1800" b="0" i="0" u="none" strike="noStrike" cap="none">
                <a:latin typeface="Calibri"/>
                <a:ea typeface="Calibri"/>
                <a:cs typeface="Calibri"/>
                <a:sym typeface="Calibri"/>
              </a:defRPr>
            </a:lvl5pPr>
            <a:lvl6pPr marL="2743200" marR="0" lvl="5" indent="-228600" algn="l" rtl="0">
              <a:spcBef>
                <a:spcPts val="0"/>
              </a:spcBef>
              <a:spcAft>
                <a:spcPts val="0"/>
              </a:spcAft>
              <a:buSzPts val="1400"/>
              <a:buNone/>
              <a:defRPr sz="18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8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8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16" name="Google Shape;16;p27"/>
          <p:cNvSpPr txBox="1">
            <a:spLocks noGrp="1"/>
          </p:cNvSpPr>
          <p:nvPr>
            <p:ph type="ftr" idx="11"/>
          </p:nvPr>
        </p:nvSpPr>
        <p:spPr>
          <a:xfrm>
            <a:off x="4145280" y="6377940"/>
            <a:ext cx="3901440" cy="342900"/>
          </a:xfrm>
          <a:prstGeom prst="rect">
            <a:avLst/>
          </a:prstGeom>
          <a:noFill/>
          <a:ln>
            <a:noFill/>
          </a:ln>
        </p:spPr>
        <p:txBody>
          <a:bodyPr spcFirstLastPara="1" wrap="square" lIns="0" tIns="0" rIns="0" bIns="0" anchor="t" anchorCtr="0">
            <a:spAutoFit/>
          </a:bodyPr>
          <a:lstStyle>
            <a:lvl1pPr marR="0" lvl="0" algn="ctr" rtl="1">
              <a:spcBef>
                <a:spcPts val="0"/>
              </a:spcBef>
              <a:spcAft>
                <a:spcPts val="0"/>
              </a:spcAft>
              <a:buSzPts val="1400"/>
              <a:buNone/>
              <a:defRPr sz="1800">
                <a:solidFill>
                  <a:srgbClr val="888888"/>
                </a:solidFill>
                <a:latin typeface="Calibri"/>
                <a:ea typeface="Calibri"/>
                <a:cs typeface="Calibri"/>
                <a:sym typeface="Calibri"/>
              </a:defRPr>
            </a:lvl1pPr>
            <a:lvl2pPr marR="0" lvl="1"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7" name="Google Shape;17;p27"/>
          <p:cNvSpPr txBox="1">
            <a:spLocks noGrp="1"/>
          </p:cNvSpPr>
          <p:nvPr>
            <p:ph type="dt" idx="10"/>
          </p:nvPr>
        </p:nvSpPr>
        <p:spPr>
          <a:xfrm>
            <a:off x="609600" y="6377940"/>
            <a:ext cx="2804160" cy="342900"/>
          </a:xfrm>
          <a:prstGeom prst="rect">
            <a:avLst/>
          </a:prstGeom>
          <a:noFill/>
          <a:ln>
            <a:noFill/>
          </a:ln>
        </p:spPr>
        <p:txBody>
          <a:bodyPr spcFirstLastPara="1" wrap="square" lIns="0" tIns="0" rIns="0" bIns="0" anchor="t" anchorCtr="0">
            <a:spAutoFit/>
          </a:bodyPr>
          <a:lstStyle>
            <a:lvl1pPr marR="0" lvl="0" algn="l" rtl="1">
              <a:spcBef>
                <a:spcPts val="0"/>
              </a:spcBef>
              <a:spcAft>
                <a:spcPts val="0"/>
              </a:spcAft>
              <a:buSzPts val="1400"/>
              <a:buNone/>
              <a:defRPr sz="1800">
                <a:solidFill>
                  <a:srgbClr val="888888"/>
                </a:solidFill>
                <a:latin typeface="Calibri"/>
                <a:ea typeface="Calibri"/>
                <a:cs typeface="Calibri"/>
                <a:sym typeface="Calibri"/>
              </a:defRPr>
            </a:lvl1pPr>
            <a:lvl2pPr marR="0" lvl="1"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 name="Google Shape;18;p27"/>
          <p:cNvSpPr txBox="1">
            <a:spLocks noGrp="1"/>
          </p:cNvSpPr>
          <p:nvPr>
            <p:ph type="sldNum" idx="12"/>
          </p:nvPr>
        </p:nvSpPr>
        <p:spPr>
          <a:xfrm>
            <a:off x="8778240" y="6377940"/>
            <a:ext cx="2804160" cy="342900"/>
          </a:xfrm>
          <a:prstGeom prst="rect">
            <a:avLst/>
          </a:prstGeom>
          <a:noFill/>
          <a:ln>
            <a:noFill/>
          </a:ln>
        </p:spPr>
        <p:txBody>
          <a:bodyPr spcFirstLastPara="1" wrap="square" lIns="0" tIns="0" rIns="0" bIns="0" anchor="t" anchorCtr="0">
            <a:spAutoFit/>
          </a:bodyPr>
          <a:lstStyle>
            <a:lvl1pPr marL="0" marR="0" lvl="0" indent="0" algn="r" rtl="1">
              <a:spcBef>
                <a:spcPts val="0"/>
              </a:spcBef>
              <a:buNone/>
              <a:defRPr sz="1800">
                <a:solidFill>
                  <a:srgbClr val="888888"/>
                </a:solidFill>
                <a:latin typeface="Calibri"/>
                <a:ea typeface="Calibri"/>
                <a:cs typeface="Calibri"/>
                <a:sym typeface="Calibri"/>
              </a:defRPr>
            </a:lvl1pPr>
            <a:lvl2pPr marL="0" marR="0" lvl="1" indent="0" algn="r" rtl="1">
              <a:spcBef>
                <a:spcPts val="0"/>
              </a:spcBef>
              <a:buNone/>
              <a:defRPr sz="1800">
                <a:solidFill>
                  <a:srgbClr val="888888"/>
                </a:solidFill>
                <a:latin typeface="Calibri"/>
                <a:ea typeface="Calibri"/>
                <a:cs typeface="Calibri"/>
                <a:sym typeface="Calibri"/>
              </a:defRPr>
            </a:lvl2pPr>
            <a:lvl3pPr marL="0" marR="0" lvl="2" indent="0" algn="r" rtl="1">
              <a:spcBef>
                <a:spcPts val="0"/>
              </a:spcBef>
              <a:buNone/>
              <a:defRPr sz="1800">
                <a:solidFill>
                  <a:srgbClr val="888888"/>
                </a:solidFill>
                <a:latin typeface="Calibri"/>
                <a:ea typeface="Calibri"/>
                <a:cs typeface="Calibri"/>
                <a:sym typeface="Calibri"/>
              </a:defRPr>
            </a:lvl3pPr>
            <a:lvl4pPr marL="0" marR="0" lvl="3" indent="0" algn="r" rtl="1">
              <a:spcBef>
                <a:spcPts val="0"/>
              </a:spcBef>
              <a:buNone/>
              <a:defRPr sz="1800">
                <a:solidFill>
                  <a:srgbClr val="888888"/>
                </a:solidFill>
                <a:latin typeface="Calibri"/>
                <a:ea typeface="Calibri"/>
                <a:cs typeface="Calibri"/>
                <a:sym typeface="Calibri"/>
              </a:defRPr>
            </a:lvl4pPr>
            <a:lvl5pPr marL="0" marR="0" lvl="4" indent="0" algn="r" rtl="1">
              <a:spcBef>
                <a:spcPts val="0"/>
              </a:spcBef>
              <a:buNone/>
              <a:defRPr sz="1800">
                <a:solidFill>
                  <a:srgbClr val="888888"/>
                </a:solidFill>
                <a:latin typeface="Calibri"/>
                <a:ea typeface="Calibri"/>
                <a:cs typeface="Calibri"/>
                <a:sym typeface="Calibri"/>
              </a:defRPr>
            </a:lvl5pPr>
            <a:lvl6pPr marL="0" marR="0" lvl="5" indent="0" algn="r" rtl="1">
              <a:spcBef>
                <a:spcPts val="0"/>
              </a:spcBef>
              <a:buNone/>
              <a:defRPr sz="1800">
                <a:solidFill>
                  <a:srgbClr val="888888"/>
                </a:solidFill>
                <a:latin typeface="Calibri"/>
                <a:ea typeface="Calibri"/>
                <a:cs typeface="Calibri"/>
                <a:sym typeface="Calibri"/>
              </a:defRPr>
            </a:lvl6pPr>
            <a:lvl7pPr marL="0" marR="0" lvl="6" indent="0" algn="r" rtl="1">
              <a:spcBef>
                <a:spcPts val="0"/>
              </a:spcBef>
              <a:buNone/>
              <a:defRPr sz="1800">
                <a:solidFill>
                  <a:srgbClr val="888888"/>
                </a:solidFill>
                <a:latin typeface="Calibri"/>
                <a:ea typeface="Calibri"/>
                <a:cs typeface="Calibri"/>
                <a:sym typeface="Calibri"/>
              </a:defRPr>
            </a:lvl7pPr>
            <a:lvl8pPr marL="0" marR="0" lvl="7" indent="0" algn="r" rtl="1">
              <a:spcBef>
                <a:spcPts val="0"/>
              </a:spcBef>
              <a:buNone/>
              <a:defRPr sz="1800">
                <a:solidFill>
                  <a:srgbClr val="888888"/>
                </a:solidFill>
                <a:latin typeface="Calibri"/>
                <a:ea typeface="Calibri"/>
                <a:cs typeface="Calibri"/>
                <a:sym typeface="Calibri"/>
              </a:defRPr>
            </a:lvl8pPr>
            <a:lvl9pPr marL="0" marR="0" lvl="8" indent="0" algn="r" rtl="1">
              <a:spcBef>
                <a:spcPts val="0"/>
              </a:spcBef>
              <a:buNone/>
              <a:defRPr sz="1800">
                <a:solidFill>
                  <a:srgbClr val="888888"/>
                </a:solidFill>
                <a:latin typeface="Calibri"/>
                <a:ea typeface="Calibri"/>
                <a:cs typeface="Calibri"/>
                <a:sym typeface="Calibri"/>
              </a:defRPr>
            </a:lvl9pPr>
          </a:lstStyle>
          <a:p>
            <a:pPr marL="0" lvl="0" indent="0" algn="r" rtl="1">
              <a:spcBef>
                <a:spcPts val="0"/>
              </a:spcBef>
              <a:spcAft>
                <a:spcPts val="0"/>
              </a:spcAft>
              <a:buNone/>
            </a:pPr>
            <a:fld id="{00000000-1234-1234-1234-123412341234}" type="slidenum">
              <a:rPr lang="en-US"/>
              <a:t>‹#›</a:t>
            </a:fld>
            <a:endParaRPr b="0" u="none"/>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5.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oogle Shape;59;p1">
            <a:extLst>
              <a:ext uri="{FF2B5EF4-FFF2-40B4-BE49-F238E27FC236}">
                <a16:creationId xmlns:a16="http://schemas.microsoft.com/office/drawing/2014/main" id="{FF32FBAE-16D9-0C70-9DD2-A53905B5F4B3}"/>
              </a:ext>
            </a:extLst>
          </p:cNvPr>
          <p:cNvPicPr preferRelativeResize="0"/>
          <p:nvPr/>
        </p:nvPicPr>
        <p:blipFill rotWithShape="1">
          <a:blip r:embed="rId2">
            <a:alphaModFix/>
          </a:blip>
          <a:srcRect/>
          <a:stretch/>
        </p:blipFill>
        <p:spPr>
          <a:xfrm>
            <a:off x="2684207" y="717754"/>
            <a:ext cx="7855974" cy="4296697"/>
          </a:xfrm>
          <a:prstGeom prst="rect">
            <a:avLst/>
          </a:prstGeom>
          <a:noFill/>
          <a:ln>
            <a:noFill/>
          </a:ln>
        </p:spPr>
      </p:pic>
    </p:spTree>
    <p:extLst>
      <p:ext uri="{BB962C8B-B14F-4D97-AF65-F5344CB8AC3E}">
        <p14:creationId xmlns:p14="http://schemas.microsoft.com/office/powerpoint/2010/main" val="3281055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415265" cy="1384995"/>
          </a:xfrm>
          <a:prstGeom prst="rect">
            <a:avLst/>
          </a:prstGeom>
          <a:noFill/>
        </p:spPr>
        <p:txBody>
          <a:bodyPr wrap="none" rtlCol="0">
            <a:spAutoFit/>
          </a:bodyPr>
          <a:lstStyle/>
          <a:p>
            <a:r>
              <a:rPr lang="en-GB" sz="2800" dirty="0">
                <a:solidFill>
                  <a:schemeClr val="bg1"/>
                </a:solidFill>
                <a:latin typeface="Tajawal Medium" panose="00000600000000000000" pitchFamily="2" charset="-78"/>
                <a:cs typeface="Tajawal Medium" panose="00000600000000000000" pitchFamily="2" charset="-78"/>
              </a:rPr>
              <a:t>Project Cost Management</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Dr . Safwa Al-</a:t>
            </a:r>
            <a:r>
              <a:rPr lang="en-US" sz="2800" dirty="0" err="1">
                <a:solidFill>
                  <a:srgbClr val="24A9E1"/>
                </a:solidFill>
                <a:latin typeface="Tajawal Medium" panose="00000600000000000000" pitchFamily="2" charset="-78"/>
                <a:cs typeface="Tajawal Medium" panose="00000600000000000000" pitchFamily="2" charset="-78"/>
              </a:rPr>
              <a:t>Ajab</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7484690" y="3159395"/>
            <a:ext cx="4198585" cy="954107"/>
          </a:xfrm>
          <a:prstGeom prst="rect">
            <a:avLst/>
          </a:prstGeom>
          <a:noFill/>
        </p:spPr>
        <p:txBody>
          <a:bodyPr wrap="non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PMG213</a:t>
            </a:r>
            <a:endParaRPr lang="en-US" sz="2800" dirty="0">
              <a:solidFill>
                <a:schemeClr val="bg1"/>
              </a:solidFill>
              <a:latin typeface="Tajawal Medium" panose="00000600000000000000" pitchFamily="2" charset="-78"/>
              <a:cs typeface="Tajawal Medium" panose="00000600000000000000" pitchFamily="2" charset="-78"/>
            </a:endParaRPr>
          </a:p>
          <a:p>
            <a:r>
              <a:rPr lang="en-GB" sz="2800" dirty="0">
                <a:solidFill>
                  <a:schemeClr val="bg1"/>
                </a:solidFill>
                <a:latin typeface="Tajawal Medium" panose="00000600000000000000" pitchFamily="2" charset="-78"/>
                <a:cs typeface="Tajawal Medium" panose="00000600000000000000" pitchFamily="2" charset="-78"/>
              </a:rPr>
              <a:t>Project Cost Management</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1202208"/>
      </p:ext>
    </p:extLst>
  </p:cSld>
  <p:clrMapOvr>
    <a:masterClrMapping/>
  </p:clrMapOvr>
  <mc:AlternateContent xmlns:mc="http://schemas.openxmlformats.org/markup-compatibility/2006" xmlns:p14="http://schemas.microsoft.com/office/powerpoint/2010/main">
    <mc:Choice Requires="p14">
      <p:transition spd="slow" p14:dur="2000" advTm="284036"/>
    </mc:Choice>
    <mc:Fallback xmlns="">
      <p:transition spd="slow" advTm="28403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4"/>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
        <p:nvSpPr>
          <p:cNvPr id="94" name="Google Shape;94;p4"/>
          <p:cNvSpPr txBox="1">
            <a:spLocks noGrp="1"/>
          </p:cNvSpPr>
          <p:nvPr>
            <p:ph type="body" idx="1"/>
          </p:nvPr>
        </p:nvSpPr>
        <p:spPr>
          <a:xfrm>
            <a:off x="1290574" y="2049016"/>
            <a:ext cx="9610851" cy="2475037"/>
          </a:xfrm>
          <a:prstGeom prst="rect">
            <a:avLst/>
          </a:prstGeom>
          <a:noFill/>
          <a:ln>
            <a:noFill/>
          </a:ln>
        </p:spPr>
        <p:txBody>
          <a:bodyPr spcFirstLastPara="1" wrap="square" lIns="0" tIns="12700" rIns="0" bIns="0" anchor="t" anchorCtr="0">
            <a:spAutoFit/>
          </a:bodyPr>
          <a:lstStyle/>
          <a:p>
            <a:pPr marL="1153795" marR="5080" lvl="0" indent="0" algn="justLow" rtl="0">
              <a:lnSpc>
                <a:spcPct val="100000"/>
              </a:lnSpc>
              <a:spcBef>
                <a:spcPts val="0"/>
              </a:spcBef>
              <a:spcAft>
                <a:spcPts val="0"/>
              </a:spcAft>
              <a:buNone/>
            </a:pPr>
            <a:r>
              <a:rPr lang="en-US" sz="2000" kern="1200" dirty="0">
                <a:solidFill>
                  <a:schemeClr val="tx1"/>
                </a:solidFill>
                <a:latin typeface="+mn-lt"/>
                <a:ea typeface="+mn-ea"/>
                <a:cs typeface="+mn-cs"/>
              </a:rPr>
              <a:t>     This chapter addresses situations that involve resource problems. We discuss the tradeoffs  involved, the difference between allocation to one project and allocation between multiple  projects, the relationship between resource loading and leveling, and some of the  approaches employed to solve allocation problems, including the Critical Path Method  (CPM), constrained resource diagramming and scheduling, Goldratt’s “critical chain,” and  several other approaches to the problem of scheduling under conditions of resource  scarcity.</a:t>
            </a:r>
            <a:endParaRPr sz="2000" kern="1200" dirty="0">
              <a:solidFill>
                <a:schemeClr val="tx1"/>
              </a:solidFill>
              <a:latin typeface="+mn-lt"/>
              <a:ea typeface="+mn-ea"/>
              <a:cs typeface="+mn-cs"/>
            </a:endParaRPr>
          </a:p>
        </p:txBody>
      </p:sp>
      <p:sp>
        <p:nvSpPr>
          <p:cNvPr id="9" name="Google Shape;99;p5">
            <a:extLst>
              <a:ext uri="{FF2B5EF4-FFF2-40B4-BE49-F238E27FC236}">
                <a16:creationId xmlns:a16="http://schemas.microsoft.com/office/drawing/2014/main" id="{17EFD041-6496-3BA7-AE51-3E2DAE918368}"/>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5"/>
          <p:cNvSpPr txBox="1">
            <a:spLocks noGrp="1"/>
          </p:cNvSpPr>
          <p:nvPr>
            <p:ph type="title"/>
          </p:nvPr>
        </p:nvSpPr>
        <p:spPr>
          <a:xfrm>
            <a:off x="281431" y="227203"/>
            <a:ext cx="1675188" cy="452120"/>
          </a:xfrm>
          <a:prstGeom prst="rect">
            <a:avLst/>
          </a:prstGeom>
          <a:noFill/>
          <a:ln>
            <a:noFill/>
          </a:ln>
        </p:spPr>
        <p:txBody>
          <a:bodyPr spcFirstLastPara="1" wrap="square" lIns="0" tIns="12050" rIns="0" bIns="0" anchor="t" anchorCtr="0">
            <a:spAutoFit/>
          </a:bodyPr>
          <a:lstStyle/>
          <a:p>
            <a:pPr marL="12700" lvl="0" indent="0" algn="l" rtl="0">
              <a:lnSpc>
                <a:spcPct val="100000"/>
              </a:lnSpc>
              <a:spcBef>
                <a:spcPts val="0"/>
              </a:spcBef>
              <a:spcAft>
                <a:spcPts val="0"/>
              </a:spcAft>
              <a:buNone/>
            </a:pPr>
            <a:r>
              <a:rPr lang="en-US" sz="2800" dirty="0">
                <a:solidFill>
                  <a:srgbClr val="FFFFFF"/>
                </a:solidFill>
                <a:latin typeface="Tahoma"/>
                <a:ea typeface="Tahoma"/>
                <a:cs typeface="Tahoma"/>
                <a:sym typeface="Tahoma"/>
              </a:rPr>
              <a:t>Lecture 10</a:t>
            </a:r>
            <a:endParaRPr sz="2800" dirty="0">
              <a:latin typeface="Tahoma"/>
              <a:ea typeface="Tahoma"/>
              <a:cs typeface="Tahoma"/>
              <a:sym typeface="Tahoma"/>
            </a:endParaRPr>
          </a:p>
        </p:txBody>
      </p:sp>
      <p:sp>
        <p:nvSpPr>
          <p:cNvPr id="100" name="Google Shape;100;p5"/>
          <p:cNvSpPr txBox="1"/>
          <p:nvPr/>
        </p:nvSpPr>
        <p:spPr>
          <a:xfrm>
            <a:off x="2126995" y="1283869"/>
            <a:ext cx="8410575" cy="4197929"/>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1800" b="1" kern="1200" dirty="0">
                <a:solidFill>
                  <a:schemeClr val="tx1"/>
                </a:solidFill>
                <a:latin typeface="+mn-lt"/>
                <a:ea typeface="+mn-ea"/>
                <a:cs typeface="+mn-cs"/>
                <a:sym typeface="Calibri"/>
              </a:rPr>
              <a:t>9.1 CRITICAL PATH METHOD—CRASHING A PROJECT</a:t>
            </a:r>
            <a:endParaRPr sz="1800" b="1" kern="1200" dirty="0">
              <a:solidFill>
                <a:schemeClr val="tx1"/>
              </a:solidFill>
              <a:latin typeface="+mn-lt"/>
              <a:ea typeface="+mn-ea"/>
              <a:cs typeface="+mn-cs"/>
              <a:sym typeface="Calibri"/>
            </a:endParaRPr>
          </a:p>
          <a:p>
            <a:pPr marL="12700" marR="5080" lvl="0" indent="0" algn="l">
              <a:lnSpc>
                <a:spcPct val="100000"/>
              </a:lnSpc>
              <a:spcBef>
                <a:spcPts val="0"/>
              </a:spcBef>
              <a:spcAft>
                <a:spcPts val="0"/>
              </a:spcAft>
              <a:buNone/>
            </a:pPr>
            <a:r>
              <a:rPr lang="en-US" sz="1800" kern="1200" dirty="0">
                <a:solidFill>
                  <a:schemeClr val="tx1"/>
                </a:solidFill>
                <a:latin typeface="+mn-lt"/>
                <a:ea typeface="+mn-ea"/>
                <a:cs typeface="+mn-cs"/>
                <a:sym typeface="Calibri"/>
              </a:rPr>
              <a:t>CPM used AON notation and included a way of relating the project schedule to the level of  physical resources allocated to the project. This allowed the PM to trade time for cost, or  vice versa. In CPM, two activity times and two costs were often specified for each activity.  The first time/cost combination was called normal, and the second set was referred to as  crash. Normal times are “normal” in the same sense as the m time estimate of the three  times used in PERT. Crash times result from an attempt to expedite the activity by the  application of additional resources—for example, overtime, special equipment, and  additional staff or material.</a:t>
            </a:r>
            <a:endParaRPr sz="1800" kern="1200" dirty="0">
              <a:solidFill>
                <a:schemeClr val="tx1"/>
              </a:solidFill>
              <a:latin typeface="+mn-lt"/>
              <a:ea typeface="+mn-ea"/>
              <a:cs typeface="+mn-cs"/>
              <a:sym typeface="Calibri"/>
            </a:endParaRPr>
          </a:p>
          <a:p>
            <a:pPr marL="12700" marR="24765" lvl="0" indent="0" algn="l">
              <a:lnSpc>
                <a:spcPct val="100000"/>
              </a:lnSpc>
              <a:spcBef>
                <a:spcPts val="0"/>
              </a:spcBef>
              <a:spcAft>
                <a:spcPts val="0"/>
              </a:spcAft>
              <a:buNone/>
            </a:pPr>
            <a:r>
              <a:rPr lang="en-US" sz="1800" kern="1200" dirty="0">
                <a:solidFill>
                  <a:schemeClr val="tx1"/>
                </a:solidFill>
                <a:latin typeface="+mn-lt"/>
                <a:ea typeface="+mn-ea"/>
                <a:cs typeface="+mn-cs"/>
                <a:sym typeface="Calibri"/>
              </a:rPr>
              <a:t>The allocation problem requires more careful consideration if it is decided to speed up the  accomplishment of tasks and/or the total project. We need to know what additional  resources it will take to shorten completion times for the various activities making up the  project.</a:t>
            </a:r>
            <a:endParaRPr sz="1800" kern="1200" dirty="0">
              <a:solidFill>
                <a:schemeClr val="tx1"/>
              </a:solidFill>
              <a:latin typeface="+mn-lt"/>
              <a:ea typeface="+mn-ea"/>
              <a:cs typeface="+mn-cs"/>
              <a:sym typeface="Calibri"/>
            </a:endParaRPr>
          </a:p>
        </p:txBody>
      </p:sp>
      <p:sp>
        <p:nvSpPr>
          <p:cNvPr id="4" name="Google Shape;92;p4">
            <a:extLst>
              <a:ext uri="{FF2B5EF4-FFF2-40B4-BE49-F238E27FC236}">
                <a16:creationId xmlns:a16="http://schemas.microsoft.com/office/drawing/2014/main" id="{B10D326B-59D7-3E9D-37C7-B4B975E06995}"/>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6" name="Google Shape;106;p6"/>
          <p:cNvSpPr txBox="1"/>
          <p:nvPr/>
        </p:nvSpPr>
        <p:spPr>
          <a:xfrm>
            <a:off x="2431795" y="1057915"/>
            <a:ext cx="8498840" cy="2197381"/>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2400" dirty="0">
                <a:solidFill>
                  <a:schemeClr val="dk1"/>
                </a:solidFill>
                <a:latin typeface="Calibri"/>
                <a:ea typeface="Calibri"/>
                <a:cs typeface="Calibri"/>
                <a:sym typeface="Calibri"/>
              </a:rPr>
              <a:t>9.1 CRITICAL PATH METHOD—CRASHING A PROJECT</a:t>
            </a:r>
            <a:endParaRPr sz="1600" kern="1200" dirty="0">
              <a:solidFill>
                <a:schemeClr val="tx1"/>
              </a:solidFill>
              <a:latin typeface="+mn-lt"/>
              <a:ea typeface="+mn-ea"/>
              <a:cs typeface="+mn-cs"/>
              <a:sym typeface="Calibri"/>
            </a:endParaRPr>
          </a:p>
          <a:p>
            <a:pPr marL="12700" marR="5080" lvl="0" indent="0" algn="l">
              <a:lnSpc>
                <a:spcPct val="100000"/>
              </a:lnSpc>
              <a:spcBef>
                <a:spcPts val="0"/>
              </a:spcBef>
              <a:spcAft>
                <a:spcPts val="0"/>
              </a:spcAft>
              <a:buNone/>
            </a:pPr>
            <a:r>
              <a:rPr lang="en-US" sz="1600" kern="1200" dirty="0">
                <a:solidFill>
                  <a:schemeClr val="tx1"/>
                </a:solidFill>
                <a:latin typeface="+mn-lt"/>
                <a:ea typeface="+mn-ea"/>
                <a:cs typeface="+mn-cs"/>
                <a:sym typeface="Calibri"/>
              </a:rPr>
              <a:t>While standard practice and rules of thumb are sufficient for estimating the resource needs  for normal progress, careful planning is critical when attempting to expedite (crash) a  project. Crash plans that appear feasible when considered activity by activity may  incorporate impossible assumptions about resource availability.</a:t>
            </a:r>
            <a:endParaRPr sz="1600" kern="1200" dirty="0">
              <a:solidFill>
                <a:schemeClr val="tx1"/>
              </a:solidFill>
              <a:latin typeface="+mn-lt"/>
              <a:ea typeface="+mn-ea"/>
              <a:cs typeface="+mn-cs"/>
              <a:sym typeface="Calibri"/>
            </a:endParaRPr>
          </a:p>
          <a:p>
            <a:pPr marL="927100" marR="0" lvl="0" indent="0" algn="l">
              <a:lnSpc>
                <a:spcPct val="100000"/>
              </a:lnSpc>
              <a:spcBef>
                <a:spcPts val="0"/>
              </a:spcBef>
              <a:spcAft>
                <a:spcPts val="0"/>
              </a:spcAft>
              <a:buNone/>
            </a:pPr>
            <a:r>
              <a:rPr lang="en-US" sz="1600" kern="1200" dirty="0">
                <a:solidFill>
                  <a:schemeClr val="tx1"/>
                </a:solidFill>
                <a:latin typeface="+mn-lt"/>
                <a:ea typeface="+mn-ea"/>
                <a:cs typeface="+mn-cs"/>
                <a:sym typeface="Calibri"/>
              </a:rPr>
              <a:t>Consider the data in Table 9-1. First, we compute a cost/time slope for each</a:t>
            </a:r>
            <a:endParaRPr sz="1600" kern="1200" dirty="0">
              <a:solidFill>
                <a:schemeClr val="tx1"/>
              </a:solidFill>
              <a:latin typeface="+mn-lt"/>
              <a:ea typeface="+mn-ea"/>
              <a:cs typeface="+mn-cs"/>
              <a:sym typeface="Calibri"/>
            </a:endParaRPr>
          </a:p>
          <a:p>
            <a:pPr marL="12700" marR="0" lvl="0" indent="0" algn="l">
              <a:lnSpc>
                <a:spcPct val="100000"/>
              </a:lnSpc>
              <a:spcBef>
                <a:spcPts val="0"/>
              </a:spcBef>
              <a:spcAft>
                <a:spcPts val="0"/>
              </a:spcAft>
              <a:buNone/>
            </a:pPr>
            <a:r>
              <a:rPr lang="en-US" sz="1600" kern="1200" dirty="0">
                <a:solidFill>
                  <a:schemeClr val="tx1"/>
                </a:solidFill>
                <a:latin typeface="+mn-lt"/>
                <a:ea typeface="+mn-ea"/>
                <a:cs typeface="+mn-cs"/>
                <a:sym typeface="Calibri"/>
              </a:rPr>
              <a:t>activity that can be expedited (crashed). Slope is defined as follows</a:t>
            </a:r>
            <a:r>
              <a:rPr lang="en-US" sz="1800" dirty="0">
                <a:solidFill>
                  <a:schemeClr val="dk1"/>
                </a:solidFill>
                <a:latin typeface="Calibri"/>
                <a:ea typeface="Calibri"/>
                <a:cs typeface="Calibri"/>
                <a:sym typeface="Calibri"/>
              </a:rPr>
              <a:t>:</a:t>
            </a:r>
            <a:endParaRPr sz="1800" dirty="0">
              <a:solidFill>
                <a:schemeClr val="dk1"/>
              </a:solidFill>
              <a:latin typeface="Calibri"/>
              <a:ea typeface="Calibri"/>
              <a:cs typeface="Calibri"/>
              <a:sym typeface="Calibri"/>
            </a:endParaRPr>
          </a:p>
        </p:txBody>
      </p:sp>
      <p:sp>
        <p:nvSpPr>
          <p:cNvPr id="107" name="Google Shape;107;p6"/>
          <p:cNvSpPr txBox="1"/>
          <p:nvPr/>
        </p:nvSpPr>
        <p:spPr>
          <a:xfrm>
            <a:off x="2431795" y="4505325"/>
            <a:ext cx="8234680" cy="751488"/>
          </a:xfrm>
          <a:prstGeom prst="rect">
            <a:avLst/>
          </a:prstGeom>
          <a:noFill/>
          <a:ln>
            <a:noFill/>
          </a:ln>
        </p:spPr>
        <p:txBody>
          <a:bodyPr spcFirstLastPara="1" wrap="square" lIns="0" tIns="12700" rIns="0" bIns="0" anchor="t" anchorCtr="0">
            <a:spAutoFit/>
          </a:bodyPr>
          <a:lstStyle/>
          <a:p>
            <a:pPr marL="12700" marR="5080" lvl="0" indent="0" algn="just">
              <a:lnSpc>
                <a:spcPct val="100000"/>
              </a:lnSpc>
              <a:spcBef>
                <a:spcPts val="0"/>
              </a:spcBef>
              <a:spcAft>
                <a:spcPts val="0"/>
              </a:spcAft>
              <a:buNone/>
            </a:pPr>
            <a:r>
              <a:rPr lang="en-US" sz="1600" kern="1200" dirty="0">
                <a:solidFill>
                  <a:schemeClr val="tx1"/>
                </a:solidFill>
                <a:latin typeface="+mn-lt"/>
                <a:ea typeface="+mn-ea"/>
                <a:cs typeface="+mn-cs"/>
                <a:sym typeface="Calibri"/>
              </a:rPr>
              <a:t>that is, the cost per day of crashing a project. The slope is negative, indicating that as the  time required for a project or task is decreased, the cost is increased. Note that activity c  cannot be expedited. Table 9-2 shows the time/cost slopes for our example.</a:t>
            </a:r>
            <a:endParaRPr sz="1600" kern="1200" dirty="0">
              <a:solidFill>
                <a:schemeClr val="tx1"/>
              </a:solidFill>
              <a:latin typeface="+mn-lt"/>
              <a:ea typeface="+mn-ea"/>
              <a:cs typeface="+mn-cs"/>
              <a:sym typeface="Calibri"/>
            </a:endParaRPr>
          </a:p>
        </p:txBody>
      </p:sp>
      <p:pic>
        <p:nvPicPr>
          <p:cNvPr id="108" name="Google Shape;108;p6"/>
          <p:cNvPicPr preferRelativeResize="0"/>
          <p:nvPr/>
        </p:nvPicPr>
        <p:blipFill rotWithShape="1">
          <a:blip r:embed="rId3">
            <a:alphaModFix/>
          </a:blip>
          <a:srcRect/>
          <a:stretch/>
        </p:blipFill>
        <p:spPr>
          <a:xfrm>
            <a:off x="4442704" y="3631390"/>
            <a:ext cx="3306592" cy="497840"/>
          </a:xfrm>
          <a:prstGeom prst="rect">
            <a:avLst/>
          </a:prstGeom>
          <a:noFill/>
          <a:ln>
            <a:noFill/>
          </a:ln>
        </p:spPr>
      </p:pic>
      <p:sp>
        <p:nvSpPr>
          <p:cNvPr id="8" name="Google Shape;99;p5">
            <a:extLst>
              <a:ext uri="{FF2B5EF4-FFF2-40B4-BE49-F238E27FC236}">
                <a16:creationId xmlns:a16="http://schemas.microsoft.com/office/drawing/2014/main" id="{8728374C-2179-FDF9-8CDE-B4F029AF2BC2}"/>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9" name="Google Shape;92;p4">
            <a:extLst>
              <a:ext uri="{FF2B5EF4-FFF2-40B4-BE49-F238E27FC236}">
                <a16:creationId xmlns:a16="http://schemas.microsoft.com/office/drawing/2014/main" id="{1E93F958-6F4A-4667-D34A-71DFAE64D4AA}"/>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4" name="Google Shape;114;p7"/>
          <p:cNvSpPr txBox="1"/>
          <p:nvPr/>
        </p:nvSpPr>
        <p:spPr>
          <a:xfrm>
            <a:off x="2274479" y="1108748"/>
            <a:ext cx="6436360" cy="1058608"/>
          </a:xfrm>
          <a:prstGeom prst="rect">
            <a:avLst/>
          </a:prstGeom>
          <a:noFill/>
          <a:ln>
            <a:noFill/>
          </a:ln>
        </p:spPr>
        <p:txBody>
          <a:bodyPr spcFirstLastPara="1" wrap="square" lIns="0" tIns="12050" rIns="0" bIns="0" anchor="t" anchorCtr="0">
            <a:spAutoFit/>
          </a:bodyPr>
          <a:lstStyle/>
          <a:p>
            <a:pPr marL="12700" marR="0" lvl="0" indent="0" algn="r" rtl="1">
              <a:lnSpc>
                <a:spcPct val="100000"/>
              </a:lnSpc>
              <a:spcBef>
                <a:spcPts val="2370"/>
              </a:spcBef>
              <a:spcAft>
                <a:spcPts val="0"/>
              </a:spcAft>
              <a:buNone/>
            </a:pPr>
            <a:r>
              <a:rPr lang="en-US" sz="2400" dirty="0">
                <a:solidFill>
                  <a:schemeClr val="dk1"/>
                </a:solidFill>
                <a:latin typeface="Calibri"/>
                <a:ea typeface="Calibri"/>
                <a:cs typeface="Calibri"/>
                <a:sym typeface="Calibri"/>
              </a:rPr>
              <a:t>9.1 CRITICAL PATH METHOD—CRASHING A PROJECT</a:t>
            </a:r>
            <a:endParaRPr sz="2400" dirty="0">
              <a:solidFill>
                <a:schemeClr val="dk1"/>
              </a:solidFill>
              <a:latin typeface="Calibri"/>
              <a:ea typeface="Calibri"/>
              <a:cs typeface="Calibri"/>
              <a:sym typeface="Calibri"/>
            </a:endParaRPr>
          </a:p>
        </p:txBody>
      </p:sp>
      <p:pic>
        <p:nvPicPr>
          <p:cNvPr id="115" name="Google Shape;115;p7"/>
          <p:cNvPicPr preferRelativeResize="0"/>
          <p:nvPr/>
        </p:nvPicPr>
        <p:blipFill rotWithShape="1">
          <a:blip r:embed="rId3">
            <a:alphaModFix/>
          </a:blip>
          <a:srcRect/>
          <a:stretch/>
        </p:blipFill>
        <p:spPr>
          <a:xfrm>
            <a:off x="2410195" y="1895638"/>
            <a:ext cx="7991437" cy="1836964"/>
          </a:xfrm>
          <a:prstGeom prst="rect">
            <a:avLst/>
          </a:prstGeom>
          <a:noFill/>
          <a:ln>
            <a:noFill/>
          </a:ln>
        </p:spPr>
      </p:pic>
      <p:pic>
        <p:nvPicPr>
          <p:cNvPr id="116" name="Google Shape;116;p7"/>
          <p:cNvPicPr preferRelativeResize="0"/>
          <p:nvPr/>
        </p:nvPicPr>
        <p:blipFill rotWithShape="1">
          <a:blip r:embed="rId4">
            <a:alphaModFix/>
          </a:blip>
          <a:srcRect/>
          <a:stretch/>
        </p:blipFill>
        <p:spPr>
          <a:xfrm>
            <a:off x="2413483" y="3990188"/>
            <a:ext cx="3686106" cy="1698254"/>
          </a:xfrm>
          <a:prstGeom prst="rect">
            <a:avLst/>
          </a:prstGeom>
          <a:noFill/>
          <a:ln>
            <a:noFill/>
          </a:ln>
        </p:spPr>
      </p:pic>
      <p:sp>
        <p:nvSpPr>
          <p:cNvPr id="6" name="Google Shape;99;p5">
            <a:extLst>
              <a:ext uri="{FF2B5EF4-FFF2-40B4-BE49-F238E27FC236}">
                <a16:creationId xmlns:a16="http://schemas.microsoft.com/office/drawing/2014/main" id="{396CA3C4-208E-5E63-58F9-5B0C1812B426}"/>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dirty="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8" name="Google Shape;92;p4">
            <a:extLst>
              <a:ext uri="{FF2B5EF4-FFF2-40B4-BE49-F238E27FC236}">
                <a16:creationId xmlns:a16="http://schemas.microsoft.com/office/drawing/2014/main" id="{DEADDE62-8D6D-8DEB-7876-7C8A59A1BAF4}"/>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2" name="Google Shape;122;p8"/>
          <p:cNvSpPr txBox="1"/>
          <p:nvPr/>
        </p:nvSpPr>
        <p:spPr>
          <a:xfrm>
            <a:off x="1956619" y="1391695"/>
            <a:ext cx="8518525" cy="3772171"/>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2400" dirty="0">
                <a:solidFill>
                  <a:schemeClr val="dk1"/>
                </a:solidFill>
                <a:latin typeface="Calibri"/>
                <a:ea typeface="Calibri"/>
                <a:cs typeface="Calibri"/>
                <a:sym typeface="Calibri"/>
              </a:rPr>
              <a:t>9.1 CRITICAL PATH METHOD—CRASHING A PROJECT</a:t>
            </a:r>
            <a:endParaRPr sz="2400" dirty="0">
              <a:solidFill>
                <a:schemeClr val="dk1"/>
              </a:solidFill>
              <a:latin typeface="Calibri"/>
              <a:ea typeface="Calibri"/>
              <a:cs typeface="Calibri"/>
              <a:sym typeface="Calibri"/>
            </a:endParaRPr>
          </a:p>
          <a:p>
            <a:pPr marL="0" marR="0" lvl="0" indent="0" algn="l">
              <a:lnSpc>
                <a:spcPct val="100000"/>
              </a:lnSpc>
              <a:spcBef>
                <a:spcPts val="50"/>
              </a:spcBef>
              <a:spcAft>
                <a:spcPts val="0"/>
              </a:spcAft>
              <a:buNone/>
            </a:pPr>
            <a:endParaRPr sz="2350" dirty="0">
              <a:solidFill>
                <a:schemeClr val="dk1"/>
              </a:solidFill>
              <a:latin typeface="Calibri"/>
              <a:ea typeface="Calibri"/>
              <a:cs typeface="Calibri"/>
              <a:sym typeface="Calibri"/>
            </a:endParaRPr>
          </a:p>
          <a:p>
            <a:pPr marL="12700" marR="285750" lvl="0" indent="0" algn="just">
              <a:lnSpc>
                <a:spcPct val="100000"/>
              </a:lnSpc>
              <a:spcBef>
                <a:spcPts val="0"/>
              </a:spcBef>
              <a:spcAft>
                <a:spcPts val="0"/>
              </a:spcAft>
              <a:buNone/>
            </a:pPr>
            <a:r>
              <a:rPr lang="en-US" sz="1600" kern="1200" dirty="0">
                <a:solidFill>
                  <a:schemeClr val="tx1"/>
                </a:solidFill>
                <a:latin typeface="+mn-lt"/>
                <a:ea typeface="+mn-ea"/>
                <a:cs typeface="+mn-cs"/>
                <a:sym typeface="Calibri"/>
              </a:rPr>
              <a:t>One must remember that crashing a project results in a change of the technology with  which something is done. In the language of economics, it is a change in the “production</a:t>
            </a:r>
            <a:endParaRPr sz="1600" kern="1200" dirty="0">
              <a:solidFill>
                <a:schemeClr val="tx1"/>
              </a:solidFill>
              <a:latin typeface="+mn-lt"/>
              <a:ea typeface="+mn-ea"/>
              <a:cs typeface="+mn-cs"/>
              <a:sym typeface="Calibri"/>
            </a:endParaRPr>
          </a:p>
          <a:p>
            <a:pPr marL="12700" marR="184785" lvl="0" indent="0" algn="just">
              <a:lnSpc>
                <a:spcPct val="100000"/>
              </a:lnSpc>
              <a:spcBef>
                <a:spcPts val="0"/>
              </a:spcBef>
              <a:spcAft>
                <a:spcPts val="0"/>
              </a:spcAft>
              <a:buNone/>
            </a:pPr>
            <a:r>
              <a:rPr lang="en-US" sz="1600" kern="1200" dirty="0">
                <a:solidFill>
                  <a:schemeClr val="tx1"/>
                </a:solidFill>
                <a:latin typeface="+mn-lt"/>
                <a:ea typeface="+mn-ea"/>
                <a:cs typeface="+mn-cs"/>
                <a:sym typeface="Calibri"/>
              </a:rPr>
              <a:t>function.” At times, crashing may involve a relatively simple decision to increase groups of  resources already being used.</a:t>
            </a:r>
            <a:endParaRPr sz="1600" kern="1200" dirty="0">
              <a:solidFill>
                <a:schemeClr val="tx1"/>
              </a:solidFill>
              <a:latin typeface="+mn-lt"/>
              <a:ea typeface="+mn-ea"/>
              <a:cs typeface="+mn-cs"/>
              <a:sym typeface="Calibri"/>
            </a:endParaRPr>
          </a:p>
          <a:p>
            <a:pPr marL="12700" marR="5080" lvl="0" indent="914400" algn="just">
              <a:lnSpc>
                <a:spcPct val="100000"/>
              </a:lnSpc>
              <a:spcBef>
                <a:spcPts val="0"/>
              </a:spcBef>
              <a:spcAft>
                <a:spcPts val="0"/>
              </a:spcAft>
              <a:buNone/>
            </a:pPr>
            <a:r>
              <a:rPr lang="en-US" sz="1600" kern="1200" dirty="0">
                <a:solidFill>
                  <a:schemeClr val="tx1"/>
                </a:solidFill>
                <a:latin typeface="+mn-lt"/>
                <a:ea typeface="+mn-ea"/>
                <a:cs typeface="+mn-cs"/>
                <a:sym typeface="Calibri"/>
              </a:rPr>
              <a:t>When crashing a project, our first task is to develop a table or graph of the cost of  a project as a function of the project’s various possible completion dates. Starting with the  normal schedule for all project activities, crash selected activities, one at a time, to  decrease project duration at the minimum additional cost. To crash a project, follow two  simple principles: First, focus on the critical path(s) when trying to shorten the duration of a  project. Crashing a noncritical activity will not influence project duration. Second, when  shortening a project’s duration, select the least expensive way to do it.</a:t>
            </a:r>
            <a:endParaRPr sz="1600" kern="1200" dirty="0">
              <a:solidFill>
                <a:schemeClr val="tx1"/>
              </a:solidFill>
              <a:latin typeface="+mn-lt"/>
              <a:ea typeface="+mn-ea"/>
              <a:cs typeface="+mn-cs"/>
              <a:sym typeface="Calibri"/>
            </a:endParaRPr>
          </a:p>
        </p:txBody>
      </p:sp>
      <p:sp>
        <p:nvSpPr>
          <p:cNvPr id="6" name="Google Shape;99;p5">
            <a:extLst>
              <a:ext uri="{FF2B5EF4-FFF2-40B4-BE49-F238E27FC236}">
                <a16:creationId xmlns:a16="http://schemas.microsoft.com/office/drawing/2014/main" id="{A4E36AB3-47AF-03E6-6CE8-05A7EAF2A329}"/>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96DAA3D8-88AA-A6CE-BBA6-5049C5C02EDD}"/>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8" name="Google Shape;128;p9"/>
          <p:cNvSpPr txBox="1"/>
          <p:nvPr/>
        </p:nvSpPr>
        <p:spPr>
          <a:xfrm>
            <a:off x="1556724" y="2066764"/>
            <a:ext cx="8530590" cy="2448732"/>
          </a:xfrm>
          <a:prstGeom prst="rect">
            <a:avLst/>
          </a:prstGeom>
          <a:noFill/>
          <a:ln>
            <a:noFill/>
          </a:ln>
        </p:spPr>
        <p:txBody>
          <a:bodyPr spcFirstLastPara="1" wrap="square" lIns="0" tIns="12050" rIns="0" bIns="0" anchor="t" anchorCtr="0">
            <a:spAutoFit/>
          </a:bodyPr>
          <a:lstStyle/>
          <a:p>
            <a:pPr marL="12700" marR="0" lvl="0" indent="0" algn="just">
              <a:lnSpc>
                <a:spcPct val="100000"/>
              </a:lnSpc>
              <a:spcBef>
                <a:spcPts val="2370"/>
              </a:spcBef>
              <a:spcAft>
                <a:spcPts val="0"/>
              </a:spcAft>
              <a:buNone/>
            </a:pPr>
            <a:r>
              <a:rPr lang="en-US" sz="2400" dirty="0">
                <a:solidFill>
                  <a:schemeClr val="dk1"/>
                </a:solidFill>
                <a:latin typeface="Calibri"/>
                <a:ea typeface="Calibri"/>
                <a:cs typeface="Calibri"/>
                <a:sym typeface="Calibri"/>
              </a:rPr>
              <a:t>9.1 CRITICAL PATH METHOD—CRASHING A PROJECT</a:t>
            </a:r>
            <a:endParaRPr sz="2400" dirty="0">
              <a:solidFill>
                <a:schemeClr val="dk1"/>
              </a:solidFill>
              <a:latin typeface="Calibri"/>
              <a:ea typeface="Calibri"/>
              <a:cs typeface="Calibri"/>
              <a:sym typeface="Calibri"/>
            </a:endParaRPr>
          </a:p>
          <a:p>
            <a:pPr marL="0" marR="0" lvl="0" indent="0" algn="just">
              <a:lnSpc>
                <a:spcPct val="100000"/>
              </a:lnSpc>
              <a:spcBef>
                <a:spcPts val="50"/>
              </a:spcBef>
              <a:spcAft>
                <a:spcPts val="0"/>
              </a:spcAft>
              <a:buNone/>
            </a:pPr>
            <a:endParaRPr sz="2350" dirty="0">
              <a:solidFill>
                <a:schemeClr val="dk1"/>
              </a:solidFill>
              <a:latin typeface="Calibri"/>
              <a:ea typeface="Calibri"/>
              <a:cs typeface="Calibri"/>
              <a:sym typeface="Calibri"/>
            </a:endParaRPr>
          </a:p>
          <a:p>
            <a:pPr marL="12700" marR="5080" lvl="0" indent="0" algn="just">
              <a:lnSpc>
                <a:spcPct val="100000"/>
              </a:lnSpc>
              <a:spcBef>
                <a:spcPts val="0"/>
              </a:spcBef>
              <a:spcAft>
                <a:spcPts val="0"/>
              </a:spcAft>
              <a:buNone/>
            </a:pPr>
            <a:r>
              <a:rPr lang="en-US" sz="1800" kern="1200" dirty="0">
                <a:solidFill>
                  <a:schemeClr val="tx1"/>
                </a:solidFill>
                <a:latin typeface="+mn-lt"/>
                <a:ea typeface="+mn-ea"/>
                <a:cs typeface="+mn-cs"/>
                <a:sym typeface="Calibri"/>
              </a:rPr>
              <a:t>Consider the network shown in Figure 9-1a that was constructed from the data in Table 9-1.  It is easier to illustrate the impact of crashing on an activity-on-arrow (AOA) network than  on an activity-on-node (AON) network, so we use that approach here. Also, we use dummy  activities in this case not to illustrate precedence but to show time durations and slack on  the time axis</a:t>
            </a:r>
            <a:endParaRPr sz="1800" kern="1200" dirty="0">
              <a:solidFill>
                <a:schemeClr val="tx1"/>
              </a:solidFill>
              <a:latin typeface="+mn-lt"/>
              <a:ea typeface="+mn-ea"/>
              <a:cs typeface="+mn-cs"/>
              <a:sym typeface="Calibri"/>
            </a:endParaRPr>
          </a:p>
        </p:txBody>
      </p:sp>
      <p:sp>
        <p:nvSpPr>
          <p:cNvPr id="6" name="Google Shape;99;p5">
            <a:extLst>
              <a:ext uri="{FF2B5EF4-FFF2-40B4-BE49-F238E27FC236}">
                <a16:creationId xmlns:a16="http://schemas.microsoft.com/office/drawing/2014/main" id="{66F38526-9B8A-CAC2-1495-032025D22178}"/>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7C09A5D2-0A44-0C89-24CE-45E35081739D}"/>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4" name="Google Shape;134;p10"/>
          <p:cNvSpPr txBox="1"/>
          <p:nvPr/>
        </p:nvSpPr>
        <p:spPr>
          <a:xfrm>
            <a:off x="1956619" y="1663642"/>
            <a:ext cx="8545195" cy="3833727"/>
          </a:xfrm>
          <a:prstGeom prst="rect">
            <a:avLst/>
          </a:prstGeom>
          <a:noFill/>
          <a:ln>
            <a:noFill/>
          </a:ln>
        </p:spPr>
        <p:txBody>
          <a:bodyPr spcFirstLastPara="1" wrap="square" lIns="0" tIns="12050" rIns="0" bIns="0" anchor="t" anchorCtr="0">
            <a:spAutoFit/>
          </a:bodyPr>
          <a:lstStyle/>
          <a:p>
            <a:pPr marL="12700" marR="0" lvl="0" indent="0" algn="just">
              <a:lnSpc>
                <a:spcPct val="100000"/>
              </a:lnSpc>
              <a:spcBef>
                <a:spcPts val="2370"/>
              </a:spcBef>
              <a:spcAft>
                <a:spcPts val="0"/>
              </a:spcAft>
              <a:buNone/>
            </a:pPr>
            <a:r>
              <a:rPr lang="en-US" sz="2400" dirty="0">
                <a:solidFill>
                  <a:schemeClr val="dk1"/>
                </a:solidFill>
                <a:latin typeface="Calibri"/>
                <a:ea typeface="Calibri"/>
                <a:cs typeface="Calibri"/>
                <a:sym typeface="Calibri"/>
              </a:rPr>
              <a:t>9.1 CRITICAL PATH METHOD—CRASHING A PROJECT</a:t>
            </a:r>
            <a:endParaRPr sz="2400" dirty="0">
              <a:solidFill>
                <a:schemeClr val="dk1"/>
              </a:solidFill>
              <a:latin typeface="Calibri"/>
              <a:ea typeface="Calibri"/>
              <a:cs typeface="Calibri"/>
              <a:sym typeface="Calibri"/>
            </a:endParaRPr>
          </a:p>
          <a:p>
            <a:pPr marL="0" marR="0" lvl="0" indent="0" algn="just">
              <a:lnSpc>
                <a:spcPct val="100000"/>
              </a:lnSpc>
              <a:spcBef>
                <a:spcPts val="50"/>
              </a:spcBef>
              <a:spcAft>
                <a:spcPts val="0"/>
              </a:spcAft>
              <a:buNone/>
            </a:pPr>
            <a:endParaRPr sz="2350" dirty="0">
              <a:solidFill>
                <a:schemeClr val="dk1"/>
              </a:solidFill>
              <a:latin typeface="Calibri"/>
              <a:ea typeface="Calibri"/>
              <a:cs typeface="Calibri"/>
              <a:sym typeface="Calibri"/>
            </a:endParaRPr>
          </a:p>
          <a:p>
            <a:pPr marL="12700" marR="0" lvl="0" indent="0" algn="just">
              <a:lnSpc>
                <a:spcPct val="100000"/>
              </a:lnSpc>
              <a:spcBef>
                <a:spcPts val="0"/>
              </a:spcBef>
              <a:spcAft>
                <a:spcPts val="0"/>
              </a:spcAft>
              <a:buNone/>
            </a:pPr>
            <a:r>
              <a:rPr lang="en-US" sz="1800" b="1" kern="1200" dirty="0">
                <a:solidFill>
                  <a:schemeClr val="tx1"/>
                </a:solidFill>
                <a:latin typeface="+mn-lt"/>
                <a:ea typeface="+mn-ea"/>
                <a:cs typeface="+mn-cs"/>
                <a:sym typeface="Calibri"/>
              </a:rPr>
              <a:t>Fast-Tracking</a:t>
            </a:r>
          </a:p>
          <a:p>
            <a:pPr marL="12700" marR="0" lvl="0" indent="0" algn="just">
              <a:lnSpc>
                <a:spcPct val="100000"/>
              </a:lnSpc>
              <a:spcBef>
                <a:spcPts val="0"/>
              </a:spcBef>
              <a:spcAft>
                <a:spcPts val="0"/>
              </a:spcAft>
              <a:buNone/>
            </a:pPr>
            <a:endParaRPr sz="1800" b="1" kern="1200" dirty="0">
              <a:solidFill>
                <a:schemeClr val="tx1"/>
              </a:solidFill>
              <a:latin typeface="+mn-lt"/>
              <a:ea typeface="+mn-ea"/>
              <a:cs typeface="+mn-cs"/>
              <a:sym typeface="Calibri"/>
            </a:endParaRPr>
          </a:p>
          <a:p>
            <a:pPr marL="12700" marR="5080" lvl="0" indent="0" algn="just">
              <a:lnSpc>
                <a:spcPct val="100000"/>
              </a:lnSpc>
              <a:spcBef>
                <a:spcPts val="0"/>
              </a:spcBef>
              <a:spcAft>
                <a:spcPts val="0"/>
              </a:spcAft>
              <a:buNone/>
            </a:pPr>
            <a:r>
              <a:rPr lang="en-US" sz="1800" kern="1200" dirty="0">
                <a:solidFill>
                  <a:schemeClr val="tx1"/>
                </a:solidFill>
                <a:latin typeface="+mn-lt"/>
                <a:ea typeface="+mn-ea"/>
                <a:cs typeface="+mn-cs"/>
                <a:sym typeface="Calibri"/>
              </a:rPr>
              <a:t>It refers to overlapping the design and build phases of a project. Because design is usually  completed before construction starts, overlapping the two activities will result in shortening  the project duration. Beginning to build before design is completed might also, however,  result in an increased number of change orders, subsequent loss of productivity, increased  cost, and loss of time. Studies of construction projects revealed, however, that while there  were more design changes in fast-tracked projects, the total number of project change  orders was not significantly different than in similar projects that were not fast-tracked</a:t>
            </a:r>
            <a:endParaRPr sz="1800" kern="1200" dirty="0">
              <a:solidFill>
                <a:schemeClr val="tx1"/>
              </a:solidFill>
              <a:latin typeface="+mn-lt"/>
              <a:ea typeface="+mn-ea"/>
              <a:cs typeface="+mn-cs"/>
              <a:sym typeface="Calibri"/>
            </a:endParaRPr>
          </a:p>
        </p:txBody>
      </p:sp>
      <p:sp>
        <p:nvSpPr>
          <p:cNvPr id="6" name="Google Shape;99;p5">
            <a:extLst>
              <a:ext uri="{FF2B5EF4-FFF2-40B4-BE49-F238E27FC236}">
                <a16:creationId xmlns:a16="http://schemas.microsoft.com/office/drawing/2014/main" id="{F0AE341A-07B2-E4D2-1699-2B32254F81CC}"/>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96D7EDCE-E730-4E80-B5ED-A5229B183EFD}"/>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40" name="Google Shape;140;p11"/>
          <p:cNvSpPr txBox="1"/>
          <p:nvPr/>
        </p:nvSpPr>
        <p:spPr>
          <a:xfrm>
            <a:off x="1873567" y="975383"/>
            <a:ext cx="8444865" cy="4567261"/>
          </a:xfrm>
          <a:prstGeom prst="rect">
            <a:avLst/>
          </a:prstGeom>
          <a:noFill/>
          <a:ln>
            <a:noFill/>
          </a:ln>
        </p:spPr>
        <p:txBody>
          <a:bodyPr spcFirstLastPara="1" wrap="square" lIns="0" tIns="12050" rIns="0" bIns="0" anchor="t" anchorCtr="0">
            <a:spAutoFit/>
          </a:bodyPr>
          <a:lstStyle/>
          <a:p>
            <a:pPr marL="465455" marR="0" lvl="1" indent="-453390" algn="just">
              <a:lnSpc>
                <a:spcPct val="100000"/>
              </a:lnSpc>
              <a:spcBef>
                <a:spcPts val="2370"/>
              </a:spcBef>
              <a:spcAft>
                <a:spcPts val="0"/>
              </a:spcAft>
              <a:buClr>
                <a:schemeClr val="dk1"/>
              </a:buClr>
              <a:buSzPts val="2400"/>
              <a:buFont typeface="Calibri"/>
              <a:buAutoNum type="arabicPeriod" startAt="2"/>
            </a:pPr>
            <a:r>
              <a:rPr lang="en-US" sz="2400" b="0" i="0" u="none" strike="noStrike" cap="none" dirty="0">
                <a:solidFill>
                  <a:schemeClr val="dk1"/>
                </a:solidFill>
                <a:latin typeface="Calibri"/>
                <a:ea typeface="Calibri"/>
                <a:cs typeface="Calibri"/>
                <a:sym typeface="Calibri"/>
              </a:rPr>
              <a:t>THE RESOURCE ALLOCATION PROBLEM</a:t>
            </a:r>
            <a:endParaRPr sz="2350" b="0" i="0" u="none" strike="noStrike" cap="none" dirty="0">
              <a:solidFill>
                <a:schemeClr val="dk1"/>
              </a:solidFill>
              <a:latin typeface="Calibri"/>
              <a:ea typeface="Calibri"/>
              <a:cs typeface="Calibri"/>
              <a:sym typeface="Calibri"/>
            </a:endParaRPr>
          </a:p>
          <a:p>
            <a:pPr marL="12700" marR="5080" lvl="0" indent="0" algn="just">
              <a:lnSpc>
                <a:spcPct val="100000"/>
              </a:lnSpc>
              <a:spcBef>
                <a:spcPts val="0"/>
              </a:spcBef>
              <a:spcAft>
                <a:spcPts val="0"/>
              </a:spcAft>
              <a:buNone/>
            </a:pPr>
            <a:r>
              <a:rPr lang="en-US" sz="1800" dirty="0">
                <a:solidFill>
                  <a:schemeClr val="dk1"/>
                </a:solidFill>
                <a:latin typeface="Calibri"/>
                <a:ea typeface="Calibri"/>
                <a:cs typeface="Calibri"/>
                <a:sym typeface="Calibri"/>
              </a:rPr>
              <a:t>Schedules should be evaluated not merely in terms of meeting project milestones, but also  in terms of the timing and use of scarce resources. A fundamental measure of the PM’s  success in project management is the skill with which the trade-offs among performance,  time, and cost are managed. It is a continuous process of cost-benefit analysis: “I can  shorten this project by a day at a cost of $400. Should I do it?” “If I buy 300 more hours of  engineering time, I may be able to improve performance by 2 or 3 percent. Should I do it?”  Of course all such estimates are uncertain. What are the risks and how should I deal with  them?</a:t>
            </a:r>
            <a:endParaRPr sz="1800" dirty="0">
              <a:solidFill>
                <a:schemeClr val="dk1"/>
              </a:solidFill>
              <a:latin typeface="Calibri"/>
              <a:ea typeface="Calibri"/>
              <a:cs typeface="Calibri"/>
              <a:sym typeface="Calibri"/>
            </a:endParaRPr>
          </a:p>
          <a:p>
            <a:pPr marL="12700" marR="0" lvl="0" indent="0" algn="just">
              <a:lnSpc>
                <a:spcPct val="100000"/>
              </a:lnSpc>
              <a:spcBef>
                <a:spcPts val="0"/>
              </a:spcBef>
              <a:spcAft>
                <a:spcPts val="0"/>
              </a:spcAft>
              <a:buNone/>
            </a:pPr>
            <a:r>
              <a:rPr lang="en-US" sz="1800" dirty="0">
                <a:solidFill>
                  <a:schemeClr val="dk1"/>
                </a:solidFill>
                <a:latin typeface="Calibri"/>
                <a:ea typeface="Calibri"/>
                <a:cs typeface="Calibri"/>
                <a:sym typeface="Calibri"/>
              </a:rPr>
              <a:t>The extreme points of the relationship between time use and resource use are these:</a:t>
            </a:r>
            <a:endParaRPr sz="1800" dirty="0">
              <a:solidFill>
                <a:schemeClr val="dk1"/>
              </a:solidFill>
              <a:latin typeface="Calibri"/>
              <a:ea typeface="Calibri"/>
              <a:cs typeface="Calibri"/>
              <a:sym typeface="Calibri"/>
            </a:endParaRPr>
          </a:p>
          <a:p>
            <a:pPr marL="64135" marR="155575" lvl="2" indent="-51435" algn="just">
              <a:lnSpc>
                <a:spcPct val="100000"/>
              </a:lnSpc>
              <a:spcBef>
                <a:spcPts val="5"/>
              </a:spcBef>
              <a:spcAft>
                <a:spcPts val="0"/>
              </a:spcAft>
              <a:buClr>
                <a:schemeClr val="dk1"/>
              </a:buClr>
              <a:buSzPts val="1800"/>
              <a:buFont typeface="Calibri"/>
              <a:buChar char="•"/>
            </a:pPr>
            <a:r>
              <a:rPr lang="en-US" sz="1800" b="1" i="0" u="none" strike="noStrike" cap="none" dirty="0">
                <a:solidFill>
                  <a:schemeClr val="dk1"/>
                </a:solidFill>
                <a:latin typeface="Calibri"/>
                <a:ea typeface="Calibri"/>
                <a:cs typeface="Calibri"/>
                <a:sym typeface="Calibri"/>
              </a:rPr>
              <a:t>Time Limited</a:t>
            </a:r>
            <a:r>
              <a:rPr lang="en-US" sz="1800" b="0" i="0" u="none" strike="noStrike" cap="none" dirty="0">
                <a:solidFill>
                  <a:schemeClr val="dk1"/>
                </a:solidFill>
                <a:latin typeface="Calibri"/>
                <a:ea typeface="Calibri"/>
                <a:cs typeface="Calibri"/>
                <a:sym typeface="Calibri"/>
              </a:rPr>
              <a:t>: The project must be finished by a certain time, using as few resources as  possible. But it is time, not resource usage, that is critical.</a:t>
            </a:r>
            <a:endParaRPr sz="1800" b="0" i="0" u="none" strike="noStrike" cap="none" dirty="0">
              <a:solidFill>
                <a:schemeClr val="dk1"/>
              </a:solidFill>
              <a:latin typeface="Calibri"/>
              <a:ea typeface="Calibri"/>
              <a:cs typeface="Calibri"/>
              <a:sym typeface="Calibri"/>
            </a:endParaRPr>
          </a:p>
          <a:p>
            <a:pPr marL="12700" marR="557530" lvl="0" indent="-114300" algn="just">
              <a:lnSpc>
                <a:spcPct val="100000"/>
              </a:lnSpc>
              <a:spcBef>
                <a:spcPts val="0"/>
              </a:spcBef>
              <a:spcAft>
                <a:spcPts val="0"/>
              </a:spcAft>
              <a:buClr>
                <a:schemeClr val="dk1"/>
              </a:buClr>
              <a:buSzPts val="1800"/>
              <a:buFont typeface="Calibri"/>
              <a:buChar char="•"/>
            </a:pPr>
            <a:r>
              <a:rPr lang="en-US" sz="1800" b="1" dirty="0">
                <a:solidFill>
                  <a:schemeClr val="dk1"/>
                </a:solidFill>
                <a:latin typeface="Calibri"/>
                <a:ea typeface="Calibri"/>
                <a:cs typeface="Calibri"/>
                <a:sym typeface="Calibri"/>
              </a:rPr>
              <a:t>Resource Limited: </a:t>
            </a:r>
            <a:r>
              <a:rPr lang="en-US" sz="1800" dirty="0">
                <a:solidFill>
                  <a:schemeClr val="dk1"/>
                </a:solidFill>
                <a:latin typeface="Calibri"/>
                <a:ea typeface="Calibri"/>
                <a:cs typeface="Calibri"/>
                <a:sym typeface="Calibri"/>
              </a:rPr>
              <a:t>The project must be finished as soon as possible, but without  exceeding some specific level of resource usage or some general resource constraint.</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62C61E01-64A9-A458-1624-3845FCA172AE}"/>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1DD739DA-3641-91F3-970E-F5A2FFC95B68}"/>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6" name="Google Shape;146;p12"/>
          <p:cNvSpPr txBox="1"/>
          <p:nvPr/>
        </p:nvSpPr>
        <p:spPr>
          <a:xfrm>
            <a:off x="1824672" y="1221190"/>
            <a:ext cx="8542655" cy="4567261"/>
          </a:xfrm>
          <a:prstGeom prst="rect">
            <a:avLst/>
          </a:prstGeom>
          <a:noFill/>
          <a:ln>
            <a:noFill/>
          </a:ln>
        </p:spPr>
        <p:txBody>
          <a:bodyPr spcFirstLastPara="1" wrap="square" lIns="0" tIns="12050" rIns="0" bIns="0" anchor="t" anchorCtr="0">
            <a:spAutoFit/>
          </a:bodyPr>
          <a:lstStyle/>
          <a:p>
            <a:pPr marL="12700" marR="0" lvl="0" indent="0" algn="just">
              <a:lnSpc>
                <a:spcPct val="100000"/>
              </a:lnSpc>
              <a:spcBef>
                <a:spcPts val="2370"/>
              </a:spcBef>
              <a:spcAft>
                <a:spcPts val="0"/>
              </a:spcAft>
              <a:buNone/>
            </a:pPr>
            <a:r>
              <a:rPr lang="en-US" sz="2400" dirty="0">
                <a:solidFill>
                  <a:schemeClr val="dk1"/>
                </a:solidFill>
                <a:latin typeface="Calibri"/>
                <a:ea typeface="Calibri"/>
                <a:cs typeface="Calibri"/>
                <a:sym typeface="Calibri"/>
              </a:rPr>
              <a:t>.3 RESOURCE LOADING</a:t>
            </a:r>
            <a:endParaRPr sz="2350" dirty="0">
              <a:solidFill>
                <a:schemeClr val="dk1"/>
              </a:solidFill>
              <a:latin typeface="Calibri"/>
              <a:ea typeface="Calibri"/>
              <a:cs typeface="Calibri"/>
              <a:sym typeface="Calibri"/>
            </a:endParaRPr>
          </a:p>
          <a:p>
            <a:pPr marL="12700" marR="5080" lvl="0" indent="0" algn="just">
              <a:lnSpc>
                <a:spcPct val="100000"/>
              </a:lnSpc>
              <a:spcBef>
                <a:spcPts val="0"/>
              </a:spcBef>
              <a:spcAft>
                <a:spcPts val="0"/>
              </a:spcAft>
              <a:buNone/>
            </a:pPr>
            <a:r>
              <a:rPr lang="en-US" sz="1800" i="1" dirty="0">
                <a:solidFill>
                  <a:schemeClr val="dk1"/>
                </a:solidFill>
                <a:latin typeface="Calibri"/>
                <a:ea typeface="Calibri"/>
                <a:cs typeface="Calibri"/>
                <a:sym typeface="Calibri"/>
              </a:rPr>
              <a:t>Resource loading </a:t>
            </a:r>
            <a:r>
              <a:rPr lang="en-US" sz="1800" dirty="0">
                <a:solidFill>
                  <a:schemeClr val="dk1"/>
                </a:solidFill>
                <a:latin typeface="Calibri"/>
                <a:ea typeface="Calibri"/>
                <a:cs typeface="Calibri"/>
                <a:sym typeface="Calibri"/>
              </a:rPr>
              <a:t>describes the amounts of individual resources an existing schedule  requires during specific time periods. Therefore, it is irrelevant whether we are considering  a single work unit or several projects; the loads (requirements) of each resource type are  simply listed as a function of time period. Resource loading gives a general understanding  of the demands a project or set of projects will make on a fi rm’s resources. It is an excellent  guide for early, rough project planning. Obviously, it is also a first step in attempting to  reduce excessive demands on certain resources, regardless of the specific technique used  to reduce the demands. Again, we caution the PM to recognize that the use of resources on  a project is often nonlinear.</a:t>
            </a:r>
            <a:endParaRPr sz="1800" dirty="0">
              <a:solidFill>
                <a:schemeClr val="dk1"/>
              </a:solidFill>
              <a:latin typeface="Calibri"/>
              <a:ea typeface="Calibri"/>
              <a:cs typeface="Calibri"/>
              <a:sym typeface="Calibri"/>
            </a:endParaRPr>
          </a:p>
          <a:p>
            <a:pPr marL="12700" marR="48895" lvl="0" indent="0" algn="just">
              <a:lnSpc>
                <a:spcPct val="100000"/>
              </a:lnSpc>
              <a:spcBef>
                <a:spcPts val="5"/>
              </a:spcBef>
              <a:spcAft>
                <a:spcPts val="0"/>
              </a:spcAft>
              <a:buNone/>
            </a:pPr>
            <a:r>
              <a:rPr lang="en-US" sz="1800" dirty="0">
                <a:solidFill>
                  <a:schemeClr val="dk1"/>
                </a:solidFill>
                <a:latin typeface="Calibri"/>
                <a:ea typeface="Calibri"/>
                <a:cs typeface="Calibri"/>
                <a:sym typeface="Calibri"/>
              </a:rPr>
              <a:t>If resources of a project are increased by X percent, the output of the project usually does  not increase by X percent, and the time required for the project does not decrease by X  percent. The output and time may not change at all, or may change by an amount  seemingly not related to X. Any time the resource base of a project is altered from standard  practice, the risk that the project may not be successful is often increased.</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D767CD0A-A383-9490-FD7B-1EC66BED8837}"/>
              </a:ext>
            </a:extLst>
          </p:cNvPr>
          <p:cNvSpPr txBox="1">
            <a:spLocks/>
          </p:cNvSpPr>
          <p:nvPr/>
        </p:nvSpPr>
        <p:spPr>
          <a:xfrm>
            <a:off x="281431" y="266531"/>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282E60E6-72E9-4CE4-5EBF-5BA1139C9FC7}"/>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2" name="Google Shape;152;p13"/>
          <p:cNvSpPr txBox="1"/>
          <p:nvPr/>
        </p:nvSpPr>
        <p:spPr>
          <a:xfrm>
            <a:off x="1704208" y="1801293"/>
            <a:ext cx="8384540" cy="1894734"/>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2400" dirty="0">
                <a:solidFill>
                  <a:schemeClr val="dk1"/>
                </a:solidFill>
                <a:latin typeface="Calibri"/>
                <a:ea typeface="Calibri"/>
                <a:cs typeface="Calibri"/>
                <a:sym typeface="Calibri"/>
              </a:rPr>
              <a:t>9.3 RESOURCE LOADING</a:t>
            </a:r>
            <a:endParaRPr sz="2400" dirty="0">
              <a:solidFill>
                <a:schemeClr val="dk1"/>
              </a:solidFill>
              <a:latin typeface="Calibri"/>
              <a:ea typeface="Calibri"/>
              <a:cs typeface="Calibri"/>
              <a:sym typeface="Calibri"/>
            </a:endParaRPr>
          </a:p>
          <a:p>
            <a:pPr marL="0" marR="0" lvl="0" indent="0" algn="l">
              <a:lnSpc>
                <a:spcPct val="100000"/>
              </a:lnSpc>
              <a:spcBef>
                <a:spcPts val="50"/>
              </a:spcBef>
              <a:spcAft>
                <a:spcPts val="0"/>
              </a:spcAft>
              <a:buNone/>
            </a:pPr>
            <a:endParaRPr sz="2350" dirty="0">
              <a:solidFill>
                <a:schemeClr val="dk1"/>
              </a:solidFill>
              <a:latin typeface="Calibri"/>
              <a:ea typeface="Calibri"/>
              <a:cs typeface="Calibri"/>
              <a:sym typeface="Calibri"/>
            </a:endParaRPr>
          </a:p>
          <a:p>
            <a:pPr marL="12700" marR="5080" lvl="0" indent="0" algn="just">
              <a:lnSpc>
                <a:spcPct val="100000"/>
              </a:lnSpc>
              <a:spcBef>
                <a:spcPts val="0"/>
              </a:spcBef>
              <a:spcAft>
                <a:spcPts val="0"/>
              </a:spcAft>
              <a:buNone/>
            </a:pPr>
            <a:r>
              <a:rPr lang="en-US" sz="1800" dirty="0">
                <a:solidFill>
                  <a:schemeClr val="dk1"/>
                </a:solidFill>
                <a:latin typeface="Calibri"/>
                <a:ea typeface="Calibri"/>
                <a:cs typeface="Calibri"/>
                <a:sym typeface="Calibri"/>
              </a:rPr>
              <a:t>The PM must be aware of the ebbs and flows of usage for each input resource throughout  the life of the project. It is the PM’s responsibility to ensure that the required resources, in  the required amounts, are available when and where they are needed.</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DEDB6198-183B-1818-F9E1-25B880689329}"/>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2C6AEC08-3984-89E6-9FB2-5F4FEF3D6959}"/>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8" name="Google Shape;158;p14"/>
          <p:cNvSpPr txBox="1"/>
          <p:nvPr/>
        </p:nvSpPr>
        <p:spPr>
          <a:xfrm>
            <a:off x="1956619" y="1006870"/>
            <a:ext cx="8395970" cy="4844260"/>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2400" dirty="0">
                <a:solidFill>
                  <a:schemeClr val="dk1"/>
                </a:solidFill>
                <a:latin typeface="Calibri"/>
                <a:ea typeface="Calibri"/>
                <a:cs typeface="Calibri"/>
                <a:sym typeface="Calibri"/>
              </a:rPr>
              <a:t>9.4 RESOURCE LEVELING</a:t>
            </a:r>
            <a:endParaRPr sz="2350" dirty="0">
              <a:solidFill>
                <a:schemeClr val="dk1"/>
              </a:solidFill>
              <a:latin typeface="Calibri"/>
              <a:ea typeface="Calibri"/>
              <a:cs typeface="Calibri"/>
              <a:sym typeface="Calibri"/>
            </a:endParaRPr>
          </a:p>
          <a:p>
            <a:pPr marL="12700" marR="198755"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Large fluctuations in the required loads for various resources are a normal occurrence—  and are undesirable from the PM’s point of view. Resource leveling aims to minimize the  period-by-period variations in resource loading by shifting tasks within their slack  allowances. The purpose is to create a smoother distribution of resource usage.</a:t>
            </a:r>
            <a:endParaRPr sz="1800" dirty="0">
              <a:solidFill>
                <a:schemeClr val="dk1"/>
              </a:solidFill>
              <a:latin typeface="Calibri"/>
              <a:ea typeface="Calibri"/>
              <a:cs typeface="Calibri"/>
              <a:sym typeface="Calibri"/>
            </a:endParaRPr>
          </a:p>
          <a:p>
            <a:pPr marL="12700" marR="0"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There are several advantages to smoother resource usage.</a:t>
            </a:r>
            <a:endParaRPr sz="1800" dirty="0">
              <a:solidFill>
                <a:schemeClr val="dk1"/>
              </a:solidFill>
              <a:latin typeface="Calibri"/>
              <a:ea typeface="Calibri"/>
              <a:cs typeface="Calibri"/>
              <a:sym typeface="Calibri"/>
            </a:endParaRPr>
          </a:p>
          <a:p>
            <a:pPr marL="12700" marR="151130"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First, much less hands-on management is required if the use of a given resource is nearly  constant over its period of use. The PM can arrange to have the resource available when  needed, can have the supplier furnish constant amounts, and can arrange for a backup  supplier if advisable. Moreover, the PM can do this with little error.</a:t>
            </a:r>
            <a:endParaRPr sz="1800" dirty="0">
              <a:solidFill>
                <a:schemeClr val="dk1"/>
              </a:solidFill>
              <a:latin typeface="Calibri"/>
              <a:ea typeface="Calibri"/>
              <a:cs typeface="Calibri"/>
              <a:sym typeface="Calibri"/>
            </a:endParaRPr>
          </a:p>
          <a:p>
            <a:pPr marL="12700" marR="5080" lvl="0" indent="0" algn="l">
              <a:lnSpc>
                <a:spcPct val="100000"/>
              </a:lnSpc>
              <a:spcBef>
                <a:spcPts val="5"/>
              </a:spcBef>
              <a:spcAft>
                <a:spcPts val="0"/>
              </a:spcAft>
              <a:buNone/>
            </a:pPr>
            <a:r>
              <a:rPr lang="en-US" sz="1800" dirty="0">
                <a:solidFill>
                  <a:schemeClr val="dk1"/>
                </a:solidFill>
                <a:latin typeface="Calibri"/>
                <a:ea typeface="Calibri"/>
                <a:cs typeface="Calibri"/>
                <a:sym typeface="Calibri"/>
              </a:rPr>
              <a:t>Second, if resource usage is level, the PM may be able to use a “just-in-time” inventory  policy without much worry that the quantity delivered will be wrong. If the resource being  leveled is people, leveling improves morale and results in fewer problems in the personnel  and payroll offices because of increasing and decreasing labor levels.</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9367953A-AC79-C104-8204-66D51814BADA}"/>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99CC881B-00BD-BE32-8FAE-FEDAEBF85D13}"/>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4" name="Google Shape;164;p15"/>
          <p:cNvSpPr txBox="1"/>
          <p:nvPr/>
        </p:nvSpPr>
        <p:spPr>
          <a:xfrm>
            <a:off x="462131" y="1474209"/>
            <a:ext cx="2988975" cy="750831"/>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1600" dirty="0">
                <a:solidFill>
                  <a:schemeClr val="dk1"/>
                </a:solidFill>
                <a:latin typeface="Calibri"/>
                <a:ea typeface="Calibri"/>
                <a:cs typeface="Calibri"/>
                <a:sym typeface="Calibri"/>
              </a:rPr>
              <a:t>9.4 RESOURCE LEVELING</a:t>
            </a:r>
            <a:endParaRPr sz="1600" dirty="0">
              <a:solidFill>
                <a:schemeClr val="dk1"/>
              </a:solidFill>
              <a:latin typeface="Calibri"/>
              <a:ea typeface="Calibri"/>
              <a:cs typeface="Calibri"/>
              <a:sym typeface="Calibri"/>
            </a:endParaRPr>
          </a:p>
          <a:p>
            <a:pPr marL="12700" marR="0" lvl="0" indent="0" algn="l">
              <a:lnSpc>
                <a:spcPct val="100000"/>
              </a:lnSpc>
              <a:spcBef>
                <a:spcPts val="0"/>
              </a:spcBef>
              <a:spcAft>
                <a:spcPts val="0"/>
              </a:spcAft>
              <a:buNone/>
            </a:pPr>
            <a:r>
              <a:rPr lang="en-US" sz="1200" b="1" dirty="0">
                <a:solidFill>
                  <a:schemeClr val="dk1"/>
                </a:solidFill>
                <a:latin typeface="Calibri"/>
                <a:ea typeface="Calibri"/>
                <a:cs typeface="Calibri"/>
                <a:sym typeface="Calibri"/>
              </a:rPr>
              <a:t>Resource Loading/Leveling and Uncertainty</a:t>
            </a:r>
            <a:endParaRPr sz="1200" dirty="0">
              <a:solidFill>
                <a:schemeClr val="dk1"/>
              </a:solidFill>
              <a:latin typeface="Calibri"/>
              <a:ea typeface="Calibri"/>
              <a:cs typeface="Calibri"/>
              <a:sym typeface="Calibri"/>
            </a:endParaRPr>
          </a:p>
        </p:txBody>
      </p:sp>
      <p:pic>
        <p:nvPicPr>
          <p:cNvPr id="165" name="Google Shape;165;p15"/>
          <p:cNvPicPr preferRelativeResize="0"/>
          <p:nvPr/>
        </p:nvPicPr>
        <p:blipFill rotWithShape="1">
          <a:blip r:embed="rId3">
            <a:alphaModFix/>
          </a:blip>
          <a:srcRect/>
          <a:stretch/>
        </p:blipFill>
        <p:spPr>
          <a:xfrm>
            <a:off x="3284237" y="1474209"/>
            <a:ext cx="6126464" cy="3265080"/>
          </a:xfrm>
          <a:prstGeom prst="rect">
            <a:avLst/>
          </a:prstGeom>
          <a:noFill/>
          <a:ln>
            <a:noFill/>
          </a:ln>
        </p:spPr>
      </p:pic>
      <p:sp>
        <p:nvSpPr>
          <p:cNvPr id="7" name="Google Shape;99;p5">
            <a:extLst>
              <a:ext uri="{FF2B5EF4-FFF2-40B4-BE49-F238E27FC236}">
                <a16:creationId xmlns:a16="http://schemas.microsoft.com/office/drawing/2014/main" id="{876C5C03-4C86-4726-C2A3-1A4CA10274A5}"/>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8" name="Google Shape;92;p4">
            <a:extLst>
              <a:ext uri="{FF2B5EF4-FFF2-40B4-BE49-F238E27FC236}">
                <a16:creationId xmlns:a16="http://schemas.microsoft.com/office/drawing/2014/main" id="{0E39B32E-D599-B0CD-1481-9F3AD966C6C7}"/>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1" name="Google Shape;171;p16"/>
          <p:cNvSpPr txBox="1"/>
          <p:nvPr/>
        </p:nvSpPr>
        <p:spPr>
          <a:xfrm>
            <a:off x="1855470" y="1059941"/>
            <a:ext cx="8481060" cy="3556728"/>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2400" dirty="0">
                <a:solidFill>
                  <a:schemeClr val="dk1"/>
                </a:solidFill>
                <a:latin typeface="Calibri"/>
                <a:ea typeface="Calibri"/>
                <a:cs typeface="Calibri"/>
                <a:sym typeface="Calibri"/>
              </a:rPr>
              <a:t>9.4 RESOURCE LEVELING</a:t>
            </a:r>
            <a:endParaRPr sz="2400" dirty="0">
              <a:solidFill>
                <a:schemeClr val="dk1"/>
              </a:solidFill>
              <a:latin typeface="Calibri"/>
              <a:ea typeface="Calibri"/>
              <a:cs typeface="Calibri"/>
              <a:sym typeface="Calibri"/>
            </a:endParaRPr>
          </a:p>
          <a:p>
            <a:pPr marL="0" marR="0" lvl="0" indent="0" algn="l">
              <a:lnSpc>
                <a:spcPct val="100000"/>
              </a:lnSpc>
              <a:spcBef>
                <a:spcPts val="50"/>
              </a:spcBef>
              <a:spcAft>
                <a:spcPts val="0"/>
              </a:spcAft>
              <a:buNone/>
            </a:pPr>
            <a:endParaRPr sz="2350" dirty="0">
              <a:solidFill>
                <a:schemeClr val="dk1"/>
              </a:solidFill>
              <a:latin typeface="Calibri"/>
              <a:ea typeface="Calibri"/>
              <a:cs typeface="Calibri"/>
              <a:sym typeface="Calibri"/>
            </a:endParaRPr>
          </a:p>
          <a:p>
            <a:pPr marL="12700" marR="0" lvl="0" indent="0" algn="l">
              <a:lnSpc>
                <a:spcPct val="100000"/>
              </a:lnSpc>
              <a:spcBef>
                <a:spcPts val="0"/>
              </a:spcBef>
              <a:spcAft>
                <a:spcPts val="0"/>
              </a:spcAft>
              <a:buNone/>
            </a:pPr>
            <a:r>
              <a:rPr lang="en-US" sz="1800" b="1" i="1" dirty="0">
                <a:solidFill>
                  <a:schemeClr val="dk1"/>
                </a:solidFill>
                <a:latin typeface="Calibri"/>
                <a:ea typeface="Calibri"/>
                <a:cs typeface="Calibri"/>
                <a:sym typeface="Calibri"/>
              </a:rPr>
              <a:t>Resource Loading/Leveling and Uncertainty</a:t>
            </a:r>
            <a:endParaRPr sz="1800" dirty="0">
              <a:solidFill>
                <a:schemeClr val="dk1"/>
              </a:solidFill>
              <a:latin typeface="Calibri"/>
              <a:ea typeface="Calibri"/>
              <a:cs typeface="Calibri"/>
              <a:sym typeface="Calibri"/>
            </a:endParaRPr>
          </a:p>
          <a:p>
            <a:pPr marL="12700" marR="5080"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We try not to schedule a scarce resource for more than 85–90 percent capacity. The reason  is due to disruptions, emergencies, maintenance requirements, personnel issues, and  simple inefficiency of any resource that is scheduled for full production over an extended  time period.</a:t>
            </a:r>
            <a:endParaRPr sz="1800" dirty="0">
              <a:solidFill>
                <a:schemeClr val="dk1"/>
              </a:solidFill>
              <a:latin typeface="Calibri"/>
              <a:ea typeface="Calibri"/>
              <a:cs typeface="Calibri"/>
              <a:sym typeface="Calibri"/>
            </a:endParaRPr>
          </a:p>
          <a:p>
            <a:pPr marL="12700" marR="6452235"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You need to consider:  Annual vacation  National holidays  Illnesses</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392119C6-7A79-0508-1A65-7D3F7E569508}"/>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569FD07F-6FE5-6D56-415D-99399790762E}"/>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7" name="Google Shape;177;p17"/>
          <p:cNvSpPr txBox="1"/>
          <p:nvPr/>
        </p:nvSpPr>
        <p:spPr>
          <a:xfrm>
            <a:off x="1357375" y="1143761"/>
            <a:ext cx="8517255" cy="4013263"/>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2400" dirty="0">
                <a:solidFill>
                  <a:schemeClr val="dk1"/>
                </a:solidFill>
                <a:latin typeface="Calibri"/>
                <a:ea typeface="Calibri"/>
                <a:cs typeface="Calibri"/>
                <a:sym typeface="Calibri"/>
              </a:rPr>
              <a:t>9.5 CONSTRAINED RESOURCE SCHEDULING</a:t>
            </a:r>
            <a:endParaRPr sz="2350" dirty="0">
              <a:solidFill>
                <a:schemeClr val="dk1"/>
              </a:solidFill>
              <a:latin typeface="Calibri"/>
              <a:ea typeface="Calibri"/>
              <a:cs typeface="Calibri"/>
              <a:sym typeface="Calibri"/>
            </a:endParaRPr>
          </a:p>
          <a:p>
            <a:pPr marL="12700" marR="5080"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Far too often, PMs are surprised by resource constraints. The cause of this condition is  usually the direct result of a failure to include resource availability in risk identification  activities. The lack of a resource where and when it is needed can have many causes, but  the most common causes are not difficult to identify and mitigate: failure of a supplier to  produce and/or deliver, the assignment of the resource to another activity, and loss or theft  of a resource. PMs often apply risk management techniques to resources known to be  scarce, but neglect to consider the more common resources that usually cause the  problems.</a:t>
            </a:r>
            <a:endParaRPr sz="1800" dirty="0">
              <a:solidFill>
                <a:schemeClr val="dk1"/>
              </a:solidFill>
              <a:latin typeface="Calibri"/>
              <a:ea typeface="Calibri"/>
              <a:cs typeface="Calibri"/>
              <a:sym typeface="Calibri"/>
            </a:endParaRPr>
          </a:p>
          <a:p>
            <a:pPr marL="12700" marR="0"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There are two fundamental approaches to constrained resource allocation problems:</a:t>
            </a:r>
            <a:endParaRPr sz="1750" dirty="0">
              <a:solidFill>
                <a:schemeClr val="dk1"/>
              </a:solidFill>
              <a:latin typeface="Calibri"/>
              <a:ea typeface="Calibri"/>
              <a:cs typeface="Calibri"/>
              <a:sym typeface="Calibri"/>
            </a:endParaRPr>
          </a:p>
          <a:p>
            <a:pPr marL="12700" marR="0" lvl="0" indent="0" algn="l">
              <a:lnSpc>
                <a:spcPct val="100000"/>
              </a:lnSpc>
              <a:spcBef>
                <a:spcPts val="5"/>
              </a:spcBef>
              <a:spcAft>
                <a:spcPts val="0"/>
              </a:spcAft>
              <a:buNone/>
            </a:pPr>
            <a:r>
              <a:rPr lang="en-US" sz="1800" b="1" i="1" dirty="0">
                <a:solidFill>
                  <a:schemeClr val="dk1"/>
                </a:solidFill>
                <a:latin typeface="Calibri"/>
                <a:ea typeface="Calibri"/>
                <a:cs typeface="Calibri"/>
                <a:sym typeface="Calibri"/>
              </a:rPr>
              <a:t>Heuristic Methods</a:t>
            </a:r>
            <a:endParaRPr sz="1800" dirty="0">
              <a:solidFill>
                <a:schemeClr val="dk1"/>
              </a:solidFill>
              <a:latin typeface="Calibri"/>
              <a:ea typeface="Calibri"/>
              <a:cs typeface="Calibri"/>
              <a:sym typeface="Calibri"/>
            </a:endParaRPr>
          </a:p>
          <a:p>
            <a:pPr marL="12700" marR="264795"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Most heuristic solution methods start with the PERT/CPM schedule and analyze resource  usage period by period, resource by resource.</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D7A652EE-A666-AF80-92F6-BEE6B1BC3720}"/>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7FB5663A-8BF7-70BC-DD24-D148A5A16C44}"/>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3" name="Google Shape;183;p18"/>
          <p:cNvSpPr txBox="1"/>
          <p:nvPr/>
        </p:nvSpPr>
        <p:spPr>
          <a:xfrm>
            <a:off x="2146045" y="1145369"/>
            <a:ext cx="8440420" cy="4567261"/>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2400" dirty="0">
                <a:solidFill>
                  <a:schemeClr val="dk1"/>
                </a:solidFill>
                <a:latin typeface="Calibri"/>
                <a:ea typeface="Calibri"/>
                <a:cs typeface="Calibri"/>
                <a:sym typeface="Calibri"/>
              </a:rPr>
              <a:t>9.5 CONSTRAINED RESOURCE SCHEDULING</a:t>
            </a:r>
            <a:endParaRPr sz="2350" dirty="0">
              <a:solidFill>
                <a:schemeClr val="dk1"/>
              </a:solidFill>
              <a:latin typeface="Calibri"/>
              <a:ea typeface="Calibri"/>
              <a:cs typeface="Calibri"/>
              <a:sym typeface="Calibri"/>
            </a:endParaRPr>
          </a:p>
          <a:p>
            <a:pPr marL="12700" marR="5080"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In a period when the available supply of a resource is exceeded, the heuristic examines the  tasks in that period and allocates the scarce resource to them sequentially, according to  some priority rule. The major difference among the heuristics is in the priority rules they  use. Remember that the technological necessities always take precedence. Some of the  most common priority rules are:</a:t>
            </a:r>
            <a:endParaRPr sz="1800" dirty="0">
              <a:solidFill>
                <a:schemeClr val="dk1"/>
              </a:solidFill>
              <a:latin typeface="Calibri"/>
              <a:ea typeface="Calibri"/>
              <a:cs typeface="Calibri"/>
              <a:sym typeface="Calibri"/>
            </a:endParaRPr>
          </a:p>
          <a:p>
            <a:pPr marL="12700" marR="6519544" lvl="0" indent="0" algn="l">
              <a:lnSpc>
                <a:spcPct val="100000"/>
              </a:lnSpc>
              <a:spcBef>
                <a:spcPts val="0"/>
              </a:spcBef>
              <a:spcAft>
                <a:spcPts val="0"/>
              </a:spcAft>
              <a:buNone/>
            </a:pPr>
            <a:r>
              <a:rPr lang="en-US" sz="1800" i="1" dirty="0">
                <a:solidFill>
                  <a:schemeClr val="dk1"/>
                </a:solidFill>
                <a:latin typeface="Calibri"/>
                <a:ea typeface="Calibri"/>
                <a:cs typeface="Calibri"/>
                <a:sym typeface="Calibri"/>
              </a:rPr>
              <a:t>As Soon as Possible  As Late as Possible  Shortest Task First  Most Resources First  Minimum Slack First</a:t>
            </a:r>
            <a:endParaRPr sz="1800" dirty="0">
              <a:solidFill>
                <a:schemeClr val="dk1"/>
              </a:solidFill>
              <a:latin typeface="Calibri"/>
              <a:ea typeface="Calibri"/>
              <a:cs typeface="Calibri"/>
              <a:sym typeface="Calibri"/>
            </a:endParaRPr>
          </a:p>
          <a:p>
            <a:pPr marL="12700" marR="6318885" lvl="0" indent="0" algn="l">
              <a:lnSpc>
                <a:spcPct val="100000"/>
              </a:lnSpc>
              <a:spcBef>
                <a:spcPts val="5"/>
              </a:spcBef>
              <a:spcAft>
                <a:spcPts val="0"/>
              </a:spcAft>
              <a:buNone/>
            </a:pPr>
            <a:r>
              <a:rPr lang="en-US" sz="1800" i="1" dirty="0">
                <a:solidFill>
                  <a:schemeClr val="dk1"/>
                </a:solidFill>
                <a:latin typeface="Calibri"/>
                <a:ea typeface="Calibri"/>
                <a:cs typeface="Calibri"/>
                <a:sym typeface="Calibri"/>
              </a:rPr>
              <a:t>Most Critical Followers  Most Successors  Arbitrary</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66E8C732-0F2D-B31A-F3A4-B7934A544D31}"/>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555E9C65-810E-91B0-33F2-B172E01F40E8}"/>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9" name="Google Shape;189;p19"/>
          <p:cNvSpPr txBox="1"/>
          <p:nvPr/>
        </p:nvSpPr>
        <p:spPr>
          <a:xfrm>
            <a:off x="1707895" y="2209783"/>
            <a:ext cx="8348345" cy="2171733"/>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2400" dirty="0">
                <a:solidFill>
                  <a:schemeClr val="dk1"/>
                </a:solidFill>
                <a:latin typeface="Calibri"/>
                <a:ea typeface="Calibri"/>
                <a:cs typeface="Calibri"/>
                <a:sym typeface="Calibri"/>
              </a:rPr>
              <a:t>9.5 CONSTRAINED RESOURCE SCHEDULING</a:t>
            </a:r>
            <a:endParaRPr sz="2400" dirty="0">
              <a:solidFill>
                <a:schemeClr val="dk1"/>
              </a:solidFill>
              <a:latin typeface="Calibri"/>
              <a:ea typeface="Calibri"/>
              <a:cs typeface="Calibri"/>
              <a:sym typeface="Calibri"/>
            </a:endParaRPr>
          </a:p>
          <a:p>
            <a:pPr marL="0" marR="0" lvl="0" indent="0" algn="l">
              <a:lnSpc>
                <a:spcPct val="100000"/>
              </a:lnSpc>
              <a:spcBef>
                <a:spcPts val="50"/>
              </a:spcBef>
              <a:spcAft>
                <a:spcPts val="0"/>
              </a:spcAft>
              <a:buNone/>
            </a:pPr>
            <a:endParaRPr sz="2350" dirty="0">
              <a:solidFill>
                <a:schemeClr val="dk1"/>
              </a:solidFill>
              <a:latin typeface="Calibri"/>
              <a:ea typeface="Calibri"/>
              <a:cs typeface="Calibri"/>
              <a:sym typeface="Calibri"/>
            </a:endParaRPr>
          </a:p>
          <a:p>
            <a:pPr marL="12700" marR="0" lvl="0" indent="0" algn="l">
              <a:lnSpc>
                <a:spcPct val="100000"/>
              </a:lnSpc>
              <a:spcBef>
                <a:spcPts val="0"/>
              </a:spcBef>
              <a:spcAft>
                <a:spcPts val="0"/>
              </a:spcAft>
              <a:buNone/>
            </a:pPr>
            <a:r>
              <a:rPr lang="en-US" sz="1800" b="1" i="1" dirty="0">
                <a:solidFill>
                  <a:schemeClr val="dk1"/>
                </a:solidFill>
                <a:latin typeface="Calibri"/>
                <a:ea typeface="Calibri"/>
                <a:cs typeface="Calibri"/>
                <a:sym typeface="Calibri"/>
              </a:rPr>
              <a:t>Optimizing Methods</a:t>
            </a:r>
            <a:endParaRPr sz="1800" dirty="0">
              <a:solidFill>
                <a:schemeClr val="dk1"/>
              </a:solidFill>
              <a:latin typeface="Calibri"/>
              <a:ea typeface="Calibri"/>
              <a:cs typeface="Calibri"/>
              <a:sym typeface="Calibri"/>
            </a:endParaRPr>
          </a:p>
          <a:p>
            <a:pPr marL="12700" marR="5080"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The methods to find an optimal solution to the constrained resource scheduling problem  fall primarily into two categories: mathematical programming (linear programming, LP, for  the most part) and enumeration.</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C24F1065-A4AE-FF04-0D0D-DF6809D044F3}"/>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3CB4A675-4020-60D7-F3F9-D51357A238C5}"/>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5" name="Google Shape;195;p20"/>
          <p:cNvSpPr txBox="1"/>
          <p:nvPr/>
        </p:nvSpPr>
        <p:spPr>
          <a:xfrm>
            <a:off x="1866265" y="1283869"/>
            <a:ext cx="8459470" cy="4290262"/>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2400" dirty="0">
                <a:solidFill>
                  <a:schemeClr val="dk1"/>
                </a:solidFill>
                <a:latin typeface="Calibri"/>
                <a:ea typeface="Calibri"/>
                <a:cs typeface="Calibri"/>
                <a:sym typeface="Calibri"/>
              </a:rPr>
              <a:t>9.6 MULTIPROJECT SCHEDULING AND RESOURCE ALLOCATION</a:t>
            </a:r>
            <a:endParaRPr sz="2350" dirty="0">
              <a:solidFill>
                <a:schemeClr val="dk1"/>
              </a:solidFill>
              <a:latin typeface="Calibri"/>
              <a:ea typeface="Calibri"/>
              <a:cs typeface="Calibri"/>
              <a:sym typeface="Calibri"/>
            </a:endParaRPr>
          </a:p>
          <a:p>
            <a:pPr marL="12700" marR="26034"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Scheduling and allocating resources to multiple projects are much more complicated than  for the single-project case. The most common approach is to treat the several projects as if  they were each elements of a single large project. Another way of attacking the problem is  to consider all projects as completely independent.</a:t>
            </a:r>
            <a:endParaRPr sz="1800" dirty="0">
              <a:solidFill>
                <a:schemeClr val="dk1"/>
              </a:solidFill>
              <a:latin typeface="Calibri"/>
              <a:ea typeface="Calibri"/>
              <a:cs typeface="Calibri"/>
              <a:sym typeface="Calibri"/>
            </a:endParaRPr>
          </a:p>
          <a:p>
            <a:pPr marL="12700" marR="83185"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Three important parameters affected by project scheduling are: (1) schedule slippage, (2)  resource utilization, and (3) in-process inventory. The organization (or the PM) must select  the criterion most appropriate for its situation.</a:t>
            </a:r>
            <a:endParaRPr sz="1750" dirty="0">
              <a:solidFill>
                <a:schemeClr val="dk1"/>
              </a:solidFill>
              <a:latin typeface="Calibri"/>
              <a:ea typeface="Calibri"/>
              <a:cs typeface="Calibri"/>
              <a:sym typeface="Calibri"/>
            </a:endParaRPr>
          </a:p>
          <a:p>
            <a:pPr marL="12700" marR="0" lvl="0" indent="0" algn="l">
              <a:lnSpc>
                <a:spcPct val="100000"/>
              </a:lnSpc>
              <a:spcBef>
                <a:spcPts val="0"/>
              </a:spcBef>
              <a:spcAft>
                <a:spcPts val="0"/>
              </a:spcAft>
              <a:buNone/>
            </a:pPr>
            <a:r>
              <a:rPr lang="en-US" sz="1800" b="1" i="1" dirty="0">
                <a:solidFill>
                  <a:schemeClr val="dk1"/>
                </a:solidFill>
                <a:latin typeface="Calibri"/>
                <a:ea typeface="Calibri"/>
                <a:cs typeface="Calibri"/>
                <a:sym typeface="Calibri"/>
              </a:rPr>
              <a:t>Manufacturing Process Models</a:t>
            </a:r>
            <a:endParaRPr sz="1800" dirty="0">
              <a:solidFill>
                <a:schemeClr val="dk1"/>
              </a:solidFill>
              <a:latin typeface="Calibri"/>
              <a:ea typeface="Calibri"/>
              <a:cs typeface="Calibri"/>
              <a:sym typeface="Calibri"/>
            </a:endParaRPr>
          </a:p>
          <a:p>
            <a:pPr marL="12700" marR="5080" lvl="0" indent="0" algn="l">
              <a:lnSpc>
                <a:spcPct val="100000"/>
              </a:lnSpc>
              <a:spcBef>
                <a:spcPts val="5"/>
              </a:spcBef>
              <a:spcAft>
                <a:spcPts val="0"/>
              </a:spcAft>
              <a:buNone/>
            </a:pPr>
            <a:r>
              <a:rPr lang="en-US" sz="1800" dirty="0">
                <a:solidFill>
                  <a:schemeClr val="dk1"/>
                </a:solidFill>
                <a:latin typeface="Calibri"/>
                <a:ea typeface="Calibri"/>
                <a:cs typeface="Calibri"/>
                <a:sym typeface="Calibri"/>
              </a:rPr>
              <a:t>To avoid long waiting lines for projects or for activities within a project, the capacity of the  scarce resource must be significantly greater than the demand for it, or else the arrival rate  of jobs must be tightly controlled so that it is no longer random. Even if the arrival rate is  controlled, it must still be at a level that is less than the service rate (which is still random).</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C7D772F2-276E-CD67-2BA3-ADB48ADF359E}"/>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0E0CE2D2-31EE-C315-B636-F0E0828D96B8}"/>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1" name="Google Shape;201;p21"/>
          <p:cNvSpPr txBox="1"/>
          <p:nvPr/>
        </p:nvSpPr>
        <p:spPr>
          <a:xfrm>
            <a:off x="1755520" y="1283869"/>
            <a:ext cx="8514080" cy="4290262"/>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2400" dirty="0">
                <a:solidFill>
                  <a:schemeClr val="dk1"/>
                </a:solidFill>
                <a:latin typeface="Calibri"/>
                <a:ea typeface="Calibri"/>
                <a:cs typeface="Calibri"/>
                <a:sym typeface="Calibri"/>
              </a:rPr>
              <a:t>SUMMARY</a:t>
            </a:r>
            <a:endParaRPr sz="2350" dirty="0">
              <a:solidFill>
                <a:schemeClr val="dk1"/>
              </a:solidFill>
              <a:latin typeface="Calibri"/>
              <a:ea typeface="Calibri"/>
              <a:cs typeface="Calibri"/>
              <a:sym typeface="Calibri"/>
            </a:endParaRPr>
          </a:p>
          <a:p>
            <a:pPr marL="12700" marR="13970"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In this chapter, we looked at the problem of allocating physical resources, both among the  multiple activities of a project and among multiple projects. The continuous problem to the  PM is finding the best trade-offs among resources, particularly time. We considered  resource loading, allocation, and leveling, and presented methods and concepts to aid in all  these tasks.</a:t>
            </a:r>
            <a:endParaRPr sz="1800" dirty="0">
              <a:solidFill>
                <a:schemeClr val="dk1"/>
              </a:solidFill>
              <a:latin typeface="Calibri"/>
              <a:ea typeface="Calibri"/>
              <a:cs typeface="Calibri"/>
              <a:sym typeface="Calibri"/>
            </a:endParaRPr>
          </a:p>
          <a:p>
            <a:pPr marL="12700" marR="0"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Specific points made in the chapter were these:</a:t>
            </a:r>
            <a:endParaRPr sz="1800" dirty="0">
              <a:solidFill>
                <a:schemeClr val="dk1"/>
              </a:solidFill>
              <a:latin typeface="Calibri"/>
              <a:ea typeface="Calibri"/>
              <a:cs typeface="Calibri"/>
              <a:sym typeface="Calibri"/>
            </a:endParaRPr>
          </a:p>
          <a:p>
            <a:pPr marL="12700" marR="5080" lvl="0" indent="-114300" algn="l">
              <a:lnSpc>
                <a:spcPct val="100000"/>
              </a:lnSpc>
              <a:spcBef>
                <a:spcPts val="0"/>
              </a:spcBef>
              <a:spcAft>
                <a:spcPts val="0"/>
              </a:spcAft>
              <a:buClr>
                <a:schemeClr val="dk1"/>
              </a:buClr>
              <a:buSzPts val="1800"/>
              <a:buFont typeface="Calibri"/>
              <a:buChar char="•"/>
            </a:pPr>
            <a:r>
              <a:rPr lang="en-US" sz="1800" dirty="0">
                <a:solidFill>
                  <a:schemeClr val="dk1"/>
                </a:solidFill>
                <a:latin typeface="Calibri"/>
                <a:ea typeface="Calibri"/>
                <a:cs typeface="Calibri"/>
                <a:sym typeface="Calibri"/>
              </a:rPr>
              <a:t>The critical path method (CPM) is a network constructed in the same manner as PERT, but  it also considers the possibility of adding resources to tasks (called crashing) to shorten  their duration, thereby expediting the project.</a:t>
            </a:r>
            <a:endParaRPr sz="1800" dirty="0">
              <a:solidFill>
                <a:schemeClr val="dk1"/>
              </a:solidFill>
              <a:latin typeface="Calibri"/>
              <a:ea typeface="Calibri"/>
              <a:cs typeface="Calibri"/>
              <a:sym typeface="Calibri"/>
            </a:endParaRPr>
          </a:p>
          <a:p>
            <a:pPr marL="12700" marR="659130" lvl="0" indent="-114300" algn="l">
              <a:lnSpc>
                <a:spcPct val="100000"/>
              </a:lnSpc>
              <a:spcBef>
                <a:spcPts val="5"/>
              </a:spcBef>
              <a:spcAft>
                <a:spcPts val="0"/>
              </a:spcAft>
              <a:buClr>
                <a:schemeClr val="dk1"/>
              </a:buClr>
              <a:buSzPts val="1800"/>
              <a:buFont typeface="Calibri"/>
              <a:buChar char="•"/>
            </a:pPr>
            <a:r>
              <a:rPr lang="en-US" sz="1800" dirty="0">
                <a:solidFill>
                  <a:schemeClr val="dk1"/>
                </a:solidFill>
                <a:latin typeface="Calibri"/>
                <a:ea typeface="Calibri"/>
                <a:cs typeface="Calibri"/>
                <a:sym typeface="Calibri"/>
              </a:rPr>
              <a:t>The resource allocation problem is concerned with determining the best trade-offs  between available resources, including time, throughout the duration of a project.</a:t>
            </a:r>
            <a:endParaRPr sz="1800" dirty="0">
              <a:solidFill>
                <a:schemeClr val="dk1"/>
              </a:solidFill>
              <a:latin typeface="Calibri"/>
              <a:ea typeface="Calibri"/>
              <a:cs typeface="Calibri"/>
              <a:sym typeface="Calibri"/>
            </a:endParaRPr>
          </a:p>
          <a:p>
            <a:pPr marL="12700" marR="327025" lvl="0" indent="-114300" algn="l">
              <a:lnSpc>
                <a:spcPct val="100000"/>
              </a:lnSpc>
              <a:spcBef>
                <a:spcPts val="0"/>
              </a:spcBef>
              <a:spcAft>
                <a:spcPts val="0"/>
              </a:spcAft>
              <a:buClr>
                <a:schemeClr val="dk1"/>
              </a:buClr>
              <a:buSzPts val="1800"/>
              <a:buFont typeface="Calibri"/>
              <a:buChar char="•"/>
            </a:pPr>
            <a:r>
              <a:rPr lang="en-US" sz="1800" dirty="0">
                <a:solidFill>
                  <a:schemeClr val="dk1"/>
                </a:solidFill>
                <a:latin typeface="Calibri"/>
                <a:ea typeface="Calibri"/>
                <a:cs typeface="Calibri"/>
                <a:sym typeface="Calibri"/>
              </a:rPr>
              <a:t>Resource loading is the process of calculating the total load from project tasks on each  resource for each time period of the project’s duration.</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5CAD5B0E-BA35-B2C7-0B58-D4C25ACFB415}"/>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A6A277AC-DDC4-2FFC-4078-BD4E25D277EB}"/>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7" name="Google Shape;207;p22"/>
          <p:cNvSpPr txBox="1"/>
          <p:nvPr/>
        </p:nvSpPr>
        <p:spPr>
          <a:xfrm>
            <a:off x="1956619" y="1124711"/>
            <a:ext cx="8524240" cy="4844260"/>
          </a:xfrm>
          <a:prstGeom prst="rect">
            <a:avLst/>
          </a:prstGeom>
          <a:noFill/>
          <a:ln>
            <a:noFill/>
          </a:ln>
        </p:spPr>
        <p:txBody>
          <a:bodyPr spcFirstLastPara="1" wrap="square" lIns="0" tIns="12050" rIns="0" bIns="0" anchor="t" anchorCtr="0">
            <a:spAutoFit/>
          </a:bodyPr>
          <a:lstStyle/>
          <a:p>
            <a:pPr marL="12700" marR="0" lvl="0" indent="0" algn="l">
              <a:lnSpc>
                <a:spcPct val="100000"/>
              </a:lnSpc>
              <a:spcBef>
                <a:spcPts val="2370"/>
              </a:spcBef>
              <a:spcAft>
                <a:spcPts val="0"/>
              </a:spcAft>
              <a:buNone/>
            </a:pPr>
            <a:r>
              <a:rPr lang="en-US" sz="2400" dirty="0">
                <a:solidFill>
                  <a:schemeClr val="dk1"/>
                </a:solidFill>
                <a:latin typeface="Calibri"/>
                <a:ea typeface="Calibri"/>
                <a:cs typeface="Calibri"/>
                <a:sym typeface="Calibri"/>
              </a:rPr>
              <a:t>SUMMARY</a:t>
            </a:r>
            <a:endParaRPr sz="2350" dirty="0">
              <a:solidFill>
                <a:schemeClr val="dk1"/>
              </a:solidFill>
              <a:latin typeface="Calibri"/>
              <a:ea typeface="Calibri"/>
              <a:cs typeface="Calibri"/>
              <a:sym typeface="Calibri"/>
            </a:endParaRPr>
          </a:p>
          <a:p>
            <a:pPr marL="12700" marR="22225" lvl="0" indent="-114300" algn="l">
              <a:lnSpc>
                <a:spcPct val="100000"/>
              </a:lnSpc>
              <a:spcBef>
                <a:spcPts val="0"/>
              </a:spcBef>
              <a:spcAft>
                <a:spcPts val="0"/>
              </a:spcAft>
              <a:buClr>
                <a:schemeClr val="dk1"/>
              </a:buClr>
              <a:buSzPts val="1800"/>
              <a:buFont typeface="Calibri"/>
              <a:buChar char="•"/>
            </a:pPr>
            <a:r>
              <a:rPr lang="en-US" sz="1800" dirty="0">
                <a:solidFill>
                  <a:schemeClr val="dk1"/>
                </a:solidFill>
                <a:latin typeface="Calibri"/>
                <a:ea typeface="Calibri"/>
                <a:cs typeface="Calibri"/>
                <a:sym typeface="Calibri"/>
              </a:rPr>
              <a:t>Resource leveling is concerned with evening out the demand for various resources  required in a project by shifting tasks within their slack allowances. The aid of a computer is  mandatory for realistic projects.</a:t>
            </a:r>
            <a:endParaRPr sz="1800" dirty="0">
              <a:solidFill>
                <a:schemeClr val="dk1"/>
              </a:solidFill>
              <a:latin typeface="Calibri"/>
              <a:ea typeface="Calibri"/>
              <a:cs typeface="Calibri"/>
              <a:sym typeface="Calibri"/>
            </a:endParaRPr>
          </a:p>
          <a:p>
            <a:pPr marL="177800" marR="0" lvl="0" indent="-165735" algn="l">
              <a:lnSpc>
                <a:spcPct val="100000"/>
              </a:lnSpc>
              <a:spcBef>
                <a:spcPts val="0"/>
              </a:spcBef>
              <a:spcAft>
                <a:spcPts val="0"/>
              </a:spcAft>
              <a:buClr>
                <a:schemeClr val="dk1"/>
              </a:buClr>
              <a:buSzPts val="1800"/>
              <a:buFont typeface="Calibri"/>
              <a:buChar char="•"/>
            </a:pPr>
            <a:r>
              <a:rPr lang="en-US" sz="1800" dirty="0">
                <a:solidFill>
                  <a:schemeClr val="dk1"/>
                </a:solidFill>
                <a:latin typeface="Calibri"/>
                <a:ea typeface="Calibri"/>
                <a:cs typeface="Calibri"/>
                <a:sym typeface="Calibri"/>
              </a:rPr>
              <a:t>There are two basic approaches to addressing the constrained resources allocation</a:t>
            </a:r>
            <a:endParaRPr sz="1800" dirty="0">
              <a:solidFill>
                <a:schemeClr val="dk1"/>
              </a:solidFill>
              <a:latin typeface="Calibri"/>
              <a:ea typeface="Calibri"/>
              <a:cs typeface="Calibri"/>
              <a:sym typeface="Calibri"/>
            </a:endParaRPr>
          </a:p>
          <a:p>
            <a:pPr marL="12700" marR="0"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problem:</a:t>
            </a:r>
            <a:endParaRPr sz="1800" dirty="0">
              <a:solidFill>
                <a:schemeClr val="dk1"/>
              </a:solidFill>
              <a:latin typeface="Calibri"/>
              <a:ea typeface="Calibri"/>
              <a:cs typeface="Calibri"/>
              <a:sym typeface="Calibri"/>
            </a:endParaRPr>
          </a:p>
          <a:p>
            <a:pPr marL="12700" marR="90170" lvl="0" indent="-114300" algn="l">
              <a:lnSpc>
                <a:spcPct val="100000"/>
              </a:lnSpc>
              <a:spcBef>
                <a:spcPts val="0"/>
              </a:spcBef>
              <a:spcAft>
                <a:spcPts val="0"/>
              </a:spcAft>
              <a:buClr>
                <a:schemeClr val="dk1"/>
              </a:buClr>
              <a:buSzPts val="1800"/>
              <a:buFont typeface="Calibri"/>
              <a:buChar char="—"/>
            </a:pPr>
            <a:r>
              <a:rPr lang="en-US" sz="1800" dirty="0">
                <a:solidFill>
                  <a:schemeClr val="dk1"/>
                </a:solidFill>
                <a:latin typeface="Calibri"/>
                <a:ea typeface="Calibri"/>
                <a:cs typeface="Calibri"/>
                <a:sym typeface="Calibri"/>
              </a:rPr>
              <a:t>Heuristic methods are realistic approaches that may identify feasible solutions to the  problem. They essentially use simple priority rules, such as shortest task first, to determine  which task should receive resources and which task must wait.</a:t>
            </a:r>
            <a:endParaRPr sz="1800" dirty="0">
              <a:solidFill>
                <a:schemeClr val="dk1"/>
              </a:solidFill>
              <a:latin typeface="Calibri"/>
              <a:ea typeface="Calibri"/>
              <a:cs typeface="Calibri"/>
              <a:sym typeface="Calibri"/>
            </a:endParaRPr>
          </a:p>
          <a:p>
            <a:pPr marL="271780" marR="0" lvl="0" indent="-259079" algn="l">
              <a:lnSpc>
                <a:spcPct val="100000"/>
              </a:lnSpc>
              <a:spcBef>
                <a:spcPts val="0"/>
              </a:spcBef>
              <a:spcAft>
                <a:spcPts val="0"/>
              </a:spcAft>
              <a:buClr>
                <a:schemeClr val="dk1"/>
              </a:buClr>
              <a:buSzPts val="1800"/>
              <a:buFont typeface="Calibri"/>
              <a:buChar char="—"/>
            </a:pPr>
            <a:r>
              <a:rPr lang="en-US" sz="1800" dirty="0">
                <a:solidFill>
                  <a:schemeClr val="dk1"/>
                </a:solidFill>
                <a:latin typeface="Calibri"/>
                <a:ea typeface="Calibri"/>
                <a:cs typeface="Calibri"/>
                <a:sym typeface="Calibri"/>
              </a:rPr>
              <a:t>Optimizing methods, such as linear programming, find the best allocation of resources to</a:t>
            </a:r>
            <a:endParaRPr sz="1800" dirty="0">
              <a:solidFill>
                <a:schemeClr val="dk1"/>
              </a:solidFill>
              <a:latin typeface="Calibri"/>
              <a:ea typeface="Calibri"/>
              <a:cs typeface="Calibri"/>
              <a:sym typeface="Calibri"/>
            </a:endParaRPr>
          </a:p>
          <a:p>
            <a:pPr marL="12700" marR="0" lvl="0" indent="0" algn="l">
              <a:lnSpc>
                <a:spcPct val="100000"/>
              </a:lnSpc>
              <a:spcBef>
                <a:spcPts val="5"/>
              </a:spcBef>
              <a:spcAft>
                <a:spcPts val="0"/>
              </a:spcAft>
              <a:buNone/>
            </a:pPr>
            <a:r>
              <a:rPr lang="en-US" sz="1800" dirty="0">
                <a:solidFill>
                  <a:schemeClr val="dk1"/>
                </a:solidFill>
                <a:latin typeface="Calibri"/>
                <a:ea typeface="Calibri"/>
                <a:cs typeface="Calibri"/>
                <a:sym typeface="Calibri"/>
              </a:rPr>
              <a:t>tasks but are limited in the size of problems they can efficiently solve.</a:t>
            </a:r>
            <a:endParaRPr sz="1800" dirty="0">
              <a:solidFill>
                <a:schemeClr val="dk1"/>
              </a:solidFill>
              <a:latin typeface="Calibri"/>
              <a:ea typeface="Calibri"/>
              <a:cs typeface="Calibri"/>
              <a:sym typeface="Calibri"/>
            </a:endParaRPr>
          </a:p>
          <a:p>
            <a:pPr marL="12700" marR="511175" lvl="0" indent="-114300" algn="l">
              <a:lnSpc>
                <a:spcPct val="100000"/>
              </a:lnSpc>
              <a:spcBef>
                <a:spcPts val="0"/>
              </a:spcBef>
              <a:spcAft>
                <a:spcPts val="0"/>
              </a:spcAft>
              <a:buClr>
                <a:schemeClr val="dk1"/>
              </a:buClr>
              <a:buSzPts val="1800"/>
              <a:buFont typeface="Calibri"/>
              <a:buChar char="•"/>
            </a:pPr>
            <a:r>
              <a:rPr lang="en-US" sz="1800" dirty="0">
                <a:solidFill>
                  <a:schemeClr val="dk1"/>
                </a:solidFill>
                <a:latin typeface="Calibri"/>
                <a:ea typeface="Calibri"/>
                <a:cs typeface="Calibri"/>
                <a:sym typeface="Calibri"/>
              </a:rPr>
              <a:t>For </a:t>
            </a:r>
            <a:r>
              <a:rPr lang="en-US" sz="1800" dirty="0" err="1">
                <a:solidFill>
                  <a:schemeClr val="dk1"/>
                </a:solidFill>
                <a:latin typeface="Calibri"/>
                <a:ea typeface="Calibri"/>
                <a:cs typeface="Calibri"/>
                <a:sym typeface="Calibri"/>
              </a:rPr>
              <a:t>multiproject</a:t>
            </a:r>
            <a:r>
              <a:rPr lang="en-US" sz="1800" dirty="0">
                <a:solidFill>
                  <a:schemeClr val="dk1"/>
                </a:solidFill>
                <a:latin typeface="Calibri"/>
                <a:ea typeface="Calibri"/>
                <a:cs typeface="Calibri"/>
                <a:sym typeface="Calibri"/>
              </a:rPr>
              <a:t> scheduling, three important measures of effectiveness are schedule  slippage, resource utilization, and level of in-process inventory.</a:t>
            </a:r>
            <a:endParaRPr sz="1800" dirty="0">
              <a:solidFill>
                <a:schemeClr val="dk1"/>
              </a:solidFill>
              <a:latin typeface="Calibri"/>
              <a:ea typeface="Calibri"/>
              <a:cs typeface="Calibri"/>
              <a:sym typeface="Calibri"/>
            </a:endParaRPr>
          </a:p>
          <a:p>
            <a:pPr marL="177800" marR="0" lvl="0" indent="-165735" algn="l">
              <a:lnSpc>
                <a:spcPct val="100000"/>
              </a:lnSpc>
              <a:spcBef>
                <a:spcPts val="0"/>
              </a:spcBef>
              <a:spcAft>
                <a:spcPts val="0"/>
              </a:spcAft>
              <a:buClr>
                <a:schemeClr val="dk1"/>
              </a:buClr>
              <a:buSzPts val="1800"/>
              <a:buFont typeface="Calibri"/>
              <a:buChar char="•"/>
            </a:pPr>
            <a:r>
              <a:rPr lang="en-US" sz="1800" dirty="0">
                <a:solidFill>
                  <a:schemeClr val="dk1"/>
                </a:solidFill>
                <a:latin typeface="Calibri"/>
                <a:ea typeface="Calibri"/>
                <a:cs typeface="Calibri"/>
                <a:sym typeface="Calibri"/>
              </a:rPr>
              <a:t>When a new project is added to a </a:t>
            </a:r>
            <a:r>
              <a:rPr lang="en-US" sz="1800" dirty="0" err="1">
                <a:solidFill>
                  <a:schemeClr val="dk1"/>
                </a:solidFill>
                <a:latin typeface="Calibri"/>
                <a:ea typeface="Calibri"/>
                <a:cs typeface="Calibri"/>
                <a:sym typeface="Calibri"/>
              </a:rPr>
              <a:t>multiproject</a:t>
            </a:r>
            <a:r>
              <a:rPr lang="en-US" sz="1800" dirty="0">
                <a:solidFill>
                  <a:schemeClr val="dk1"/>
                </a:solidFill>
                <a:latin typeface="Calibri"/>
                <a:ea typeface="Calibri"/>
                <a:cs typeface="Calibri"/>
                <a:sym typeface="Calibri"/>
              </a:rPr>
              <a:t> system, the amount of slippage is directly</a:t>
            </a:r>
            <a:endParaRPr sz="1800" dirty="0">
              <a:solidFill>
                <a:schemeClr val="dk1"/>
              </a:solidFill>
              <a:latin typeface="Calibri"/>
              <a:ea typeface="Calibri"/>
              <a:cs typeface="Calibri"/>
              <a:sym typeface="Calibri"/>
            </a:endParaRPr>
          </a:p>
          <a:p>
            <a:pPr marL="12700" marR="0" lvl="0" indent="0" algn="l">
              <a:lnSpc>
                <a:spcPct val="100000"/>
              </a:lnSpc>
              <a:spcBef>
                <a:spcPts val="0"/>
              </a:spcBef>
              <a:spcAft>
                <a:spcPts val="0"/>
              </a:spcAft>
              <a:buNone/>
            </a:pPr>
            <a:r>
              <a:rPr lang="en-US" sz="1800" dirty="0">
                <a:solidFill>
                  <a:schemeClr val="dk1"/>
                </a:solidFill>
                <a:latin typeface="Calibri"/>
                <a:ea typeface="Calibri"/>
                <a:cs typeface="Calibri"/>
                <a:sym typeface="Calibri"/>
              </a:rPr>
              <a:t>related to the average resource load.</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04DBB835-B0E4-CD0C-FF3F-A6C9F290C8E6}"/>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4CF4FAD8-48FC-0E50-DBBA-E282FF8753EA}"/>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3" name="Google Shape;213;p23"/>
          <p:cNvSpPr txBox="1"/>
          <p:nvPr/>
        </p:nvSpPr>
        <p:spPr>
          <a:xfrm>
            <a:off x="1724660" y="1715261"/>
            <a:ext cx="8552180" cy="3182266"/>
          </a:xfrm>
          <a:prstGeom prst="rect">
            <a:avLst/>
          </a:prstGeom>
          <a:noFill/>
          <a:ln>
            <a:noFill/>
          </a:ln>
        </p:spPr>
        <p:txBody>
          <a:bodyPr spcFirstLastPara="1" wrap="square" lIns="0" tIns="12050" rIns="0" bIns="0" anchor="t" anchorCtr="0">
            <a:spAutoFit/>
          </a:bodyPr>
          <a:lstStyle/>
          <a:p>
            <a:pPr marL="12700" marR="0" lvl="0" indent="0" algn="just">
              <a:lnSpc>
                <a:spcPct val="100000"/>
              </a:lnSpc>
              <a:spcBef>
                <a:spcPts val="2370"/>
              </a:spcBef>
              <a:spcAft>
                <a:spcPts val="0"/>
              </a:spcAft>
              <a:buNone/>
            </a:pPr>
            <a:r>
              <a:rPr lang="en-US" sz="2400" dirty="0">
                <a:solidFill>
                  <a:schemeClr val="dk1"/>
                </a:solidFill>
                <a:latin typeface="Calibri"/>
                <a:ea typeface="Calibri"/>
                <a:cs typeface="Calibri"/>
                <a:sym typeface="Calibri"/>
              </a:rPr>
              <a:t>SUMMARY</a:t>
            </a:r>
            <a:endParaRPr sz="2350" dirty="0">
              <a:solidFill>
                <a:schemeClr val="dk1"/>
              </a:solidFill>
              <a:latin typeface="Calibri"/>
              <a:ea typeface="Calibri"/>
              <a:cs typeface="Calibri"/>
              <a:sym typeface="Calibri"/>
            </a:endParaRPr>
          </a:p>
          <a:p>
            <a:pPr marL="12700" marR="5080" lvl="0" indent="-114300" algn="just">
              <a:lnSpc>
                <a:spcPct val="100000"/>
              </a:lnSpc>
              <a:spcBef>
                <a:spcPts val="0"/>
              </a:spcBef>
              <a:spcAft>
                <a:spcPts val="0"/>
              </a:spcAft>
              <a:buClr>
                <a:schemeClr val="dk1"/>
              </a:buClr>
              <a:buSzPts val="1800"/>
              <a:buFont typeface="Calibri"/>
              <a:buChar char="•"/>
            </a:pPr>
            <a:r>
              <a:rPr lang="en-US" sz="1800" dirty="0">
                <a:solidFill>
                  <a:schemeClr val="dk1"/>
                </a:solidFill>
                <a:latin typeface="Calibri"/>
                <a:ea typeface="Calibri"/>
                <a:cs typeface="Calibri"/>
                <a:sym typeface="Calibri"/>
              </a:rPr>
              <a:t>Mathematical programming models for multi-project scheduling aim either to minimize  total throughput time for all projects, minimize the completion time for all projects, or  minimize the total lateness (or lateness penalty) for all projects. These models are limited to  small problems.</a:t>
            </a:r>
            <a:endParaRPr sz="1800" dirty="0">
              <a:solidFill>
                <a:schemeClr val="dk1"/>
              </a:solidFill>
              <a:latin typeface="Calibri"/>
              <a:ea typeface="Calibri"/>
              <a:cs typeface="Calibri"/>
              <a:sym typeface="Calibri"/>
            </a:endParaRPr>
          </a:p>
          <a:p>
            <a:pPr marL="12700" marR="179705" lvl="0" indent="0" algn="just">
              <a:lnSpc>
                <a:spcPct val="100000"/>
              </a:lnSpc>
              <a:spcBef>
                <a:spcPts val="0"/>
              </a:spcBef>
              <a:spcAft>
                <a:spcPts val="0"/>
              </a:spcAft>
              <a:buNone/>
            </a:pPr>
            <a:r>
              <a:rPr lang="en-US" sz="1800" dirty="0">
                <a:solidFill>
                  <a:schemeClr val="dk1"/>
                </a:solidFill>
                <a:latin typeface="Calibri"/>
                <a:ea typeface="Calibri"/>
                <a:cs typeface="Calibri"/>
                <a:sym typeface="Calibri"/>
              </a:rPr>
              <a:t>There are a number of heuristic methods, such as the resource scheduling method,  available for the </a:t>
            </a:r>
            <a:r>
              <a:rPr lang="en-US" sz="1800" dirty="0" err="1">
                <a:solidFill>
                  <a:schemeClr val="dk1"/>
                </a:solidFill>
                <a:latin typeface="Calibri"/>
                <a:ea typeface="Calibri"/>
                <a:cs typeface="Calibri"/>
                <a:sym typeface="Calibri"/>
              </a:rPr>
              <a:t>multiproject</a:t>
            </a:r>
            <a:r>
              <a:rPr lang="en-US" sz="1800" dirty="0">
                <a:solidFill>
                  <a:schemeClr val="dk1"/>
                </a:solidFill>
                <a:latin typeface="Calibri"/>
                <a:ea typeface="Calibri"/>
                <a:cs typeface="Calibri"/>
                <a:sym typeface="Calibri"/>
              </a:rPr>
              <a:t> scheduling problem. In the next chapter, we move to the  ongoing implementation of the project and consider the project information systems used  for monitoring progress, costs, performance, and so on. The chapter also describes some  available computer packages for this function</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D484E0AB-AA20-22D0-1426-724251B3B238}"/>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F08397A4-BB06-9493-7733-C3D318EDE753}"/>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9" name="Google Shape;219;p24"/>
          <p:cNvSpPr txBox="1"/>
          <p:nvPr/>
        </p:nvSpPr>
        <p:spPr>
          <a:xfrm>
            <a:off x="1834197" y="1191386"/>
            <a:ext cx="8523605" cy="4290262"/>
          </a:xfrm>
          <a:prstGeom prst="rect">
            <a:avLst/>
          </a:prstGeom>
          <a:noFill/>
          <a:ln>
            <a:noFill/>
          </a:ln>
        </p:spPr>
        <p:txBody>
          <a:bodyPr spcFirstLastPara="1" wrap="square" lIns="0" tIns="12050" rIns="0" bIns="0" anchor="t" anchorCtr="0">
            <a:spAutoFit/>
          </a:bodyPr>
          <a:lstStyle/>
          <a:p>
            <a:pPr marL="12700" marR="0" lvl="0" indent="0" algn="just">
              <a:lnSpc>
                <a:spcPct val="100000"/>
              </a:lnSpc>
              <a:spcBef>
                <a:spcPts val="2370"/>
              </a:spcBef>
              <a:spcAft>
                <a:spcPts val="0"/>
              </a:spcAft>
              <a:buNone/>
            </a:pPr>
            <a:r>
              <a:rPr lang="en-US" sz="2400" dirty="0">
                <a:solidFill>
                  <a:schemeClr val="dk1"/>
                </a:solidFill>
                <a:latin typeface="Calibri"/>
                <a:ea typeface="Calibri"/>
                <a:cs typeface="Calibri"/>
                <a:sym typeface="Calibri"/>
              </a:rPr>
              <a:t>GLOSSARY</a:t>
            </a:r>
            <a:endParaRPr sz="2350" dirty="0">
              <a:solidFill>
                <a:schemeClr val="dk1"/>
              </a:solidFill>
              <a:latin typeface="Calibri"/>
              <a:ea typeface="Calibri"/>
              <a:cs typeface="Calibri"/>
              <a:sym typeface="Calibri"/>
            </a:endParaRPr>
          </a:p>
          <a:p>
            <a:pPr marL="12700" marR="103504" lvl="0" indent="0" algn="just">
              <a:lnSpc>
                <a:spcPct val="100000"/>
              </a:lnSpc>
              <a:spcBef>
                <a:spcPts val="0"/>
              </a:spcBef>
              <a:spcAft>
                <a:spcPts val="0"/>
              </a:spcAft>
              <a:buNone/>
            </a:pPr>
            <a:r>
              <a:rPr lang="en-US" sz="1800" b="1" dirty="0">
                <a:solidFill>
                  <a:schemeClr val="dk1"/>
                </a:solidFill>
                <a:latin typeface="Calibri"/>
                <a:ea typeface="Calibri"/>
                <a:cs typeface="Calibri"/>
                <a:sym typeface="Calibri"/>
              </a:rPr>
              <a:t>Cost/Time Slope </a:t>
            </a:r>
            <a:r>
              <a:rPr lang="en-US" sz="1800" dirty="0">
                <a:solidFill>
                  <a:schemeClr val="dk1"/>
                </a:solidFill>
                <a:latin typeface="Calibri"/>
                <a:ea typeface="Calibri"/>
                <a:cs typeface="Calibri"/>
                <a:sym typeface="Calibri"/>
              </a:rPr>
              <a:t>The ratio of the increased cost for expediting to the decreased amount of  time for the activity.</a:t>
            </a:r>
            <a:endParaRPr sz="1800" dirty="0">
              <a:solidFill>
                <a:schemeClr val="dk1"/>
              </a:solidFill>
              <a:latin typeface="Calibri"/>
              <a:ea typeface="Calibri"/>
              <a:cs typeface="Calibri"/>
              <a:sym typeface="Calibri"/>
            </a:endParaRPr>
          </a:p>
          <a:p>
            <a:pPr marL="12700" marR="0" lvl="0" indent="0" algn="just">
              <a:lnSpc>
                <a:spcPct val="100000"/>
              </a:lnSpc>
              <a:spcBef>
                <a:spcPts val="0"/>
              </a:spcBef>
              <a:spcAft>
                <a:spcPts val="0"/>
              </a:spcAft>
              <a:buNone/>
            </a:pPr>
            <a:r>
              <a:rPr lang="en-US" sz="1800" b="1" dirty="0">
                <a:solidFill>
                  <a:schemeClr val="dk1"/>
                </a:solidFill>
                <a:latin typeface="Calibri"/>
                <a:ea typeface="Calibri"/>
                <a:cs typeface="Calibri"/>
                <a:sym typeface="Calibri"/>
              </a:rPr>
              <a:t>Followers </a:t>
            </a:r>
            <a:r>
              <a:rPr lang="en-US" sz="1800" dirty="0">
                <a:solidFill>
                  <a:schemeClr val="dk1"/>
                </a:solidFill>
                <a:latin typeface="Calibri"/>
                <a:ea typeface="Calibri"/>
                <a:cs typeface="Calibri"/>
                <a:sym typeface="Calibri"/>
              </a:rPr>
              <a:t>The tasks that logically follow a particular task in time.</a:t>
            </a:r>
            <a:endParaRPr sz="1800" dirty="0">
              <a:solidFill>
                <a:schemeClr val="dk1"/>
              </a:solidFill>
              <a:latin typeface="Calibri"/>
              <a:ea typeface="Calibri"/>
              <a:cs typeface="Calibri"/>
              <a:sym typeface="Calibri"/>
            </a:endParaRPr>
          </a:p>
          <a:p>
            <a:pPr marL="12700" marR="0" lvl="0" indent="0" algn="just">
              <a:lnSpc>
                <a:spcPct val="100000"/>
              </a:lnSpc>
              <a:spcBef>
                <a:spcPts val="0"/>
              </a:spcBef>
              <a:spcAft>
                <a:spcPts val="0"/>
              </a:spcAft>
              <a:buNone/>
            </a:pPr>
            <a:r>
              <a:rPr lang="en-US" sz="1800" b="1" dirty="0">
                <a:solidFill>
                  <a:schemeClr val="dk1"/>
                </a:solidFill>
                <a:latin typeface="Calibri"/>
                <a:ea typeface="Calibri"/>
                <a:cs typeface="Calibri"/>
                <a:sym typeface="Calibri"/>
              </a:rPr>
              <a:t>Heuristic </a:t>
            </a:r>
            <a:r>
              <a:rPr lang="en-US" sz="1800" dirty="0">
                <a:solidFill>
                  <a:schemeClr val="dk1"/>
                </a:solidFill>
                <a:latin typeface="Calibri"/>
                <a:ea typeface="Calibri"/>
                <a:cs typeface="Calibri"/>
                <a:sym typeface="Calibri"/>
              </a:rPr>
              <a:t>A formal process for solving a problem, like a rule of thumb, that results in an</a:t>
            </a:r>
            <a:endParaRPr sz="1800" dirty="0">
              <a:solidFill>
                <a:schemeClr val="dk1"/>
              </a:solidFill>
              <a:latin typeface="Calibri"/>
              <a:ea typeface="Calibri"/>
              <a:cs typeface="Calibri"/>
              <a:sym typeface="Calibri"/>
            </a:endParaRPr>
          </a:p>
          <a:p>
            <a:pPr marL="12700" marR="0" lvl="0" indent="0" algn="just">
              <a:lnSpc>
                <a:spcPct val="100000"/>
              </a:lnSpc>
              <a:spcBef>
                <a:spcPts val="0"/>
              </a:spcBef>
              <a:spcAft>
                <a:spcPts val="0"/>
              </a:spcAft>
              <a:buNone/>
            </a:pPr>
            <a:r>
              <a:rPr lang="en-US" sz="1800" dirty="0">
                <a:solidFill>
                  <a:schemeClr val="dk1"/>
                </a:solidFill>
                <a:latin typeface="Calibri"/>
                <a:ea typeface="Calibri"/>
                <a:cs typeface="Calibri"/>
                <a:sym typeface="Calibri"/>
              </a:rPr>
              <a:t>acceptable solution.</a:t>
            </a:r>
            <a:endParaRPr sz="1800" dirty="0">
              <a:solidFill>
                <a:schemeClr val="dk1"/>
              </a:solidFill>
              <a:latin typeface="Calibri"/>
              <a:ea typeface="Calibri"/>
              <a:cs typeface="Calibri"/>
              <a:sym typeface="Calibri"/>
            </a:endParaRPr>
          </a:p>
          <a:p>
            <a:pPr marL="12700" marR="5080" lvl="0" indent="0" algn="just">
              <a:lnSpc>
                <a:spcPct val="100000"/>
              </a:lnSpc>
              <a:spcBef>
                <a:spcPts val="0"/>
              </a:spcBef>
              <a:spcAft>
                <a:spcPts val="0"/>
              </a:spcAft>
              <a:buNone/>
            </a:pPr>
            <a:r>
              <a:rPr lang="en-US" sz="1800" b="1" dirty="0">
                <a:solidFill>
                  <a:schemeClr val="dk1"/>
                </a:solidFill>
                <a:latin typeface="Calibri"/>
                <a:ea typeface="Calibri"/>
                <a:cs typeface="Calibri"/>
                <a:sym typeface="Calibri"/>
              </a:rPr>
              <a:t>Mathematical Programming </a:t>
            </a:r>
            <a:r>
              <a:rPr lang="en-US" sz="1800" dirty="0">
                <a:solidFill>
                  <a:schemeClr val="dk1"/>
                </a:solidFill>
                <a:latin typeface="Calibri"/>
                <a:ea typeface="Calibri"/>
                <a:cs typeface="Calibri"/>
                <a:sym typeface="Calibri"/>
              </a:rPr>
              <a:t>A general term for certain mathematical approaches to solving  constrained optimization problems, including linear programming, integer programming,  and so on.</a:t>
            </a:r>
            <a:endParaRPr sz="1800" dirty="0">
              <a:solidFill>
                <a:schemeClr val="dk1"/>
              </a:solidFill>
              <a:latin typeface="Calibri"/>
              <a:ea typeface="Calibri"/>
              <a:cs typeface="Calibri"/>
              <a:sym typeface="Calibri"/>
            </a:endParaRPr>
          </a:p>
          <a:p>
            <a:pPr marL="12700" marR="0" lvl="0" indent="0" algn="just">
              <a:lnSpc>
                <a:spcPct val="100000"/>
              </a:lnSpc>
              <a:spcBef>
                <a:spcPts val="0"/>
              </a:spcBef>
              <a:spcAft>
                <a:spcPts val="0"/>
              </a:spcAft>
              <a:buNone/>
            </a:pPr>
            <a:r>
              <a:rPr lang="en-US" sz="1800" b="1" dirty="0">
                <a:solidFill>
                  <a:schemeClr val="dk1"/>
                </a:solidFill>
                <a:latin typeface="Calibri"/>
                <a:ea typeface="Calibri"/>
                <a:cs typeface="Calibri"/>
                <a:sym typeface="Calibri"/>
              </a:rPr>
              <a:t>Predecessors </a:t>
            </a:r>
            <a:r>
              <a:rPr lang="en-US" sz="1800" dirty="0">
                <a:solidFill>
                  <a:schemeClr val="dk1"/>
                </a:solidFill>
                <a:latin typeface="Calibri"/>
                <a:ea typeface="Calibri"/>
                <a:cs typeface="Calibri"/>
                <a:sym typeface="Calibri"/>
              </a:rPr>
              <a:t>The tasks that logically precede a particular task in time.</a:t>
            </a:r>
            <a:endParaRPr sz="1800" dirty="0">
              <a:solidFill>
                <a:schemeClr val="dk1"/>
              </a:solidFill>
              <a:latin typeface="Calibri"/>
              <a:ea typeface="Calibri"/>
              <a:cs typeface="Calibri"/>
              <a:sym typeface="Calibri"/>
            </a:endParaRPr>
          </a:p>
          <a:p>
            <a:pPr marL="12700" marR="504825" lvl="0" indent="0" algn="just">
              <a:lnSpc>
                <a:spcPct val="100000"/>
              </a:lnSpc>
              <a:spcBef>
                <a:spcPts val="5"/>
              </a:spcBef>
              <a:spcAft>
                <a:spcPts val="0"/>
              </a:spcAft>
              <a:buNone/>
            </a:pPr>
            <a:r>
              <a:rPr lang="en-US" sz="1800" b="1" dirty="0">
                <a:solidFill>
                  <a:schemeClr val="dk1"/>
                </a:solidFill>
                <a:latin typeface="Calibri"/>
                <a:ea typeface="Calibri"/>
                <a:cs typeface="Calibri"/>
                <a:sym typeface="Calibri"/>
              </a:rPr>
              <a:t>Priority Rules </a:t>
            </a:r>
            <a:r>
              <a:rPr lang="en-US" sz="1800" dirty="0">
                <a:solidFill>
                  <a:schemeClr val="dk1"/>
                </a:solidFill>
                <a:latin typeface="Calibri"/>
                <a:ea typeface="Calibri"/>
                <a:cs typeface="Calibri"/>
                <a:sym typeface="Calibri"/>
              </a:rPr>
              <a:t>Formal methods, such as ratios, that rank items to determine which one  should be next.</a:t>
            </a:r>
            <a:endParaRPr sz="1800" dirty="0">
              <a:solidFill>
                <a:schemeClr val="dk1"/>
              </a:solidFill>
              <a:latin typeface="Calibri"/>
              <a:ea typeface="Calibri"/>
              <a:cs typeface="Calibri"/>
              <a:sym typeface="Calibri"/>
            </a:endParaRPr>
          </a:p>
          <a:p>
            <a:pPr marL="12700" marR="104775" lvl="0" indent="0" algn="just">
              <a:lnSpc>
                <a:spcPct val="100000"/>
              </a:lnSpc>
              <a:spcBef>
                <a:spcPts val="0"/>
              </a:spcBef>
              <a:spcAft>
                <a:spcPts val="0"/>
              </a:spcAft>
              <a:buNone/>
            </a:pPr>
            <a:r>
              <a:rPr lang="en-US" sz="1800" b="1" dirty="0">
                <a:solidFill>
                  <a:schemeClr val="dk1"/>
                </a:solidFill>
                <a:latin typeface="Calibri"/>
                <a:ea typeface="Calibri"/>
                <a:cs typeface="Calibri"/>
                <a:sym typeface="Calibri"/>
              </a:rPr>
              <a:t>Resource Leveling </a:t>
            </a:r>
            <a:r>
              <a:rPr lang="en-US" sz="1800" dirty="0">
                <a:solidFill>
                  <a:schemeClr val="dk1"/>
                </a:solidFill>
                <a:latin typeface="Calibri"/>
                <a:ea typeface="Calibri"/>
                <a:cs typeface="Calibri"/>
                <a:sym typeface="Calibri"/>
              </a:rPr>
              <a:t>Approaches to even out the peaks and valleys of resource requirements  so that a fixed amount of resources can be employed over time.</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ABC8D5A4-0E0E-FAF7-9B6D-DB3D1FDD506B}"/>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9A1DB810-71A1-0B98-0ED3-6CC7934F5EA4}"/>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5" name="Google Shape;225;p25"/>
          <p:cNvSpPr txBox="1"/>
          <p:nvPr/>
        </p:nvSpPr>
        <p:spPr>
          <a:xfrm>
            <a:off x="1956619" y="2029586"/>
            <a:ext cx="8521700" cy="2448732"/>
          </a:xfrm>
          <a:prstGeom prst="rect">
            <a:avLst/>
          </a:prstGeom>
          <a:noFill/>
          <a:ln>
            <a:noFill/>
          </a:ln>
        </p:spPr>
        <p:txBody>
          <a:bodyPr spcFirstLastPara="1" wrap="square" lIns="0" tIns="12050" rIns="0" bIns="0" anchor="t" anchorCtr="0">
            <a:spAutoFit/>
          </a:bodyPr>
          <a:lstStyle/>
          <a:p>
            <a:pPr marL="12700" marR="0" lvl="0" indent="0" algn="just">
              <a:lnSpc>
                <a:spcPct val="100000"/>
              </a:lnSpc>
              <a:spcBef>
                <a:spcPts val="2370"/>
              </a:spcBef>
              <a:spcAft>
                <a:spcPts val="0"/>
              </a:spcAft>
              <a:buNone/>
            </a:pPr>
            <a:r>
              <a:rPr lang="en-US" sz="2400" dirty="0">
                <a:solidFill>
                  <a:schemeClr val="dk1"/>
                </a:solidFill>
                <a:latin typeface="Calibri"/>
                <a:ea typeface="Calibri"/>
                <a:cs typeface="Calibri"/>
                <a:sym typeface="Calibri"/>
              </a:rPr>
              <a:t>GLOSSARY</a:t>
            </a:r>
            <a:endParaRPr sz="2400" dirty="0">
              <a:solidFill>
                <a:schemeClr val="dk1"/>
              </a:solidFill>
              <a:latin typeface="Calibri"/>
              <a:ea typeface="Calibri"/>
              <a:cs typeface="Calibri"/>
              <a:sym typeface="Calibri"/>
            </a:endParaRPr>
          </a:p>
          <a:p>
            <a:pPr marL="0" marR="0" lvl="0" indent="0" algn="just">
              <a:lnSpc>
                <a:spcPct val="100000"/>
              </a:lnSpc>
              <a:spcBef>
                <a:spcPts val="50"/>
              </a:spcBef>
              <a:spcAft>
                <a:spcPts val="0"/>
              </a:spcAft>
              <a:buNone/>
            </a:pPr>
            <a:endParaRPr sz="2350" dirty="0">
              <a:solidFill>
                <a:schemeClr val="dk1"/>
              </a:solidFill>
              <a:latin typeface="Calibri"/>
              <a:ea typeface="Calibri"/>
              <a:cs typeface="Calibri"/>
              <a:sym typeface="Calibri"/>
            </a:endParaRPr>
          </a:p>
          <a:p>
            <a:pPr marL="12700" marR="5080" lvl="0" indent="0" algn="just">
              <a:lnSpc>
                <a:spcPct val="100000"/>
              </a:lnSpc>
              <a:spcBef>
                <a:spcPts val="0"/>
              </a:spcBef>
              <a:spcAft>
                <a:spcPts val="0"/>
              </a:spcAft>
              <a:buNone/>
            </a:pPr>
            <a:r>
              <a:rPr lang="en-US" sz="1800" b="1" dirty="0">
                <a:solidFill>
                  <a:schemeClr val="dk1"/>
                </a:solidFill>
                <a:latin typeface="Calibri"/>
                <a:ea typeface="Calibri"/>
                <a:cs typeface="Calibri"/>
                <a:sym typeface="Calibri"/>
              </a:rPr>
              <a:t>Resource Loading </a:t>
            </a:r>
            <a:r>
              <a:rPr lang="en-US" sz="1800" dirty="0">
                <a:solidFill>
                  <a:schemeClr val="dk1"/>
                </a:solidFill>
                <a:latin typeface="Calibri"/>
                <a:ea typeface="Calibri"/>
                <a:cs typeface="Calibri"/>
                <a:sym typeface="Calibri"/>
              </a:rPr>
              <a:t>The amount of resources of each kind that are to be devoted to a specific  activity in a certain time period.</a:t>
            </a:r>
            <a:endParaRPr sz="1800" dirty="0">
              <a:solidFill>
                <a:schemeClr val="dk1"/>
              </a:solidFill>
              <a:latin typeface="Calibri"/>
              <a:ea typeface="Calibri"/>
              <a:cs typeface="Calibri"/>
              <a:sym typeface="Calibri"/>
            </a:endParaRPr>
          </a:p>
          <a:p>
            <a:pPr marL="12700" marR="0" lvl="0" indent="0" algn="just">
              <a:lnSpc>
                <a:spcPct val="100000"/>
              </a:lnSpc>
              <a:spcBef>
                <a:spcPts val="0"/>
              </a:spcBef>
              <a:spcAft>
                <a:spcPts val="0"/>
              </a:spcAft>
              <a:buNone/>
            </a:pPr>
            <a:r>
              <a:rPr lang="en-US" sz="1800" b="1" dirty="0">
                <a:solidFill>
                  <a:schemeClr val="dk1"/>
                </a:solidFill>
                <a:latin typeface="Calibri"/>
                <a:ea typeface="Calibri"/>
                <a:cs typeface="Calibri"/>
                <a:sym typeface="Calibri"/>
              </a:rPr>
              <a:t>Successors </a:t>
            </a:r>
            <a:r>
              <a:rPr lang="en-US" sz="1800" dirty="0">
                <a:solidFill>
                  <a:schemeClr val="dk1"/>
                </a:solidFill>
                <a:latin typeface="Calibri"/>
                <a:ea typeface="Calibri"/>
                <a:cs typeface="Calibri"/>
                <a:sym typeface="Calibri"/>
              </a:rPr>
              <a:t>See followers.</a:t>
            </a:r>
            <a:endParaRPr sz="1800" dirty="0">
              <a:solidFill>
                <a:schemeClr val="dk1"/>
              </a:solidFill>
              <a:latin typeface="Calibri"/>
              <a:ea typeface="Calibri"/>
              <a:cs typeface="Calibri"/>
              <a:sym typeface="Calibri"/>
            </a:endParaRPr>
          </a:p>
          <a:p>
            <a:pPr marL="12700" marR="0" lvl="0" indent="0" algn="just">
              <a:lnSpc>
                <a:spcPct val="100000"/>
              </a:lnSpc>
              <a:spcBef>
                <a:spcPts val="0"/>
              </a:spcBef>
              <a:spcAft>
                <a:spcPts val="0"/>
              </a:spcAft>
              <a:buNone/>
            </a:pPr>
            <a:r>
              <a:rPr lang="en-US" sz="1800" b="1" dirty="0">
                <a:solidFill>
                  <a:schemeClr val="dk1"/>
                </a:solidFill>
                <a:latin typeface="Calibri"/>
                <a:ea typeface="Calibri"/>
                <a:cs typeface="Calibri"/>
                <a:sym typeface="Calibri"/>
              </a:rPr>
              <a:t>Tree Search </a:t>
            </a:r>
            <a:r>
              <a:rPr lang="en-US" sz="1800" dirty="0">
                <a:solidFill>
                  <a:schemeClr val="dk1"/>
                </a:solidFill>
                <a:latin typeface="Calibri"/>
                <a:ea typeface="Calibri"/>
                <a:cs typeface="Calibri"/>
                <a:sym typeface="Calibri"/>
              </a:rPr>
              <a:t>The evaluation of a number of alternatives that logically branch from each</a:t>
            </a:r>
            <a:endParaRPr sz="1800" dirty="0">
              <a:solidFill>
                <a:schemeClr val="dk1"/>
              </a:solidFill>
              <a:latin typeface="Calibri"/>
              <a:ea typeface="Calibri"/>
              <a:cs typeface="Calibri"/>
              <a:sym typeface="Calibri"/>
            </a:endParaRPr>
          </a:p>
          <a:p>
            <a:pPr marL="12700" marR="0" lvl="0" indent="0" algn="just">
              <a:lnSpc>
                <a:spcPct val="100000"/>
              </a:lnSpc>
              <a:spcBef>
                <a:spcPts val="0"/>
              </a:spcBef>
              <a:spcAft>
                <a:spcPts val="0"/>
              </a:spcAft>
              <a:buNone/>
            </a:pPr>
            <a:r>
              <a:rPr lang="en-US" sz="1800" dirty="0">
                <a:solidFill>
                  <a:schemeClr val="dk1"/>
                </a:solidFill>
                <a:latin typeface="Calibri"/>
                <a:ea typeface="Calibri"/>
                <a:cs typeface="Calibri"/>
                <a:sym typeface="Calibri"/>
              </a:rPr>
              <a:t>other like a tree with limbs.</a:t>
            </a:r>
            <a:endParaRPr sz="1800" dirty="0">
              <a:solidFill>
                <a:schemeClr val="dk1"/>
              </a:solidFill>
              <a:latin typeface="Calibri"/>
              <a:ea typeface="Calibri"/>
              <a:cs typeface="Calibri"/>
              <a:sym typeface="Calibri"/>
            </a:endParaRPr>
          </a:p>
        </p:txBody>
      </p:sp>
      <p:sp>
        <p:nvSpPr>
          <p:cNvPr id="6" name="Google Shape;99;p5">
            <a:extLst>
              <a:ext uri="{FF2B5EF4-FFF2-40B4-BE49-F238E27FC236}">
                <a16:creationId xmlns:a16="http://schemas.microsoft.com/office/drawing/2014/main" id="{27D3E13C-ED8B-B074-5AA8-44AFE91D3A37}"/>
              </a:ext>
            </a:extLst>
          </p:cNvPr>
          <p:cNvSpPr txBox="1">
            <a:spLocks/>
          </p:cNvSpPr>
          <p:nvPr/>
        </p:nvSpPr>
        <p:spPr>
          <a:xfrm>
            <a:off x="281431" y="227203"/>
            <a:ext cx="1675188" cy="452120"/>
          </a:xfrm>
          <a:prstGeom prst="rect">
            <a:avLst/>
          </a:prstGeom>
          <a:noFill/>
          <a:ln>
            <a:noFill/>
          </a:ln>
        </p:spPr>
        <p:txBody>
          <a:bodyPr spcFirstLastPara="1" wrap="square" lIns="0" tIns="12050" rIns="0" bIns="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4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r>
              <a:rPr lang="en-US" sz="2800">
                <a:solidFill>
                  <a:srgbClr val="FFFFFF"/>
                </a:solidFill>
                <a:latin typeface="Tahoma"/>
                <a:ea typeface="Tahoma"/>
                <a:cs typeface="Tahoma"/>
                <a:sym typeface="Tahoma"/>
              </a:rPr>
              <a:t>Lecture 10</a:t>
            </a:r>
            <a:endParaRPr lang="en-US" sz="2800" dirty="0">
              <a:latin typeface="Tahoma"/>
              <a:ea typeface="Tahoma"/>
              <a:cs typeface="Tahoma"/>
              <a:sym typeface="Tahoma"/>
            </a:endParaRPr>
          </a:p>
        </p:txBody>
      </p:sp>
      <p:sp>
        <p:nvSpPr>
          <p:cNvPr id="7" name="Google Shape;92;p4">
            <a:extLst>
              <a:ext uri="{FF2B5EF4-FFF2-40B4-BE49-F238E27FC236}">
                <a16:creationId xmlns:a16="http://schemas.microsoft.com/office/drawing/2014/main" id="{FDDF08C9-49EE-E2AD-399F-CC27C878EB61}"/>
              </a:ext>
            </a:extLst>
          </p:cNvPr>
          <p:cNvSpPr txBox="1"/>
          <p:nvPr/>
        </p:nvSpPr>
        <p:spPr>
          <a:xfrm>
            <a:off x="2615381" y="572261"/>
            <a:ext cx="5948515" cy="455366"/>
          </a:xfrm>
          <a:prstGeom prst="rect">
            <a:avLst/>
          </a:prstGeom>
          <a:noFill/>
          <a:ln>
            <a:noFill/>
          </a:ln>
        </p:spPr>
        <p:txBody>
          <a:bodyPr spcFirstLastPara="1" wrap="square" lIns="0" tIns="12050" rIns="0" bIns="0" anchor="t" anchorCtr="0">
            <a:spAutoFit/>
          </a:bodyPr>
          <a:lstStyle/>
          <a:p>
            <a:pPr marL="12700" marR="0" lvl="0" indent="0">
              <a:lnSpc>
                <a:spcPct val="90000"/>
              </a:lnSpc>
              <a:spcBef>
                <a:spcPct val="0"/>
              </a:spcBef>
              <a:spcAft>
                <a:spcPts val="0"/>
              </a:spcAft>
            </a:pPr>
            <a:r>
              <a:rPr lang="en-US" sz="3200" b="1" kern="1200" dirty="0">
                <a:solidFill>
                  <a:srgbClr val="FFC000"/>
                </a:solidFill>
                <a:latin typeface="+mj-lt"/>
                <a:ea typeface="+mj-ea"/>
                <a:cs typeface="+mj-cs"/>
                <a:sym typeface="Tahoma"/>
              </a:rPr>
              <a:t>Resource Allocation</a:t>
            </a:r>
            <a:endParaRPr sz="3200" b="1" kern="1200" dirty="0">
              <a:solidFill>
                <a:srgbClr val="FFC000"/>
              </a:solidFill>
              <a:latin typeface="+mj-lt"/>
              <a:ea typeface="+mj-ea"/>
              <a:cs typeface="+mj-cs"/>
              <a:sym typeface="Tahom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4457700" y="2044700"/>
            <a:ext cx="7747000" cy="3098800"/>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Google Shape;230;p26">
            <a:extLst>
              <a:ext uri="{FF2B5EF4-FFF2-40B4-BE49-F238E27FC236}">
                <a16:creationId xmlns:a16="http://schemas.microsoft.com/office/drawing/2014/main" id="{4122E545-5BEC-26CB-8141-2E8F4B231DFA}"/>
              </a:ext>
            </a:extLst>
          </p:cNvPr>
          <p:cNvSpPr txBox="1">
            <a:spLocks/>
          </p:cNvSpPr>
          <p:nvPr/>
        </p:nvSpPr>
        <p:spPr>
          <a:xfrm>
            <a:off x="5853430" y="3262943"/>
            <a:ext cx="3881120" cy="689932"/>
          </a:xfrm>
          <a:prstGeom prst="rect">
            <a:avLst/>
          </a:prstGeom>
          <a:noFill/>
          <a:ln>
            <a:noFill/>
          </a:ln>
        </p:spPr>
        <p:txBody>
          <a:bodyPr spcFirstLastPara="1" wrap="square" lIns="0" tIns="12700" rIns="0" bIns="0" anchor="t" anchorCtr="0">
            <a:sp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12700" algn="l"/>
            <a:r>
              <a:rPr lang="en-US" sz="4400" b="1" dirty="0">
                <a:solidFill>
                  <a:schemeClr val="bg1"/>
                </a:solidFill>
                <a:latin typeface="Sakkal Majalla" panose="02000000000000000000" pitchFamily="2" charset="-78"/>
                <a:cs typeface="Sakkal Majalla" panose="02000000000000000000" pitchFamily="2" charset="-78"/>
              </a:rPr>
              <a:t>Thank you</a:t>
            </a:r>
          </a:p>
        </p:txBody>
      </p:sp>
    </p:spTree>
    <p:extLst>
      <p:ext uri="{BB962C8B-B14F-4D97-AF65-F5344CB8AC3E}">
        <p14:creationId xmlns:p14="http://schemas.microsoft.com/office/powerpoint/2010/main" val="876259725"/>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2782</Words>
  <Application>Microsoft Office PowerPoint</Application>
  <PresentationFormat>Widescreen</PresentationFormat>
  <Paragraphs>148</Paragraphs>
  <Slides>25</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Tajawal Medium</vt:lpstr>
      <vt:lpstr>Calibri</vt:lpstr>
      <vt:lpstr>Sakkal Majalla</vt:lpstr>
      <vt:lpstr>Tahoma</vt:lpstr>
      <vt:lpstr>Office Theme</vt:lpstr>
      <vt:lpstr>PowerPoint Presentation</vt:lpstr>
      <vt:lpstr>PowerPoint Presentation</vt:lpstr>
      <vt:lpstr>PowerPoint Presentation</vt:lpstr>
      <vt:lpstr>Lecture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cp:lastModifiedBy>
  <cp:revision>6</cp:revision>
  <dcterms:created xsi:type="dcterms:W3CDTF">2022-08-05T10:52:44Z</dcterms:created>
  <dcterms:modified xsi:type="dcterms:W3CDTF">2022-08-05T23:49:20Z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2022-01-28T00:00:00Z</vt:filetime>
  </property>
  <property fmtid="{D5CDD505-2E9C-101B-9397-08002B2CF9AE}" pid="3" name="Creator">
    <vt:lpwstr>Microsoft® PowerPoint® 2016</vt:lpwstr>
  </property>
  <property fmtid="{D5CDD505-2E9C-101B-9397-08002B2CF9AE}" pid="4" name="LastSaved">
    <vt:filetime>2022-08-05T00:00:00Z</vt:filetime>
  </property>
</Properties>
</file>