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55136-B60F-7C2D-2C07-A756133B4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32BDE-21C0-6888-A331-BD402DBA8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C64D5-2BE0-4804-B05B-7ECBE8F30063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22E734-CB91-B54F-63AD-7BE45E204D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3259A3-AEAB-E80F-5BD8-0B28735D0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4A0C0-0A0C-4A21-98D4-ABFFC5D28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097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822D9D-256D-3FFD-1A83-59DE2A9DD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80715D-1ADF-8109-338E-82FA3946F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14A8F5-3DB6-A158-C28A-C8102DD64A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C64D5-2BE0-4804-B05B-7ECBE8F30063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390B6-CA36-4CDF-7F6C-D6BD4E312E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0DF9F1-25C5-A84C-AA66-11B746034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4A0C0-0A0C-4A21-98D4-ABFFC5D28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52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0EF40A-A09D-3439-DEE9-F58A29A79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A8E2CD-ECCA-5331-066F-F1AF0FCCE1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89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6"/>
    </mc:Choice>
    <mc:Fallback xmlns="">
      <p:transition spd="slow" advTm="1933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292532-2281-34FA-C2FC-FDBC4BC39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1EA298-483C-7586-8BD3-923F23C0FE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33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273"/>
    </mc:Choice>
    <mc:Fallback xmlns="">
      <p:transition spd="slow" advTm="10027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36EC98-CE35-46B0-0066-84DE58D05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7FEB1B-A93B-BE78-EDDD-474A5E725B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93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850"/>
    </mc:Choice>
    <mc:Fallback xmlns="">
      <p:transition spd="slow" advTm="23885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A4E695-0939-E967-84A8-C641EDD08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A807D9-C592-11FB-421A-F32E250F15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75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098"/>
    </mc:Choice>
    <mc:Fallback xmlns="">
      <p:transition spd="slow" advTm="22409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F15B99-3CB4-A7C4-3868-204DA4812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B75DA6-F466-A6A4-5471-3E93BD9543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5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817"/>
    </mc:Choice>
    <mc:Fallback xmlns="">
      <p:transition spd="slow" advTm="15481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EB8C5C-0B2C-3619-F15B-B5E7886D9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7E36EB-AC5B-6194-2A79-7ED2D5AA9C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20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998"/>
    </mc:Choice>
    <mc:Fallback xmlns="">
      <p:transition spd="slow" advTm="50399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E99F8-54CF-2835-7CBA-9D87C3903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DF46B6-4315-AD7A-EA69-9BF294D2EB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98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01"/>
    </mc:Choice>
    <mc:Fallback xmlns="">
      <p:transition spd="slow" advTm="2230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B0F89F-44C0-0865-49C1-50E783F1C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5DBFAD-9D52-B8E3-DD4B-1DE6083A45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29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39"/>
    </mc:Choice>
    <mc:Fallback xmlns="">
      <p:transition spd="slow" advTm="3223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87906F-5F19-AA9A-8473-171A8EC82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A1AD93-A462-892D-B80A-6B03A079C0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81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976"/>
    </mc:Choice>
    <mc:Fallback xmlns="">
      <p:transition spd="slow" advTm="37397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BF0ECF-0943-FD6B-E944-471001F30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A90842-1F00-1F6C-22E1-07972126AB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3029"/>
    </mc:Choice>
    <mc:Fallback xmlns="">
      <p:transition spd="slow" advTm="27302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5F3D15-45B3-5937-FBC3-F7DE40995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2A9A34-204A-570C-1877-607F2AEA79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331"/>
    </mc:Choice>
    <mc:Fallback xmlns="">
      <p:transition spd="slow" advTm="22833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D51BAF-0406-4C17-777B-9E5C71013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4A7C65-0886-8B00-DA1F-C5AEF003E9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12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444"/>
    </mc:Choice>
    <mc:Fallback xmlns="">
      <p:transition spd="slow" advTm="95444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E0371F-61EC-6E64-0A26-86DEFA4A6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9ED8BF-CD44-6F1E-1E32-034081D8B4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5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688"/>
    </mc:Choice>
    <mc:Fallback xmlns="">
      <p:transition spd="slow" advTm="117688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A1E90C-3E02-58CB-1993-E2394CDBF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C06DF5-2D9E-3F48-9FD6-48564F3D50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0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812"/>
    </mc:Choice>
    <mc:Fallback xmlns="">
      <p:transition spd="slow" advTm="8281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2271B0-4691-3BFB-7A5F-EAA03DA70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EB19BB-532D-956C-7D68-7019CF71A7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9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65"/>
    </mc:Choice>
    <mc:Fallback xmlns="">
      <p:transition spd="slow" advTm="13006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5F3BA4-228B-F601-7D66-80906F1A0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DB33FD-61A1-9CC3-4414-3986D63E0B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8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284"/>
    </mc:Choice>
    <mc:Fallback xmlns="">
      <p:transition spd="slow" advTm="225284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CDC7E5-EACE-1681-BE85-CD33265D6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5E098-C23C-17EA-6A29-32E55DCB36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02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88"/>
    </mc:Choice>
    <mc:Fallback xmlns="">
      <p:transition spd="slow" advTm="2978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FD1D29-0875-4383-01B7-1ADEE15E2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F75A0B-93B4-31EE-1856-F87BDD8A8E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75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56"/>
    </mc:Choice>
    <mc:Fallback xmlns="">
      <p:transition spd="slow" advTm="101356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D8B19-DBC9-6D9D-7240-F1A767869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4A781C-FA7C-CDBD-FE63-EA2CAAE92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2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552"/>
    </mc:Choice>
    <mc:Fallback xmlns="">
      <p:transition spd="slow" advTm="7155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8E5E3B-1857-1365-F3DD-DE4A6EB8E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1DD55A-56B3-6718-BE7F-795FC4F3B3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36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781"/>
    </mc:Choice>
    <mc:Fallback xmlns="">
      <p:transition spd="slow" advTm="2778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846340-B66F-E91F-A892-138E43C7E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8D22F6-1B90-ACF2-0219-4D8E2763A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81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06"/>
    </mc:Choice>
    <mc:Fallback xmlns="">
      <p:transition spd="slow" advTm="3070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54E277-F631-7516-5388-A124D7990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28FABB-9613-CF59-3A11-C1E1AB47E9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57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877"/>
    </mc:Choice>
    <mc:Fallback xmlns="">
      <p:transition spd="slow" advTm="5587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169ACA-E285-19B7-4487-25DA27E52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B27C70-27D1-B0FD-94D5-A18B82738C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97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600"/>
    </mc:Choice>
    <mc:Fallback xmlns="">
      <p:transition spd="slow" advTm="996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78FEDF-C6E1-E9F4-C625-936218BB2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96631C-79CB-3523-74E1-62E2760C1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19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64"/>
    </mc:Choice>
    <mc:Fallback xmlns="">
      <p:transition spd="slow" advTm="77564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6B3214-DC1C-DA91-C5B2-BD15860C4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C55BDB-493E-281A-7ACC-ADF9C061E6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1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962"/>
    </mc:Choice>
    <mc:Fallback xmlns="">
      <p:transition spd="slow" advTm="19696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D1057B-C3A0-F4E0-7844-2B168F49D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D088E-2AF2-C214-6389-CF67FAEBB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15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008"/>
    </mc:Choice>
    <mc:Fallback xmlns="">
      <p:transition spd="slow" advTm="8400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D644E2-B90B-6EC0-30AE-2CECDE6D4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 to Blockchain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108D8E-869B-39A7-8FF9-1257D5EFE4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24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394"/>
    </mc:Choice>
    <mc:Fallback xmlns="">
      <p:transition spd="slow" advTm="26939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039D7D-B34A-2E17-3425-FF3FCC9D3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Blockchain Works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358D3F-1152-F718-97B0-4B3ADC8E7A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25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122"/>
    </mc:Choice>
    <mc:Fallback xmlns="">
      <p:transition spd="slow" advTm="148122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FC8E44-8428-714A-CB81-EFD211187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Core Features of Blockchain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9ED796-DA4E-4EFD-BEEA-C2CE401257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69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508"/>
    </mc:Choice>
    <mc:Fallback xmlns="">
      <p:transition spd="slow" advTm="10350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7A26D4-AE14-0B6A-8286-33CA2D83E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Role of Cryptography in Blockchain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86FA38-95C5-8BB6-EDA0-17A8DF2822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2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469"/>
    </mc:Choice>
    <mc:Fallback xmlns="">
      <p:transition spd="slow" advTm="15246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3992AF-8100-A4D1-3819-55EB48341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Blockchain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50E79E-E135-F2A4-4361-F935A8C8DD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60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737"/>
    </mc:Choice>
    <mc:Fallback xmlns="">
      <p:transition spd="slow" advTm="10473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50AA45-6993-21CA-8E8B-FF20F8C38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 of Blockchain – Overview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BE0711-4257-2E0D-50B9-4FF96B2AD7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28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733"/>
    </mc:Choice>
    <mc:Fallback xmlns="">
      <p:transition spd="slow" advTm="10073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0377D7-AFA5-E44D-D302-E0AF58AA3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FDF13-D599-219D-2A42-7EE9BC0C89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36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Microsoft Office PowerPoint</Application>
  <PresentationFormat>Widescreen</PresentationFormat>
  <Paragraphs>6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to Blockchain</vt:lpstr>
      <vt:lpstr>How Blockchain Works</vt:lpstr>
      <vt:lpstr>Core Features of Blockchain</vt:lpstr>
      <vt:lpstr>Role of Cryptography in Blockchain</vt:lpstr>
      <vt:lpstr>Types of Blockchain</vt:lpstr>
      <vt:lpstr>Applications of Blockchain – Overview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2025-12-11T10:17:16Z</dcterms:created>
  <dcterms:modified xsi:type="dcterms:W3CDTF">2025-12-11T10:17:16Z</dcterms:modified>
</cp:coreProperties>
</file>