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7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8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9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0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1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2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3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6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37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44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45.xml" ContentType="application/vnd.openxmlformats-officedocument.presentationml.notesSlide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notesSlides/notesSlide46.xml" ContentType="application/vnd.openxmlformats-officedocument.presentationml.notesSlide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notesSlides/notesSlide47.xml" ContentType="application/vnd.openxmlformats-officedocument.presentationml.notesSlide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notesSlides/notesSlide4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3"/>
  </p:notesMasterIdLst>
  <p:sldIdLst>
    <p:sldId id="860" r:id="rId5"/>
    <p:sldId id="566" r:id="rId6"/>
    <p:sldId id="889" r:id="rId7"/>
    <p:sldId id="863" r:id="rId8"/>
    <p:sldId id="903" r:id="rId9"/>
    <p:sldId id="825" r:id="rId10"/>
    <p:sldId id="890" r:id="rId11"/>
    <p:sldId id="921" r:id="rId12"/>
    <p:sldId id="919" r:id="rId13"/>
    <p:sldId id="932" r:id="rId14"/>
    <p:sldId id="948" r:id="rId15"/>
    <p:sldId id="949" r:id="rId16"/>
    <p:sldId id="918" r:id="rId17"/>
    <p:sldId id="950" r:id="rId18"/>
    <p:sldId id="942" r:id="rId19"/>
    <p:sldId id="943" r:id="rId20"/>
    <p:sldId id="944" r:id="rId21"/>
    <p:sldId id="951" r:id="rId22"/>
    <p:sldId id="845" r:id="rId23"/>
    <p:sldId id="847" r:id="rId24"/>
    <p:sldId id="946" r:id="rId25"/>
    <p:sldId id="947" r:id="rId26"/>
    <p:sldId id="920" r:id="rId27"/>
    <p:sldId id="952" r:id="rId28"/>
    <p:sldId id="891" r:id="rId29"/>
    <p:sldId id="933" r:id="rId30"/>
    <p:sldId id="953" r:id="rId31"/>
    <p:sldId id="904" r:id="rId32"/>
    <p:sldId id="907" r:id="rId33"/>
    <p:sldId id="922" r:id="rId34"/>
    <p:sldId id="923" r:id="rId35"/>
    <p:sldId id="905" r:id="rId36"/>
    <p:sldId id="934" r:id="rId37"/>
    <p:sldId id="908" r:id="rId38"/>
    <p:sldId id="954" r:id="rId39"/>
    <p:sldId id="935" r:id="rId40"/>
    <p:sldId id="955" r:id="rId41"/>
    <p:sldId id="925" r:id="rId42"/>
    <p:sldId id="959" r:id="rId43"/>
    <p:sldId id="926" r:id="rId44"/>
    <p:sldId id="823" r:id="rId45"/>
    <p:sldId id="866" r:id="rId46"/>
    <p:sldId id="913" r:id="rId47"/>
    <p:sldId id="844" r:id="rId48"/>
    <p:sldId id="956" r:id="rId49"/>
    <p:sldId id="957" r:id="rId50"/>
    <p:sldId id="958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860"/>
            <p14:sldId id="566"/>
            <p14:sldId id="889"/>
            <p14:sldId id="863"/>
            <p14:sldId id="903"/>
            <p14:sldId id="825"/>
            <p14:sldId id="890"/>
            <p14:sldId id="921"/>
            <p14:sldId id="919"/>
            <p14:sldId id="932"/>
            <p14:sldId id="948"/>
            <p14:sldId id="949"/>
            <p14:sldId id="918"/>
            <p14:sldId id="950"/>
            <p14:sldId id="942"/>
            <p14:sldId id="943"/>
            <p14:sldId id="944"/>
            <p14:sldId id="951"/>
            <p14:sldId id="845"/>
            <p14:sldId id="847"/>
            <p14:sldId id="946"/>
            <p14:sldId id="947"/>
            <p14:sldId id="920"/>
            <p14:sldId id="952"/>
            <p14:sldId id="891"/>
            <p14:sldId id="933"/>
            <p14:sldId id="953"/>
            <p14:sldId id="904"/>
            <p14:sldId id="907"/>
            <p14:sldId id="922"/>
            <p14:sldId id="923"/>
            <p14:sldId id="905"/>
            <p14:sldId id="934"/>
            <p14:sldId id="908"/>
            <p14:sldId id="954"/>
            <p14:sldId id="935"/>
            <p14:sldId id="955"/>
            <p14:sldId id="925"/>
            <p14:sldId id="959"/>
            <p14:sldId id="926"/>
            <p14:sldId id="823"/>
            <p14:sldId id="866"/>
            <p14:sldId id="913"/>
            <p14:sldId id="844"/>
            <p14:sldId id="956"/>
            <p14:sldId id="957"/>
            <p14:sldId id="95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FA5064-2F64-4CC3-A0D1-0BBF61DD29C7}" v="3" dt="2026-04-17T01:35:44.157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Medium Style 1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A111915-BE36-4E01-A7E5-04B1672EAD32}" styleName="Light Style 2 –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Light Style 3 –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33"/>
    <p:restoredTop sz="67154"/>
  </p:normalViewPr>
  <p:slideViewPr>
    <p:cSldViewPr snapToGrid="0">
      <p:cViewPr varScale="1">
        <p:scale>
          <a:sx n="73" d="100"/>
          <a:sy n="73" d="100"/>
        </p:scale>
        <p:origin x="23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adel" userId="f40959f6-f723-4385-a9aa-b116749dde2a" providerId="ADAL" clId="{404DB95F-5344-457B-B025-43B80F3C539D}"/>
    <pc:docChg chg="custSel addSld modSld">
      <pc:chgData name="m adel" userId="f40959f6-f723-4385-a9aa-b116749dde2a" providerId="ADAL" clId="{404DB95F-5344-457B-B025-43B80F3C539D}" dt="2026-04-17T01:35:48.239" v="10" actId="478"/>
      <pc:docMkLst>
        <pc:docMk/>
      </pc:docMkLst>
      <pc:sldChg chg="delSp add mod delAnim modNotesTx">
        <pc:chgData name="m adel" userId="f40959f6-f723-4385-a9aa-b116749dde2a" providerId="ADAL" clId="{404DB95F-5344-457B-B025-43B80F3C539D}" dt="2026-04-17T01:35:48.239" v="10" actId="478"/>
        <pc:sldMkLst>
          <pc:docMk/>
          <pc:sldMk cId="2160048918" sldId="844"/>
        </pc:sldMkLst>
        <pc:picChg chg="del">
          <ac:chgData name="m adel" userId="f40959f6-f723-4385-a9aa-b116749dde2a" providerId="ADAL" clId="{404DB95F-5344-457B-B025-43B80F3C539D}" dt="2026-04-17T01:35:48.239" v="10" actId="478"/>
          <ac:picMkLst>
            <pc:docMk/>
            <pc:sldMk cId="2160048918" sldId="844"/>
            <ac:picMk id="9" creationId="{473AEFD3-DA88-E592-519F-F8C17B0CECA1}"/>
          </ac:picMkLst>
        </pc:picChg>
      </pc:sldChg>
      <pc:sldChg chg="delSp add mod delAnim modNotesTx">
        <pc:chgData name="m adel" userId="f40959f6-f723-4385-a9aa-b116749dde2a" providerId="ADAL" clId="{404DB95F-5344-457B-B025-43B80F3C539D}" dt="2026-04-17T01:34:51.238" v="2" actId="478"/>
        <pc:sldMkLst>
          <pc:docMk/>
          <pc:sldMk cId="3937415621" sldId="845"/>
        </pc:sldMkLst>
        <pc:picChg chg="del">
          <ac:chgData name="m adel" userId="f40959f6-f723-4385-a9aa-b116749dde2a" providerId="ADAL" clId="{404DB95F-5344-457B-B025-43B80F3C539D}" dt="2026-04-17T01:34:51.238" v="2" actId="478"/>
          <ac:picMkLst>
            <pc:docMk/>
            <pc:sldMk cId="3937415621" sldId="845"/>
            <ac:picMk id="16" creationId="{E56977B0-AF8D-9B15-2E44-CE51FEA4CCF4}"/>
          </ac:picMkLst>
        </pc:picChg>
      </pc:sldChg>
      <pc:sldChg chg="delSp add mod delAnim modNotesTx">
        <pc:chgData name="m adel" userId="f40959f6-f723-4385-a9aa-b116749dde2a" providerId="ADAL" clId="{404DB95F-5344-457B-B025-43B80F3C539D}" dt="2026-04-17T01:34:59.139" v="4" actId="20577"/>
        <pc:sldMkLst>
          <pc:docMk/>
          <pc:sldMk cId="1405426350" sldId="847"/>
        </pc:sldMkLst>
        <pc:picChg chg="del">
          <ac:chgData name="m adel" userId="f40959f6-f723-4385-a9aa-b116749dde2a" providerId="ADAL" clId="{404DB95F-5344-457B-B025-43B80F3C539D}" dt="2026-04-17T01:34:55.924" v="3" actId="478"/>
          <ac:picMkLst>
            <pc:docMk/>
            <pc:sldMk cId="1405426350" sldId="847"/>
            <ac:picMk id="27" creationId="{A1958FC7-30EC-8A5E-50C1-084636A4185C}"/>
          </ac:picMkLst>
        </pc:picChg>
      </pc:sldChg>
      <pc:sldChg chg="delSp add mod delAnim modNotesTx">
        <pc:chgData name="m adel" userId="f40959f6-f723-4385-a9aa-b116749dde2a" providerId="ADAL" clId="{404DB95F-5344-457B-B025-43B80F3C539D}" dt="2026-04-17T01:35:28.835" v="7" actId="478"/>
        <pc:sldMkLst>
          <pc:docMk/>
          <pc:sldMk cId="257430778" sldId="959"/>
        </pc:sldMkLst>
        <pc:picChg chg="del">
          <ac:chgData name="m adel" userId="f40959f6-f723-4385-a9aa-b116749dde2a" providerId="ADAL" clId="{404DB95F-5344-457B-B025-43B80F3C539D}" dt="2026-04-17T01:35:28.835" v="7" actId="478"/>
          <ac:picMkLst>
            <pc:docMk/>
            <pc:sldMk cId="257430778" sldId="959"/>
            <ac:picMk id="16" creationId="{E56977B0-AF8D-9B15-2E44-CE51FEA4CCF4}"/>
          </ac:picMkLst>
        </pc:picChg>
      </pc:sldChg>
      <pc:sldChg chg="add">
        <pc:chgData name="m adel" userId="f40959f6-f723-4385-a9aa-b116749dde2a" providerId="ADAL" clId="{404DB95F-5344-457B-B025-43B80F3C539D}" dt="2026-04-17T01:35:24.163" v="5"/>
        <pc:sldMkLst>
          <pc:docMk/>
          <pc:sldMk cId="596851879" sldId="960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process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وضوح الأدوار والمسؤوليات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كل شخص يعرف ماذا يفعل، متى، وكيف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رسائل مُعدّة مسبقًا وقابلة للتكييف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السرعة في الرد دون التضحية بالدقة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خطوط اتخاذ القرار واضحة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لا مجال للفوضى أثناء الأزمة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أدوات رصد وتنبيه فعّالة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نرصد إشارات الأزمة قبل أن تتضخّم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تدريب الفرق بشكل دوري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الجاهزية ليست نظرية فقط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DCB897A0-020E-2540-A145-2C5630027C26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dirty="0"/>
            <a:t>٦- </a:t>
          </a:r>
          <a:r>
            <a:rPr lang="ar-SA" sz="2000" b="1" dirty="0"/>
            <a:t>قيادة تُعزز الشفافية</a:t>
          </a:r>
          <a:r>
            <a:rPr lang="ar-SA" sz="2000" dirty="0"/>
            <a:t> </a:t>
          </a:r>
          <a:endParaRPr lang="en-GB" sz="2000" dirty="0"/>
        </a:p>
      </dgm:t>
    </dgm:pt>
    <dgm:pt modelId="{4733E75D-C19C-814C-A9AD-56BCFDC3EA09}" type="parTrans" cxnId="{91D2E119-6D21-864D-8A40-2B0996E25AAF}">
      <dgm:prSet/>
      <dgm:spPr/>
      <dgm:t>
        <a:bodyPr/>
        <a:lstStyle/>
        <a:p>
          <a:endParaRPr lang="en-GB" sz="2000"/>
        </a:p>
      </dgm:t>
    </dgm:pt>
    <dgm:pt modelId="{8AC4C48A-2D47-3340-85EE-045FB621723D}" type="sibTrans" cxnId="{91D2E119-6D21-864D-8A40-2B0996E25AAF}">
      <dgm:prSet/>
      <dgm:spPr/>
      <dgm:t>
        <a:bodyPr/>
        <a:lstStyle/>
        <a:p>
          <a:endParaRPr lang="en-GB" sz="2000"/>
        </a:p>
      </dgm:t>
    </dgm:pt>
    <dgm:pt modelId="{675BB31E-DD04-9A43-97F6-D4721F8DBF67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القيادة القيمية تُعزز ثقة الجمهور</a:t>
          </a:r>
          <a:endParaRPr lang="en-GB" sz="2000" dirty="0"/>
        </a:p>
      </dgm:t>
    </dgm:pt>
    <dgm:pt modelId="{652DBD68-7768-9E42-8F48-1612200A9D58}" type="parTrans" cxnId="{A0FDB4AE-5F20-854B-BE64-A7F349AF896E}">
      <dgm:prSet/>
      <dgm:spPr/>
      <dgm:t>
        <a:bodyPr/>
        <a:lstStyle/>
        <a:p>
          <a:endParaRPr lang="en-GB" sz="2000"/>
        </a:p>
      </dgm:t>
    </dgm:pt>
    <dgm:pt modelId="{0F7F34AF-91E4-9743-9EA1-DD9EB5C7EFB1}" type="sibTrans" cxnId="{A0FDB4AE-5F20-854B-BE64-A7F349AF896E}">
      <dgm:prSet/>
      <dgm:spPr/>
      <dgm:t>
        <a:bodyPr/>
        <a:lstStyle/>
        <a:p>
          <a:endParaRPr lang="en-GB" sz="2000"/>
        </a:p>
      </dgm:t>
    </dgm:pt>
    <dgm:pt modelId="{16188777-A03A-8E4A-95E5-E721E836461E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34FACACC-8C78-5D46-AA60-81C7F5E44FE4}" type="pres">
      <dgm:prSet presAssocID="{1752099A-5FA7-5B42-9954-CCC2DC540A73}" presName="node" presStyleLbl="node1" presStyleIdx="0" presStyleCnt="6">
        <dgm:presLayoutVars>
          <dgm:bulletEnabled val="1"/>
        </dgm:presLayoutVars>
      </dgm:prSet>
      <dgm:spPr/>
    </dgm:pt>
    <dgm:pt modelId="{0E2ED223-029E-BA43-A39D-861FA87C81A8}" type="pres">
      <dgm:prSet presAssocID="{D82E5EC9-D48F-7543-B907-FBA1F99EA9C6}" presName="sibTrans" presStyleLbl="sibTrans2D1" presStyleIdx="0" presStyleCnt="5"/>
      <dgm:spPr/>
    </dgm:pt>
    <dgm:pt modelId="{3171DBF9-BCFE-CD4C-B6EC-E41012210093}" type="pres">
      <dgm:prSet presAssocID="{D82E5EC9-D48F-7543-B907-FBA1F99EA9C6}" presName="connectorText" presStyleLbl="sibTrans2D1" presStyleIdx="0" presStyleCnt="5"/>
      <dgm:spPr/>
    </dgm:pt>
    <dgm:pt modelId="{E3923BB4-5EA5-1F4C-9F75-B55150B2B846}" type="pres">
      <dgm:prSet presAssocID="{33175CCB-1C8B-1C44-8A2A-276D69ED11D2}" presName="node" presStyleLbl="node1" presStyleIdx="1" presStyleCnt="6">
        <dgm:presLayoutVars>
          <dgm:bulletEnabled val="1"/>
        </dgm:presLayoutVars>
      </dgm:prSet>
      <dgm:spPr/>
    </dgm:pt>
    <dgm:pt modelId="{A8DD1C6A-6EEF-FF4B-90DF-55E1E4EA3B44}" type="pres">
      <dgm:prSet presAssocID="{46CD5F3F-16F8-1443-AC0A-CECBDA2B0AE3}" presName="sibTrans" presStyleLbl="sibTrans2D1" presStyleIdx="1" presStyleCnt="5"/>
      <dgm:spPr/>
    </dgm:pt>
    <dgm:pt modelId="{EC5F0117-9EC3-9B42-B329-F85AAE4045A8}" type="pres">
      <dgm:prSet presAssocID="{46CD5F3F-16F8-1443-AC0A-CECBDA2B0AE3}" presName="connectorText" presStyleLbl="sibTrans2D1" presStyleIdx="1" presStyleCnt="5"/>
      <dgm:spPr/>
    </dgm:pt>
    <dgm:pt modelId="{7A1F2650-48F1-484D-A8DF-9D4AFFA44D55}" type="pres">
      <dgm:prSet presAssocID="{00BA3E18-A5E2-9140-B854-8729D59638C7}" presName="node" presStyleLbl="node1" presStyleIdx="2" presStyleCnt="6">
        <dgm:presLayoutVars>
          <dgm:bulletEnabled val="1"/>
        </dgm:presLayoutVars>
      </dgm:prSet>
      <dgm:spPr/>
    </dgm:pt>
    <dgm:pt modelId="{67F4A507-7F91-3244-9737-F847F5C5AB91}" type="pres">
      <dgm:prSet presAssocID="{B1A7360D-8795-2F4E-ABEF-D0EA3753B07E}" presName="sibTrans" presStyleLbl="sibTrans2D1" presStyleIdx="2" presStyleCnt="5"/>
      <dgm:spPr/>
    </dgm:pt>
    <dgm:pt modelId="{596F6E91-3E7A-0944-85A8-0B1AE259CDF7}" type="pres">
      <dgm:prSet presAssocID="{B1A7360D-8795-2F4E-ABEF-D0EA3753B07E}" presName="connectorText" presStyleLbl="sibTrans2D1" presStyleIdx="2" presStyleCnt="5"/>
      <dgm:spPr/>
    </dgm:pt>
    <dgm:pt modelId="{D310019F-73D9-0A4E-857C-C8813B75FE1D}" type="pres">
      <dgm:prSet presAssocID="{E8E95C23-E752-394B-B9B6-2A78136193D2}" presName="node" presStyleLbl="node1" presStyleIdx="3" presStyleCnt="6">
        <dgm:presLayoutVars>
          <dgm:bulletEnabled val="1"/>
        </dgm:presLayoutVars>
      </dgm:prSet>
      <dgm:spPr/>
    </dgm:pt>
    <dgm:pt modelId="{8479B41A-3E80-4B4D-B2B9-72F17E430DC8}" type="pres">
      <dgm:prSet presAssocID="{942B23F3-0336-EF48-855C-CED43D6F351D}" presName="sibTrans" presStyleLbl="sibTrans2D1" presStyleIdx="3" presStyleCnt="5"/>
      <dgm:spPr/>
    </dgm:pt>
    <dgm:pt modelId="{F85893AF-56DF-774E-85B9-AEB9DB718B8A}" type="pres">
      <dgm:prSet presAssocID="{942B23F3-0336-EF48-855C-CED43D6F351D}" presName="connectorText" presStyleLbl="sibTrans2D1" presStyleIdx="3" presStyleCnt="5"/>
      <dgm:spPr/>
    </dgm:pt>
    <dgm:pt modelId="{7500473B-0122-EC46-9B73-FD48FE5A6451}" type="pres">
      <dgm:prSet presAssocID="{62AA7A32-4FF0-F140-8295-9C0D8BC2E055}" presName="node" presStyleLbl="node1" presStyleIdx="4" presStyleCnt="6">
        <dgm:presLayoutVars>
          <dgm:bulletEnabled val="1"/>
        </dgm:presLayoutVars>
      </dgm:prSet>
      <dgm:spPr/>
    </dgm:pt>
    <dgm:pt modelId="{F8F2C2BE-2520-D24A-866F-3E861B9BCAEC}" type="pres">
      <dgm:prSet presAssocID="{1AFA3106-EA20-EE48-8F24-5ADDD6992C0D}" presName="sibTrans" presStyleLbl="sibTrans2D1" presStyleIdx="4" presStyleCnt="5"/>
      <dgm:spPr/>
    </dgm:pt>
    <dgm:pt modelId="{DD7EE6D5-9303-D940-93FE-5AC2EAEB3ABA}" type="pres">
      <dgm:prSet presAssocID="{1AFA3106-EA20-EE48-8F24-5ADDD6992C0D}" presName="connectorText" presStyleLbl="sibTrans2D1" presStyleIdx="4" presStyleCnt="5"/>
      <dgm:spPr/>
    </dgm:pt>
    <dgm:pt modelId="{757AF5EB-5613-5243-B253-9958EA9EB510}" type="pres">
      <dgm:prSet presAssocID="{DCB897A0-020E-2540-A145-2C5630027C26}" presName="node" presStyleLbl="node1" presStyleIdx="5" presStyleCnt="6">
        <dgm:presLayoutVars>
          <dgm:bulletEnabled val="1"/>
        </dgm:presLayoutVars>
      </dgm:prSet>
      <dgm:spPr/>
    </dgm:pt>
  </dgm:ptLst>
  <dgm:cxnLst>
    <dgm:cxn modelId="{CE078A00-49C1-BF40-904E-15F806BFB60E}" type="presOf" srcId="{46CD5F3F-16F8-1443-AC0A-CECBDA2B0AE3}" destId="{EC5F0117-9EC3-9B42-B329-F85AAE4045A8}" srcOrd="1" destOrd="0" presId="urn:microsoft.com/office/officeart/2005/8/layout/process5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A0230104-5BDB-FC4B-B88B-3C12114F84A1}" type="presOf" srcId="{1752099A-5FA7-5B42-9954-CCC2DC540A73}" destId="{34FACACC-8C78-5D46-AA60-81C7F5E44FE4}" srcOrd="0" destOrd="0" presId="urn:microsoft.com/office/officeart/2005/8/layout/process5"/>
    <dgm:cxn modelId="{B5E75917-331D-5E46-94A7-3F03BD32F4DE}" type="presOf" srcId="{1AFA3106-EA20-EE48-8F24-5ADDD6992C0D}" destId="{DD7EE6D5-9303-D940-93FE-5AC2EAEB3ABA}" srcOrd="1" destOrd="0" presId="urn:microsoft.com/office/officeart/2005/8/layout/process5"/>
    <dgm:cxn modelId="{91D2E119-6D21-864D-8A40-2B0996E25AAF}" srcId="{5B0BFAD2-A999-3B41-82A1-CDF4A6E3F1DA}" destId="{DCB897A0-020E-2540-A145-2C5630027C26}" srcOrd="5" destOrd="0" parTransId="{4733E75D-C19C-814C-A9AD-56BCFDC3EA09}" sibTransId="{8AC4C48A-2D47-3340-85EE-045FB621723D}"/>
    <dgm:cxn modelId="{7397D21A-251F-9041-B447-9E41DAD9D7C1}" type="presOf" srcId="{942B23F3-0336-EF48-855C-CED43D6F351D}" destId="{F85893AF-56DF-774E-85B9-AEB9DB718B8A}" srcOrd="1" destOrd="0" presId="urn:microsoft.com/office/officeart/2005/8/layout/process5"/>
    <dgm:cxn modelId="{EB4BED23-B3EA-D74B-9858-CD8E2BF54932}" type="presOf" srcId="{E8E95C23-E752-394B-B9B6-2A78136193D2}" destId="{D310019F-73D9-0A4E-857C-C8813B75FE1D}" srcOrd="0" destOrd="0" presId="urn:microsoft.com/office/officeart/2005/8/layout/process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2880173B-72F6-3B4A-92B6-6CF901EDBDCA}" type="presOf" srcId="{46CD5F3F-16F8-1443-AC0A-CECBDA2B0AE3}" destId="{A8DD1C6A-6EEF-FF4B-90DF-55E1E4EA3B44}" srcOrd="0" destOrd="0" presId="urn:microsoft.com/office/officeart/2005/8/layout/process5"/>
    <dgm:cxn modelId="{7CC43940-E580-5443-B430-CA80A04944D3}" type="presOf" srcId="{DCB897A0-020E-2540-A145-2C5630027C26}" destId="{757AF5EB-5613-5243-B253-9958EA9EB510}" srcOrd="0" destOrd="0" presId="urn:microsoft.com/office/officeart/2005/8/layout/process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77BA145A-E9C4-C944-A26F-823EEA4C5F26}" type="presOf" srcId="{33175CCB-1C8B-1C44-8A2A-276D69ED11D2}" destId="{E3923BB4-5EA5-1F4C-9F75-B55150B2B846}" srcOrd="0" destOrd="0" presId="urn:microsoft.com/office/officeart/2005/8/layout/process5"/>
    <dgm:cxn modelId="{57E6D75C-77C0-9048-8784-A3FEE1A0065E}" type="presOf" srcId="{B1A7360D-8795-2F4E-ABEF-D0EA3753B07E}" destId="{67F4A507-7F91-3244-9737-F847F5C5AB91}" srcOrd="0" destOrd="0" presId="urn:microsoft.com/office/officeart/2005/8/layout/process5"/>
    <dgm:cxn modelId="{4FC0D95C-5345-4E4D-9771-048BE7A5437A}" type="presOf" srcId="{1AFA3106-EA20-EE48-8F24-5ADDD6992C0D}" destId="{F8F2C2BE-2520-D24A-866F-3E861B9BCAEC}" srcOrd="0" destOrd="0" presId="urn:microsoft.com/office/officeart/2005/8/layout/process5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2DC66562-16EB-AD44-B4F1-3C38E5BA3D20}" type="presOf" srcId="{675BB31E-DD04-9A43-97F6-D4721F8DBF67}" destId="{757AF5EB-5613-5243-B253-9958EA9EB510}" srcOrd="0" destOrd="1" presId="urn:microsoft.com/office/officeart/2005/8/layout/process5"/>
    <dgm:cxn modelId="{54584C65-CBD6-A144-8F72-10CE30971E6D}" type="presOf" srcId="{D82E5EC9-D48F-7543-B907-FBA1F99EA9C6}" destId="{0E2ED223-029E-BA43-A39D-861FA87C81A8}" srcOrd="0" destOrd="0" presId="urn:microsoft.com/office/officeart/2005/8/layout/process5"/>
    <dgm:cxn modelId="{E9E74A70-2A05-6647-9B56-EC4740E729CF}" type="presOf" srcId="{00BA3E18-A5E2-9140-B854-8729D59638C7}" destId="{7A1F2650-48F1-484D-A8DF-9D4AFFA44D55}" srcOrd="0" destOrd="0" presId="urn:microsoft.com/office/officeart/2005/8/layout/process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47801B87-412B-6746-9CEA-F263CE803403}" type="presOf" srcId="{8196662A-287F-234F-A077-9224702B5B77}" destId="{E3923BB4-5EA5-1F4C-9F75-B55150B2B846}" srcOrd="0" destOrd="1" presId="urn:microsoft.com/office/officeart/2005/8/layout/process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C86014A0-33E9-EC43-9F6F-1384089F89CE}" type="presOf" srcId="{F0B52F86-83AF-D945-9E33-5773BE9861C5}" destId="{34FACACC-8C78-5D46-AA60-81C7F5E44FE4}" srcOrd="0" destOrd="1" presId="urn:microsoft.com/office/officeart/2005/8/layout/process5"/>
    <dgm:cxn modelId="{64523DA0-97FA-4B44-B1D2-7AB891541ACD}" type="presOf" srcId="{2E7B7787-BF7C-304D-9F38-1C0AB771DD8B}" destId="{7A1F2650-48F1-484D-A8DF-9D4AFFA44D55}" srcOrd="0" destOrd="1" presId="urn:microsoft.com/office/officeart/2005/8/layout/process5"/>
    <dgm:cxn modelId="{A0FDB4AE-5F20-854B-BE64-A7F349AF896E}" srcId="{DCB897A0-020E-2540-A145-2C5630027C26}" destId="{675BB31E-DD04-9A43-97F6-D4721F8DBF67}" srcOrd="0" destOrd="0" parTransId="{652DBD68-7768-9E42-8F48-1612200A9D58}" sibTransId="{0F7F34AF-91E4-9743-9EA1-DD9EB5C7EFB1}"/>
    <dgm:cxn modelId="{181D30B5-3FA4-2443-972B-4221B3103972}" type="presOf" srcId="{5B0BFAD2-A999-3B41-82A1-CDF4A6E3F1DA}" destId="{16188777-A03A-8E4A-95E5-E721E836461E}" srcOrd="0" destOrd="0" presId="urn:microsoft.com/office/officeart/2005/8/layout/process5"/>
    <dgm:cxn modelId="{C1F3EAC1-2A42-0C48-919A-258C6404A9CC}" type="presOf" srcId="{D82E5EC9-D48F-7543-B907-FBA1F99EA9C6}" destId="{3171DBF9-BCFE-CD4C-B6EC-E41012210093}" srcOrd="1" destOrd="0" presId="urn:microsoft.com/office/officeart/2005/8/layout/process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ABCEDC3-BABA-F64F-B75D-412D2551FD05}" type="presOf" srcId="{62AA7A32-4FF0-F140-8295-9C0D8BC2E055}" destId="{7500473B-0122-EC46-9B73-FD48FE5A6451}" srcOrd="0" destOrd="0" presId="urn:microsoft.com/office/officeart/2005/8/layout/process5"/>
    <dgm:cxn modelId="{20FDAAC4-E08E-BF4F-8EED-66AB6A95A3D8}" type="presOf" srcId="{B1A7360D-8795-2F4E-ABEF-D0EA3753B07E}" destId="{596F6E91-3E7A-0944-85A8-0B1AE259CDF7}" srcOrd="1" destOrd="0" presId="urn:microsoft.com/office/officeart/2005/8/layout/process5"/>
    <dgm:cxn modelId="{DBBBC3CD-93DD-BF43-B8CF-3925E51B0FF7}" type="presOf" srcId="{942B23F3-0336-EF48-855C-CED43D6F351D}" destId="{8479B41A-3E80-4B4D-B2B9-72F17E430DC8}" srcOrd="0" destOrd="0" presId="urn:microsoft.com/office/officeart/2005/8/layout/process5"/>
    <dgm:cxn modelId="{A6D333D6-84AC-0746-AACA-1E944C0CD137}" type="presOf" srcId="{4B2E657B-369F-0340-A4FA-DB0A9B7475D3}" destId="{7500473B-0122-EC46-9B73-FD48FE5A6451}" srcOrd="0" destOrd="1" presId="urn:microsoft.com/office/officeart/2005/8/layout/process5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F60A0E9-BAEF-704B-87B5-0800A77120E3}" type="presOf" srcId="{2EE28272-E03F-FE41-917F-9CFA55EACE13}" destId="{D310019F-73D9-0A4E-857C-C8813B75FE1D}" srcOrd="0" destOrd="1" presId="urn:microsoft.com/office/officeart/2005/8/layout/process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B57BF5B4-638E-6844-B3E5-9467B0FA6A07}" type="presParOf" srcId="{16188777-A03A-8E4A-95E5-E721E836461E}" destId="{34FACACC-8C78-5D46-AA60-81C7F5E44FE4}" srcOrd="0" destOrd="0" presId="urn:microsoft.com/office/officeart/2005/8/layout/process5"/>
    <dgm:cxn modelId="{E1B8A2BB-6899-214F-BDF1-15B30307A923}" type="presParOf" srcId="{16188777-A03A-8E4A-95E5-E721E836461E}" destId="{0E2ED223-029E-BA43-A39D-861FA87C81A8}" srcOrd="1" destOrd="0" presId="urn:microsoft.com/office/officeart/2005/8/layout/process5"/>
    <dgm:cxn modelId="{A61D49FE-CCF5-5747-A7F9-D7C3CB141ED2}" type="presParOf" srcId="{0E2ED223-029E-BA43-A39D-861FA87C81A8}" destId="{3171DBF9-BCFE-CD4C-B6EC-E41012210093}" srcOrd="0" destOrd="0" presId="urn:microsoft.com/office/officeart/2005/8/layout/process5"/>
    <dgm:cxn modelId="{BC089AAE-76DE-5C4A-86D2-C91F30FF14F3}" type="presParOf" srcId="{16188777-A03A-8E4A-95E5-E721E836461E}" destId="{E3923BB4-5EA5-1F4C-9F75-B55150B2B846}" srcOrd="2" destOrd="0" presId="urn:microsoft.com/office/officeart/2005/8/layout/process5"/>
    <dgm:cxn modelId="{F9802177-12C6-BA4F-895A-8CE9A145A1A4}" type="presParOf" srcId="{16188777-A03A-8E4A-95E5-E721E836461E}" destId="{A8DD1C6A-6EEF-FF4B-90DF-55E1E4EA3B44}" srcOrd="3" destOrd="0" presId="urn:microsoft.com/office/officeart/2005/8/layout/process5"/>
    <dgm:cxn modelId="{0AA49E4A-F5D9-1E4A-86CF-160CA22BAE20}" type="presParOf" srcId="{A8DD1C6A-6EEF-FF4B-90DF-55E1E4EA3B44}" destId="{EC5F0117-9EC3-9B42-B329-F85AAE4045A8}" srcOrd="0" destOrd="0" presId="urn:microsoft.com/office/officeart/2005/8/layout/process5"/>
    <dgm:cxn modelId="{03417125-D18A-AE44-B1A2-47E653715F98}" type="presParOf" srcId="{16188777-A03A-8E4A-95E5-E721E836461E}" destId="{7A1F2650-48F1-484D-A8DF-9D4AFFA44D55}" srcOrd="4" destOrd="0" presId="urn:microsoft.com/office/officeart/2005/8/layout/process5"/>
    <dgm:cxn modelId="{5113EE34-C76C-564A-9447-DB7C3DEA6BD3}" type="presParOf" srcId="{16188777-A03A-8E4A-95E5-E721E836461E}" destId="{67F4A507-7F91-3244-9737-F847F5C5AB91}" srcOrd="5" destOrd="0" presId="urn:microsoft.com/office/officeart/2005/8/layout/process5"/>
    <dgm:cxn modelId="{BCC5564B-E797-DC49-BE75-7C79BC58051C}" type="presParOf" srcId="{67F4A507-7F91-3244-9737-F847F5C5AB91}" destId="{596F6E91-3E7A-0944-85A8-0B1AE259CDF7}" srcOrd="0" destOrd="0" presId="urn:microsoft.com/office/officeart/2005/8/layout/process5"/>
    <dgm:cxn modelId="{19E1BA0B-4E2B-734D-BFE8-CCE2F20221BC}" type="presParOf" srcId="{16188777-A03A-8E4A-95E5-E721E836461E}" destId="{D310019F-73D9-0A4E-857C-C8813B75FE1D}" srcOrd="6" destOrd="0" presId="urn:microsoft.com/office/officeart/2005/8/layout/process5"/>
    <dgm:cxn modelId="{D7A7B646-60F2-A444-96F1-5BFA17CF22D6}" type="presParOf" srcId="{16188777-A03A-8E4A-95E5-E721E836461E}" destId="{8479B41A-3E80-4B4D-B2B9-72F17E430DC8}" srcOrd="7" destOrd="0" presId="urn:microsoft.com/office/officeart/2005/8/layout/process5"/>
    <dgm:cxn modelId="{50FECCD3-0433-AB4F-B118-2A7A1352BF36}" type="presParOf" srcId="{8479B41A-3E80-4B4D-B2B9-72F17E430DC8}" destId="{F85893AF-56DF-774E-85B9-AEB9DB718B8A}" srcOrd="0" destOrd="0" presId="urn:microsoft.com/office/officeart/2005/8/layout/process5"/>
    <dgm:cxn modelId="{9A8AE4F5-172D-2245-97D7-A851A18D90D0}" type="presParOf" srcId="{16188777-A03A-8E4A-95E5-E721E836461E}" destId="{7500473B-0122-EC46-9B73-FD48FE5A6451}" srcOrd="8" destOrd="0" presId="urn:microsoft.com/office/officeart/2005/8/layout/process5"/>
    <dgm:cxn modelId="{7AB17002-E345-424E-A3EC-ADF640CBE800}" type="presParOf" srcId="{16188777-A03A-8E4A-95E5-E721E836461E}" destId="{F8F2C2BE-2520-D24A-866F-3E861B9BCAEC}" srcOrd="9" destOrd="0" presId="urn:microsoft.com/office/officeart/2005/8/layout/process5"/>
    <dgm:cxn modelId="{277B4A32-71C7-5C4E-A11B-B69009F892D0}" type="presParOf" srcId="{F8F2C2BE-2520-D24A-866F-3E861B9BCAEC}" destId="{DD7EE6D5-9303-D940-93FE-5AC2EAEB3ABA}" srcOrd="0" destOrd="0" presId="urn:microsoft.com/office/officeart/2005/8/layout/process5"/>
    <dgm:cxn modelId="{0F5E9696-3516-4A4D-9929-0825D0126819}" type="presParOf" srcId="{16188777-A03A-8E4A-95E5-E721E836461E}" destId="{757AF5EB-5613-5243-B253-9958EA9EB510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F6CF39-1594-134C-A648-8B8555C0BCC0}" type="doc">
      <dgm:prSet loTypeId="urn:microsoft.com/office/officeart/2005/8/layout/h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1CB17C1-2719-2444-8C7F-98875ACE5F57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شركة غذائية عالمية واجهت أزمة تلوث في أحد المنتجات</a:t>
          </a:r>
          <a:r>
            <a:rPr lang="en-GB" sz="2000" dirty="0"/>
            <a:t>.</a:t>
          </a:r>
          <a:br>
            <a:rPr lang="en-GB" sz="2000" dirty="0"/>
          </a:br>
          <a:r>
            <a:rPr lang="ar-SA" sz="2000" dirty="0"/>
            <a:t>بفضل خطة أزمة واضحة</a:t>
          </a:r>
          <a:r>
            <a:rPr lang="en-GB" sz="2000" dirty="0"/>
            <a:t>:</a:t>
          </a:r>
        </a:p>
      </dgm:t>
    </dgm:pt>
    <dgm:pt modelId="{CAC64355-4B7E-AE40-99D4-EB498E5814BB}" type="parTrans" cxnId="{31F6DE0F-AABA-654E-882D-AA4AF28FBB3E}">
      <dgm:prSet/>
      <dgm:spPr/>
      <dgm:t>
        <a:bodyPr/>
        <a:lstStyle/>
        <a:p>
          <a:pPr algn="ctr" rtl="1"/>
          <a:endParaRPr lang="en-GB" sz="1800"/>
        </a:p>
      </dgm:t>
    </dgm:pt>
    <dgm:pt modelId="{7DFBE28F-32BC-5840-AF03-41C7DA64D2B2}" type="sibTrans" cxnId="{31F6DE0F-AABA-654E-882D-AA4AF28FBB3E}">
      <dgm:prSet/>
      <dgm:spPr/>
      <dgm:t>
        <a:bodyPr/>
        <a:lstStyle/>
        <a:p>
          <a:pPr algn="ctr" rtl="1"/>
          <a:endParaRPr lang="en-GB" sz="1800"/>
        </a:p>
      </dgm:t>
    </dgm:pt>
    <dgm:pt modelId="{C66C006F-6D6D-444B-A5E4-713B28BAE99E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علامة أزياء كبرى تعرضت لحملة اتهام باستخدام عمالة غير أخلاقية</a:t>
          </a:r>
          <a:r>
            <a:rPr lang="en-GB" sz="2000" dirty="0"/>
            <a:t>.</a:t>
          </a:r>
          <a:br>
            <a:rPr lang="en-GB" sz="2000" dirty="0"/>
          </a:br>
          <a:r>
            <a:rPr lang="ar-SA" sz="2000" dirty="0"/>
            <a:t>بفضل خطة أزمات تسويقية</a:t>
          </a:r>
          <a:r>
            <a:rPr lang="en-GB" sz="2000" dirty="0"/>
            <a:t>:</a:t>
          </a:r>
        </a:p>
      </dgm:t>
    </dgm:pt>
    <dgm:pt modelId="{50AD3D77-BEEE-0648-B14D-DD4B7D2DB188}" type="parTrans" cxnId="{515F94A1-B2E3-B54F-A8F9-8387E5EA453F}">
      <dgm:prSet/>
      <dgm:spPr/>
      <dgm:t>
        <a:bodyPr/>
        <a:lstStyle/>
        <a:p>
          <a:pPr algn="ctr" rtl="1"/>
          <a:endParaRPr lang="en-GB" sz="1800"/>
        </a:p>
      </dgm:t>
    </dgm:pt>
    <dgm:pt modelId="{67A40AC0-2CD0-A24F-BEE7-3C9AA5CB9EBF}" type="sibTrans" cxnId="{515F94A1-B2E3-B54F-A8F9-8387E5EA453F}">
      <dgm:prSet/>
      <dgm:spPr/>
      <dgm:t>
        <a:bodyPr/>
        <a:lstStyle/>
        <a:p>
          <a:pPr algn="ctr" rtl="1"/>
          <a:endParaRPr lang="en-GB" sz="1800"/>
        </a:p>
      </dgm:t>
    </dgm:pt>
    <dgm:pt modelId="{60982914-E6F1-5747-8FC8-85E5489CCE2B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/>
            <a:t>أطلقت رسائل شفافة خلال 12 ساعة</a:t>
          </a:r>
          <a:r>
            <a:rPr lang="en-GB" sz="2000"/>
            <a:t>.</a:t>
          </a:r>
        </a:p>
      </dgm:t>
    </dgm:pt>
    <dgm:pt modelId="{2C4BF9A1-6874-4842-8249-D21F691E662D}" type="parTrans" cxnId="{41B19732-6BE8-594A-A8E9-7526F88D22B7}">
      <dgm:prSet/>
      <dgm:spPr/>
      <dgm:t>
        <a:bodyPr/>
        <a:lstStyle/>
        <a:p>
          <a:endParaRPr lang="en-GB" sz="1800"/>
        </a:p>
      </dgm:t>
    </dgm:pt>
    <dgm:pt modelId="{6C9ADAAC-0CBD-CD42-BC37-7150ED5CE3D5}" type="sibTrans" cxnId="{41B19732-6BE8-594A-A8E9-7526F88D22B7}">
      <dgm:prSet/>
      <dgm:spPr/>
      <dgm:t>
        <a:bodyPr/>
        <a:lstStyle/>
        <a:p>
          <a:endParaRPr lang="en-GB" sz="1800"/>
        </a:p>
      </dgm:t>
    </dgm:pt>
    <dgm:pt modelId="{EF24AC87-DC13-E44D-B7B9-F8A50E206FBB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/>
            <a:t>فعّلت صفحة أزمة خاصة على الموقع</a:t>
          </a:r>
          <a:r>
            <a:rPr lang="en-GB" sz="2000"/>
            <a:t>.</a:t>
          </a:r>
        </a:p>
      </dgm:t>
    </dgm:pt>
    <dgm:pt modelId="{44EAFFC2-807E-734E-BD2C-A8A3F8423F3F}" type="parTrans" cxnId="{507C6E3C-1AAC-F34C-AD83-6435DF3BC470}">
      <dgm:prSet/>
      <dgm:spPr/>
      <dgm:t>
        <a:bodyPr/>
        <a:lstStyle/>
        <a:p>
          <a:endParaRPr lang="en-GB" sz="1800"/>
        </a:p>
      </dgm:t>
    </dgm:pt>
    <dgm:pt modelId="{C0A94B69-AD5D-7C43-B06E-FDF058F75DA2}" type="sibTrans" cxnId="{507C6E3C-1AAC-F34C-AD83-6435DF3BC470}">
      <dgm:prSet/>
      <dgm:spPr/>
      <dgm:t>
        <a:bodyPr/>
        <a:lstStyle/>
        <a:p>
          <a:endParaRPr lang="en-GB" sz="1800"/>
        </a:p>
      </dgm:t>
    </dgm:pt>
    <dgm:pt modelId="{F31EF6D6-3820-9F4F-B52A-AC2C5A68C01D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 dirty="0"/>
            <a:t>استخدمت إعلانات مدفوعة </a:t>
          </a:r>
          <a:r>
            <a:rPr lang="ar-SA" sz="2000" dirty="0" err="1"/>
            <a:t>لطمأنة</a:t>
          </a:r>
          <a:r>
            <a:rPr lang="ar-SA" sz="2000" dirty="0"/>
            <a:t> العملاء</a:t>
          </a:r>
          <a:r>
            <a:rPr lang="en-GB" sz="2000" dirty="0"/>
            <a:t>.</a:t>
          </a:r>
        </a:p>
      </dgm:t>
    </dgm:pt>
    <dgm:pt modelId="{D021119D-36D5-ED47-AD7F-D50E43F06CE6}" type="parTrans" cxnId="{546518C3-86F5-054F-8F6B-5C4FCB84D26F}">
      <dgm:prSet/>
      <dgm:spPr/>
      <dgm:t>
        <a:bodyPr/>
        <a:lstStyle/>
        <a:p>
          <a:endParaRPr lang="en-GB" sz="1800"/>
        </a:p>
      </dgm:t>
    </dgm:pt>
    <dgm:pt modelId="{F09DB5F7-AA58-6D48-8A52-822368044025}" type="sibTrans" cxnId="{546518C3-86F5-054F-8F6B-5C4FCB84D26F}">
      <dgm:prSet/>
      <dgm:spPr/>
      <dgm:t>
        <a:bodyPr/>
        <a:lstStyle/>
        <a:p>
          <a:endParaRPr lang="en-GB" sz="1800"/>
        </a:p>
      </dgm:t>
    </dgm:pt>
    <dgm:pt modelId="{BC54A632-10D8-0A4B-ABBA-BD77246F0BB3}">
      <dgm:prSet custT="1"/>
      <dgm:spPr/>
      <dgm:t>
        <a:bodyPr/>
        <a:lstStyle/>
        <a:p>
          <a:pPr rtl="1">
            <a:buNone/>
          </a:pPr>
          <a:r>
            <a:rPr lang="ar-SA" sz="2000" b="1" dirty="0"/>
            <a:t>النتيجة</a:t>
          </a:r>
          <a:r>
            <a:rPr lang="en-GB" sz="2000" b="1" dirty="0"/>
            <a:t>:</a:t>
          </a:r>
          <a:endParaRPr lang="en-GB" sz="2000" dirty="0"/>
        </a:p>
      </dgm:t>
    </dgm:pt>
    <dgm:pt modelId="{BD0E838D-CBFD-8E49-9ADD-53535C844BF2}" type="parTrans" cxnId="{0E9470F3-2DB2-C449-913F-32CF0746F6D8}">
      <dgm:prSet/>
      <dgm:spPr/>
      <dgm:t>
        <a:bodyPr/>
        <a:lstStyle/>
        <a:p>
          <a:endParaRPr lang="en-GB" sz="1800"/>
        </a:p>
      </dgm:t>
    </dgm:pt>
    <dgm:pt modelId="{F0A10944-7F4C-F646-8F7D-697C7393D07A}" type="sibTrans" cxnId="{0E9470F3-2DB2-C449-913F-32CF0746F6D8}">
      <dgm:prSet/>
      <dgm:spPr/>
      <dgm:t>
        <a:bodyPr/>
        <a:lstStyle/>
        <a:p>
          <a:endParaRPr lang="en-GB" sz="1800"/>
        </a:p>
      </dgm:t>
    </dgm:pt>
    <dgm:pt modelId="{C764F0B2-BF48-0045-B506-0FFDC5799630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 dirty="0"/>
            <a:t>خسائر محدودة، صورة ذهنية أقوى بسبب شجاعتها وشفافيتها</a:t>
          </a:r>
          <a:endParaRPr lang="en-GB" sz="2000" dirty="0"/>
        </a:p>
      </dgm:t>
    </dgm:pt>
    <dgm:pt modelId="{BE4DE6EC-509F-D94B-AD35-5BF8A747F742}" type="parTrans" cxnId="{B3F7F17E-4530-9E40-888C-8249E377AC1D}">
      <dgm:prSet/>
      <dgm:spPr/>
      <dgm:t>
        <a:bodyPr/>
        <a:lstStyle/>
        <a:p>
          <a:endParaRPr lang="en-GB" sz="1800"/>
        </a:p>
      </dgm:t>
    </dgm:pt>
    <dgm:pt modelId="{3E7AF0E6-C1DE-0C47-848D-25CCE6BBA342}" type="sibTrans" cxnId="{B3F7F17E-4530-9E40-888C-8249E377AC1D}">
      <dgm:prSet/>
      <dgm:spPr/>
      <dgm:t>
        <a:bodyPr/>
        <a:lstStyle/>
        <a:p>
          <a:endParaRPr lang="en-GB" sz="1800"/>
        </a:p>
      </dgm:t>
    </dgm:pt>
    <dgm:pt modelId="{923378D0-3D57-FF4D-A4D7-2A08B97F4AA4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/>
            <a:t>أعلنت مراجعة شاملة لسلاسل الإمداد</a:t>
          </a:r>
          <a:r>
            <a:rPr lang="en-GB" sz="2000"/>
            <a:t>.</a:t>
          </a:r>
        </a:p>
      </dgm:t>
    </dgm:pt>
    <dgm:pt modelId="{EA59B078-950D-8B45-98A4-DB90C7855D5F}" type="parTrans" cxnId="{A7240C29-F324-FA43-84E3-8175F13B16B1}">
      <dgm:prSet/>
      <dgm:spPr/>
      <dgm:t>
        <a:bodyPr/>
        <a:lstStyle/>
        <a:p>
          <a:endParaRPr lang="en-GB" sz="1800"/>
        </a:p>
      </dgm:t>
    </dgm:pt>
    <dgm:pt modelId="{5275CB89-AD1E-1342-9FAF-1ACC9D45EFF0}" type="sibTrans" cxnId="{A7240C29-F324-FA43-84E3-8175F13B16B1}">
      <dgm:prSet/>
      <dgm:spPr/>
      <dgm:t>
        <a:bodyPr/>
        <a:lstStyle/>
        <a:p>
          <a:endParaRPr lang="en-GB" sz="1800"/>
        </a:p>
      </dgm:t>
    </dgm:pt>
    <dgm:pt modelId="{5B1E8336-785F-C147-BA04-5D2150B697BC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 dirty="0"/>
            <a:t>فعّلت شراكات مع منظمات مستقلة</a:t>
          </a:r>
          <a:r>
            <a:rPr lang="en-GB" sz="2000" dirty="0"/>
            <a:t>.</a:t>
          </a:r>
        </a:p>
      </dgm:t>
    </dgm:pt>
    <dgm:pt modelId="{A4065D16-2A36-9B41-B9C4-7499866323FA}" type="parTrans" cxnId="{053BD66D-3491-554C-8238-5BD4A65AF763}">
      <dgm:prSet/>
      <dgm:spPr/>
      <dgm:t>
        <a:bodyPr/>
        <a:lstStyle/>
        <a:p>
          <a:endParaRPr lang="en-GB" sz="1800"/>
        </a:p>
      </dgm:t>
    </dgm:pt>
    <dgm:pt modelId="{308630AA-3D83-5F45-873F-26A77E47B415}" type="sibTrans" cxnId="{053BD66D-3491-554C-8238-5BD4A65AF763}">
      <dgm:prSet/>
      <dgm:spPr/>
      <dgm:t>
        <a:bodyPr/>
        <a:lstStyle/>
        <a:p>
          <a:endParaRPr lang="en-GB" sz="1800"/>
        </a:p>
      </dgm:t>
    </dgm:pt>
    <dgm:pt modelId="{60E4AC28-751D-694E-A596-03822DE969BD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 dirty="0"/>
            <a:t>أطلقت حملة تسويقية جديدة تُركّز على القيم الأخلاقية</a:t>
          </a:r>
          <a:r>
            <a:rPr lang="en-GB" sz="2000" dirty="0"/>
            <a:t>.</a:t>
          </a:r>
        </a:p>
      </dgm:t>
    </dgm:pt>
    <dgm:pt modelId="{9903B183-453F-0442-9F6B-974696DA943D}" type="parTrans" cxnId="{A95C054D-08E1-C349-BF2D-7BDC8FB0ED92}">
      <dgm:prSet/>
      <dgm:spPr/>
      <dgm:t>
        <a:bodyPr/>
        <a:lstStyle/>
        <a:p>
          <a:endParaRPr lang="en-GB" sz="1800"/>
        </a:p>
      </dgm:t>
    </dgm:pt>
    <dgm:pt modelId="{879FF93D-7F7D-3344-94BC-E4DD6243AFAD}" type="sibTrans" cxnId="{A95C054D-08E1-C349-BF2D-7BDC8FB0ED92}">
      <dgm:prSet/>
      <dgm:spPr/>
      <dgm:t>
        <a:bodyPr/>
        <a:lstStyle/>
        <a:p>
          <a:endParaRPr lang="en-GB" sz="1800"/>
        </a:p>
      </dgm:t>
    </dgm:pt>
    <dgm:pt modelId="{75BA29B0-1CE0-584C-B7E0-817F3AEBC67E}">
      <dgm:prSet custT="1"/>
      <dgm:spPr/>
      <dgm:t>
        <a:bodyPr/>
        <a:lstStyle/>
        <a:p>
          <a:pPr rtl="1">
            <a:buNone/>
          </a:pPr>
          <a:r>
            <a:rPr lang="ar-SA" sz="2000" b="1" dirty="0"/>
            <a:t>النتيجة</a:t>
          </a:r>
          <a:r>
            <a:rPr lang="en-GB" sz="2000" b="1" dirty="0"/>
            <a:t>:</a:t>
          </a:r>
          <a:r>
            <a:rPr lang="ar-SA" sz="2000" b="1" dirty="0"/>
            <a:t> </a:t>
          </a:r>
          <a:r>
            <a:rPr lang="ar-SA" sz="2000" dirty="0"/>
            <a:t>تحوّلت القصة إلى سرد إيجابي عن التغيير القيمي للعلامة</a:t>
          </a:r>
          <a:endParaRPr lang="en-GB" sz="2000" dirty="0"/>
        </a:p>
      </dgm:t>
    </dgm:pt>
    <dgm:pt modelId="{234EE800-2635-6E4F-BE65-F25CC33E1902}" type="parTrans" cxnId="{F076BD37-16D2-8644-AEC6-10E6F0B949A0}">
      <dgm:prSet/>
      <dgm:spPr/>
      <dgm:t>
        <a:bodyPr/>
        <a:lstStyle/>
        <a:p>
          <a:endParaRPr lang="en-GB" sz="1800"/>
        </a:p>
      </dgm:t>
    </dgm:pt>
    <dgm:pt modelId="{A63851F6-1D23-CC4D-91C2-86C218600D25}" type="sibTrans" cxnId="{F076BD37-16D2-8644-AEC6-10E6F0B949A0}">
      <dgm:prSet/>
      <dgm:spPr/>
      <dgm:t>
        <a:bodyPr/>
        <a:lstStyle/>
        <a:p>
          <a:endParaRPr lang="en-GB" sz="1800"/>
        </a:p>
      </dgm:t>
    </dgm:pt>
    <dgm:pt modelId="{65E5D886-D94D-AB4A-9583-39E378E0E7D6}" type="pres">
      <dgm:prSet presAssocID="{84F6CF39-1594-134C-A648-8B8555C0BCC0}" presName="Name0" presStyleCnt="0">
        <dgm:presLayoutVars>
          <dgm:dir val="rev"/>
          <dgm:resizeHandles val="exact"/>
        </dgm:presLayoutVars>
      </dgm:prSet>
      <dgm:spPr/>
    </dgm:pt>
    <dgm:pt modelId="{E5F5F172-278F-F242-9BDC-4C861C9DA296}" type="pres">
      <dgm:prSet presAssocID="{F1CB17C1-2719-2444-8C7F-98875ACE5F57}" presName="node" presStyleLbl="node1" presStyleIdx="0" presStyleCnt="2">
        <dgm:presLayoutVars>
          <dgm:bulletEnabled val="1"/>
        </dgm:presLayoutVars>
      </dgm:prSet>
      <dgm:spPr/>
    </dgm:pt>
    <dgm:pt modelId="{0707580D-ECA0-294F-82D8-070B77900FCC}" type="pres">
      <dgm:prSet presAssocID="{7DFBE28F-32BC-5840-AF03-41C7DA64D2B2}" presName="sibTrans" presStyleCnt="0"/>
      <dgm:spPr/>
    </dgm:pt>
    <dgm:pt modelId="{F01C75BE-119D-5D43-AB8E-065B2D5C4A34}" type="pres">
      <dgm:prSet presAssocID="{C66C006F-6D6D-444B-A5E4-713B28BAE99E}" presName="node" presStyleLbl="node1" presStyleIdx="1" presStyleCnt="2">
        <dgm:presLayoutVars>
          <dgm:bulletEnabled val="1"/>
        </dgm:presLayoutVars>
      </dgm:prSet>
      <dgm:spPr/>
    </dgm:pt>
  </dgm:ptLst>
  <dgm:cxnLst>
    <dgm:cxn modelId="{31F6DE0F-AABA-654E-882D-AA4AF28FBB3E}" srcId="{84F6CF39-1594-134C-A648-8B8555C0BCC0}" destId="{F1CB17C1-2719-2444-8C7F-98875ACE5F57}" srcOrd="0" destOrd="0" parTransId="{CAC64355-4B7E-AE40-99D4-EB498E5814BB}" sibTransId="{7DFBE28F-32BC-5840-AF03-41C7DA64D2B2}"/>
    <dgm:cxn modelId="{A7240C29-F324-FA43-84E3-8175F13B16B1}" srcId="{C66C006F-6D6D-444B-A5E4-713B28BAE99E}" destId="{923378D0-3D57-FF4D-A4D7-2A08B97F4AA4}" srcOrd="0" destOrd="0" parTransId="{EA59B078-950D-8B45-98A4-DB90C7855D5F}" sibTransId="{5275CB89-AD1E-1342-9FAF-1ACC9D45EFF0}"/>
    <dgm:cxn modelId="{41B19732-6BE8-594A-A8E9-7526F88D22B7}" srcId="{F1CB17C1-2719-2444-8C7F-98875ACE5F57}" destId="{60982914-E6F1-5747-8FC8-85E5489CCE2B}" srcOrd="0" destOrd="0" parTransId="{2C4BF9A1-6874-4842-8249-D21F691E662D}" sibTransId="{6C9ADAAC-0CBD-CD42-BC37-7150ED5CE3D5}"/>
    <dgm:cxn modelId="{F076BD37-16D2-8644-AEC6-10E6F0B949A0}" srcId="{C66C006F-6D6D-444B-A5E4-713B28BAE99E}" destId="{75BA29B0-1CE0-584C-B7E0-817F3AEBC67E}" srcOrd="3" destOrd="0" parTransId="{234EE800-2635-6E4F-BE65-F25CC33E1902}" sibTransId="{A63851F6-1D23-CC4D-91C2-86C218600D25}"/>
    <dgm:cxn modelId="{507C6E3C-1AAC-F34C-AD83-6435DF3BC470}" srcId="{F1CB17C1-2719-2444-8C7F-98875ACE5F57}" destId="{EF24AC87-DC13-E44D-B7B9-F8A50E206FBB}" srcOrd="1" destOrd="0" parTransId="{44EAFFC2-807E-734E-BD2C-A8A3F8423F3F}" sibTransId="{C0A94B69-AD5D-7C43-B06E-FDF058F75DA2}"/>
    <dgm:cxn modelId="{A95C054D-08E1-C349-BF2D-7BDC8FB0ED92}" srcId="{C66C006F-6D6D-444B-A5E4-713B28BAE99E}" destId="{60E4AC28-751D-694E-A596-03822DE969BD}" srcOrd="2" destOrd="0" parTransId="{9903B183-453F-0442-9F6B-974696DA943D}" sibTransId="{879FF93D-7F7D-3344-94BC-E4DD6243AFAD}"/>
    <dgm:cxn modelId="{E0344E68-91FA-7C43-8FAF-43DEEE384CC2}" type="presOf" srcId="{C66C006F-6D6D-444B-A5E4-713B28BAE99E}" destId="{F01C75BE-119D-5D43-AB8E-065B2D5C4A34}" srcOrd="0" destOrd="0" presId="urn:microsoft.com/office/officeart/2005/8/layout/hList6"/>
    <dgm:cxn modelId="{053BD66D-3491-554C-8238-5BD4A65AF763}" srcId="{C66C006F-6D6D-444B-A5E4-713B28BAE99E}" destId="{5B1E8336-785F-C147-BA04-5D2150B697BC}" srcOrd="1" destOrd="0" parTransId="{A4065D16-2A36-9B41-B9C4-7499866323FA}" sibTransId="{308630AA-3D83-5F45-873F-26A77E47B415}"/>
    <dgm:cxn modelId="{8A856B77-35AE-184D-83B3-08819A27CD88}" type="presOf" srcId="{F31EF6D6-3820-9F4F-B52A-AC2C5A68C01D}" destId="{E5F5F172-278F-F242-9BDC-4C861C9DA296}" srcOrd="0" destOrd="3" presId="urn:microsoft.com/office/officeart/2005/8/layout/hList6"/>
    <dgm:cxn modelId="{D676747A-2E95-C243-88AD-FCDD5A58657A}" type="presOf" srcId="{F1CB17C1-2719-2444-8C7F-98875ACE5F57}" destId="{E5F5F172-278F-F242-9BDC-4C861C9DA296}" srcOrd="0" destOrd="0" presId="urn:microsoft.com/office/officeart/2005/8/layout/hList6"/>
    <dgm:cxn modelId="{B3F7F17E-4530-9E40-888C-8249E377AC1D}" srcId="{BC54A632-10D8-0A4B-ABBA-BD77246F0BB3}" destId="{C764F0B2-BF48-0045-B506-0FFDC5799630}" srcOrd="0" destOrd="0" parTransId="{BE4DE6EC-509F-D94B-AD35-5BF8A747F742}" sibTransId="{3E7AF0E6-C1DE-0C47-848D-25CCE6BBA342}"/>
    <dgm:cxn modelId="{35703381-DE2F-9044-B27D-E5C579F073A1}" type="presOf" srcId="{60E4AC28-751D-694E-A596-03822DE969BD}" destId="{F01C75BE-119D-5D43-AB8E-065B2D5C4A34}" srcOrd="0" destOrd="3" presId="urn:microsoft.com/office/officeart/2005/8/layout/hList6"/>
    <dgm:cxn modelId="{79E2FF88-C2B2-644E-8C5A-7D0557E0E5FC}" type="presOf" srcId="{C764F0B2-BF48-0045-B506-0FFDC5799630}" destId="{E5F5F172-278F-F242-9BDC-4C861C9DA296}" srcOrd="0" destOrd="5" presId="urn:microsoft.com/office/officeart/2005/8/layout/hList6"/>
    <dgm:cxn modelId="{F8AC028E-BB50-AB4D-85C1-BCAC319CF0D2}" type="presOf" srcId="{5B1E8336-785F-C147-BA04-5D2150B697BC}" destId="{F01C75BE-119D-5D43-AB8E-065B2D5C4A34}" srcOrd="0" destOrd="2" presId="urn:microsoft.com/office/officeart/2005/8/layout/hList6"/>
    <dgm:cxn modelId="{1E1DA48F-F05B-EF47-841B-974E719EEAF3}" type="presOf" srcId="{84F6CF39-1594-134C-A648-8B8555C0BCC0}" destId="{65E5D886-D94D-AB4A-9583-39E378E0E7D6}" srcOrd="0" destOrd="0" presId="urn:microsoft.com/office/officeart/2005/8/layout/hList6"/>
    <dgm:cxn modelId="{829847A1-6C8E-7444-AFD9-2CFC3AC6F00B}" type="presOf" srcId="{EF24AC87-DC13-E44D-B7B9-F8A50E206FBB}" destId="{E5F5F172-278F-F242-9BDC-4C861C9DA296}" srcOrd="0" destOrd="2" presId="urn:microsoft.com/office/officeart/2005/8/layout/hList6"/>
    <dgm:cxn modelId="{515F94A1-B2E3-B54F-A8F9-8387E5EA453F}" srcId="{84F6CF39-1594-134C-A648-8B8555C0BCC0}" destId="{C66C006F-6D6D-444B-A5E4-713B28BAE99E}" srcOrd="1" destOrd="0" parTransId="{50AD3D77-BEEE-0648-B14D-DD4B7D2DB188}" sibTransId="{67A40AC0-2CD0-A24F-BEE7-3C9AA5CB9EBF}"/>
    <dgm:cxn modelId="{B87D35A2-C612-9D43-90FF-5E15A23F3646}" type="presOf" srcId="{BC54A632-10D8-0A4B-ABBA-BD77246F0BB3}" destId="{E5F5F172-278F-F242-9BDC-4C861C9DA296}" srcOrd="0" destOrd="4" presId="urn:microsoft.com/office/officeart/2005/8/layout/hList6"/>
    <dgm:cxn modelId="{23A3ADA4-F6A1-C245-BA31-8D5D331910DA}" type="presOf" srcId="{923378D0-3D57-FF4D-A4D7-2A08B97F4AA4}" destId="{F01C75BE-119D-5D43-AB8E-065B2D5C4A34}" srcOrd="0" destOrd="1" presId="urn:microsoft.com/office/officeart/2005/8/layout/hList6"/>
    <dgm:cxn modelId="{BE12E5B4-98D9-F34E-90F3-AA205AC4197F}" type="presOf" srcId="{60982914-E6F1-5747-8FC8-85E5489CCE2B}" destId="{E5F5F172-278F-F242-9BDC-4C861C9DA296}" srcOrd="0" destOrd="1" presId="urn:microsoft.com/office/officeart/2005/8/layout/hList6"/>
    <dgm:cxn modelId="{546518C3-86F5-054F-8F6B-5C4FCB84D26F}" srcId="{F1CB17C1-2719-2444-8C7F-98875ACE5F57}" destId="{F31EF6D6-3820-9F4F-B52A-AC2C5A68C01D}" srcOrd="2" destOrd="0" parTransId="{D021119D-36D5-ED47-AD7F-D50E43F06CE6}" sibTransId="{F09DB5F7-AA58-6D48-8A52-822368044025}"/>
    <dgm:cxn modelId="{97A58BDA-0401-1141-9A8C-1E751083241B}" type="presOf" srcId="{75BA29B0-1CE0-584C-B7E0-817F3AEBC67E}" destId="{F01C75BE-119D-5D43-AB8E-065B2D5C4A34}" srcOrd="0" destOrd="4" presId="urn:microsoft.com/office/officeart/2005/8/layout/hList6"/>
    <dgm:cxn modelId="{0E9470F3-2DB2-C449-913F-32CF0746F6D8}" srcId="{F1CB17C1-2719-2444-8C7F-98875ACE5F57}" destId="{BC54A632-10D8-0A4B-ABBA-BD77246F0BB3}" srcOrd="3" destOrd="0" parTransId="{BD0E838D-CBFD-8E49-9ADD-53535C844BF2}" sibTransId="{F0A10944-7F4C-F646-8F7D-697C7393D07A}"/>
    <dgm:cxn modelId="{500D7C04-8E0D-AB47-B27F-021AC82F1938}" type="presParOf" srcId="{65E5D886-D94D-AB4A-9583-39E378E0E7D6}" destId="{E5F5F172-278F-F242-9BDC-4C861C9DA296}" srcOrd="0" destOrd="0" presId="urn:microsoft.com/office/officeart/2005/8/layout/hList6"/>
    <dgm:cxn modelId="{56D0088B-C6C9-3B44-8CEC-012145646C45}" type="presParOf" srcId="{65E5D886-D94D-AB4A-9583-39E378E0E7D6}" destId="{0707580D-ECA0-294F-82D8-070B77900FCC}" srcOrd="1" destOrd="0" presId="urn:microsoft.com/office/officeart/2005/8/layout/hList6"/>
    <dgm:cxn modelId="{134F594F-AB07-E14C-9E18-4D79D9570C6F}" type="presParOf" srcId="{65E5D886-D94D-AB4A-9583-39E378E0E7D6}" destId="{F01C75BE-119D-5D43-AB8E-065B2D5C4A34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hierarchy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نُعيد التفكير في الأزمات كـ "فرصة استراتيجية" — لا فقط كخطر يجب تجنّبه</a:t>
          </a:r>
          <a:endParaRPr lang="en-GB" sz="24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r" rtl="1"/>
          <a:endParaRPr lang="en-GB" sz="24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r"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نُفهم أن </a:t>
          </a:r>
          <a:r>
            <a:rPr lang="ar-SA" sz="2400" b="1" dirty="0"/>
            <a:t>كل قناة تسويقية</a:t>
          </a:r>
          <a:r>
            <a:rPr lang="ar-SA" sz="2400" dirty="0"/>
            <a:t> يجب أن تُفعَّل بشكل مُحكم أثناء الأزمات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r" rtl="1"/>
          <a:endParaRPr lang="en-GB" sz="24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r" rtl="1"/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نُجهّز "بنك رسائل" قابل للتكييف لكل سيناريو محتمل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r" rtl="1"/>
          <a:endParaRPr lang="en-GB" sz="24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r" rtl="1"/>
          <a:endParaRPr lang="en-GB" sz="2400" b="1"/>
        </a:p>
      </dgm:t>
    </dgm:pt>
    <dgm:pt modelId="{6E0B8BE2-804D-CE4E-BAA1-D904CC9463FE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نُصمّم خطوط اتخاذ قرار واضحة بين فرق التسويق، الاتصالات، القيادة</a:t>
          </a:r>
          <a:endParaRPr lang="en-GB" sz="2400" b="1" dirty="0"/>
        </a:p>
      </dgm:t>
    </dgm:pt>
    <dgm:pt modelId="{DC4D2D2F-9A7C-6645-8648-54697170D13C}" type="parTrans" cxnId="{B830B1B8-483B-EE4B-B582-2A0620F80FCD}">
      <dgm:prSet/>
      <dgm:spPr/>
      <dgm:t>
        <a:bodyPr/>
        <a:lstStyle/>
        <a:p>
          <a:pPr algn="r"/>
          <a:endParaRPr lang="en-GB" sz="2400"/>
        </a:p>
      </dgm:t>
    </dgm:pt>
    <dgm:pt modelId="{4F57554B-CC5C-0447-9E36-958C12042805}" type="sibTrans" cxnId="{B830B1B8-483B-EE4B-B582-2A0620F80FCD}">
      <dgm:prSet custT="1"/>
      <dgm:spPr/>
      <dgm:t>
        <a:bodyPr/>
        <a:lstStyle/>
        <a:p>
          <a:pPr algn="r"/>
          <a:endParaRPr lang="en-GB" sz="2400"/>
        </a:p>
      </dgm:t>
    </dgm:pt>
    <dgm:pt modelId="{4A48D115-7CE2-954D-8879-3BE4E414415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نُطوّر أدوات رصد رقمية فعّالة تُعطينا مؤشرات مبكرة</a:t>
          </a:r>
          <a:endParaRPr lang="en-GB" sz="2400" b="1" dirty="0"/>
        </a:p>
      </dgm:t>
    </dgm:pt>
    <dgm:pt modelId="{4B2EBAAE-A5E7-544A-917A-9CB4E672F1BA}" type="parTrans" cxnId="{D498B74C-D12D-1F4B-8BE1-EEF8B495FD10}">
      <dgm:prSet/>
      <dgm:spPr/>
      <dgm:t>
        <a:bodyPr/>
        <a:lstStyle/>
        <a:p>
          <a:pPr algn="r"/>
          <a:endParaRPr lang="en-GB" sz="2400"/>
        </a:p>
      </dgm:t>
    </dgm:pt>
    <dgm:pt modelId="{173DA919-1F51-0440-B5D5-9886B6E45AE7}" type="sibTrans" cxnId="{D498B74C-D12D-1F4B-8BE1-EEF8B495FD10}">
      <dgm:prSet/>
      <dgm:spPr/>
      <dgm:t>
        <a:bodyPr/>
        <a:lstStyle/>
        <a:p>
          <a:pPr algn="r"/>
          <a:endParaRPr lang="en-GB" sz="2400"/>
        </a:p>
      </dgm:t>
    </dgm:pt>
    <dgm:pt modelId="{D9D64936-1EA8-7A4A-8833-0AFD4F3665F5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نُدرّب فرق التسويق على الاستجابة في الوقت الحقيقي — لا فقط بعد الأزمة</a:t>
          </a:r>
          <a:endParaRPr lang="en-GB" sz="2400" b="1" dirty="0"/>
        </a:p>
      </dgm:t>
    </dgm:pt>
    <dgm:pt modelId="{DDAFD209-11E7-0948-B4DE-6DA9BFD69D84}" type="parTrans" cxnId="{869D6561-B65C-B04D-9337-D10F96263988}">
      <dgm:prSet/>
      <dgm:spPr/>
      <dgm:t>
        <a:bodyPr/>
        <a:lstStyle/>
        <a:p>
          <a:endParaRPr lang="en-GB" sz="2400"/>
        </a:p>
      </dgm:t>
    </dgm:pt>
    <dgm:pt modelId="{E838D3B0-E139-9E43-A9A7-588EB6011281}" type="sibTrans" cxnId="{869D6561-B65C-B04D-9337-D10F96263988}">
      <dgm:prSet/>
      <dgm:spPr/>
      <dgm:t>
        <a:bodyPr/>
        <a:lstStyle/>
        <a:p>
          <a:endParaRPr lang="en-GB" sz="2400"/>
        </a:p>
      </dgm:t>
    </dgm:pt>
    <dgm:pt modelId="{DCFBA65C-658B-1F42-9355-696DC05DD00D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نُربط خطة الأزمات بالهوية التسويقية والقيم الأساسية للعلامة</a:t>
          </a:r>
          <a:endParaRPr lang="en-GB" sz="2400" b="1" dirty="0"/>
        </a:p>
      </dgm:t>
    </dgm:pt>
    <dgm:pt modelId="{1412D0AB-3D81-3B40-8DE8-C4200D805D27}" type="parTrans" cxnId="{1E7E5C7C-CC5B-4941-9CB6-BD82AD68795F}">
      <dgm:prSet/>
      <dgm:spPr/>
      <dgm:t>
        <a:bodyPr/>
        <a:lstStyle/>
        <a:p>
          <a:endParaRPr lang="en-GB" sz="2400"/>
        </a:p>
      </dgm:t>
    </dgm:pt>
    <dgm:pt modelId="{0FE00CF5-CAC7-5246-B507-2259FA11B0B9}" type="sibTrans" cxnId="{1E7E5C7C-CC5B-4941-9CB6-BD82AD68795F}">
      <dgm:prSet/>
      <dgm:spPr/>
      <dgm:t>
        <a:bodyPr/>
        <a:lstStyle/>
        <a:p>
          <a:endParaRPr lang="en-GB" sz="2400"/>
        </a:p>
      </dgm:t>
    </dgm:pt>
    <dgm:pt modelId="{527A5CD9-860B-B642-AE68-53D2CB9F0B21}" type="pres">
      <dgm:prSet presAssocID="{FC59F2C5-80E2-AD4A-AD85-54DDF7E1F903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F2C49843-C466-4D41-969E-DE5B17395FBF}" type="pres">
      <dgm:prSet presAssocID="{CE204DBC-4615-A74D-91B7-BCE007B1DB25}" presName="vertOne" presStyleCnt="0"/>
      <dgm:spPr/>
    </dgm:pt>
    <dgm:pt modelId="{529D169C-A24E-8242-BE3B-927FF6D4AD05}" type="pres">
      <dgm:prSet presAssocID="{CE204DBC-4615-A74D-91B7-BCE007B1DB25}" presName="txOne" presStyleLbl="node0" presStyleIdx="0" presStyleCnt="7">
        <dgm:presLayoutVars>
          <dgm:chPref val="3"/>
        </dgm:presLayoutVars>
      </dgm:prSet>
      <dgm:spPr/>
    </dgm:pt>
    <dgm:pt modelId="{B07E3FD0-559E-0349-AF58-4FC779959D1C}" type="pres">
      <dgm:prSet presAssocID="{CE204DBC-4615-A74D-91B7-BCE007B1DB25}" presName="horzOne" presStyleCnt="0"/>
      <dgm:spPr/>
    </dgm:pt>
    <dgm:pt modelId="{2EDDBD36-E883-2246-B1E6-7EF0D896B25E}" type="pres">
      <dgm:prSet presAssocID="{129EF210-9901-FB4E-91C7-7108A5A2834A}" presName="sibSpaceOne" presStyleCnt="0"/>
      <dgm:spPr/>
    </dgm:pt>
    <dgm:pt modelId="{73BD2FD8-F88A-4D4C-8964-FC69DB07F7E6}" type="pres">
      <dgm:prSet presAssocID="{64964D88-FD86-174D-914C-CE8F8A1F66C9}" presName="vertOne" presStyleCnt="0"/>
      <dgm:spPr/>
    </dgm:pt>
    <dgm:pt modelId="{250E8754-9117-4B46-A4F2-F214A33DC357}" type="pres">
      <dgm:prSet presAssocID="{64964D88-FD86-174D-914C-CE8F8A1F66C9}" presName="txOne" presStyleLbl="node0" presStyleIdx="1" presStyleCnt="7">
        <dgm:presLayoutVars>
          <dgm:chPref val="3"/>
        </dgm:presLayoutVars>
      </dgm:prSet>
      <dgm:spPr/>
    </dgm:pt>
    <dgm:pt modelId="{25779756-650F-A34F-988A-71E548F7AAAA}" type="pres">
      <dgm:prSet presAssocID="{64964D88-FD86-174D-914C-CE8F8A1F66C9}" presName="horzOne" presStyleCnt="0"/>
      <dgm:spPr/>
    </dgm:pt>
    <dgm:pt modelId="{6755B394-AE53-1541-B909-711B8270DE51}" type="pres">
      <dgm:prSet presAssocID="{9BF74076-8E0B-C04A-807E-DEEC74D4C8C6}" presName="sibSpaceOne" presStyleCnt="0"/>
      <dgm:spPr/>
    </dgm:pt>
    <dgm:pt modelId="{B55142A1-CD8E-6744-8249-82B9FC210F91}" type="pres">
      <dgm:prSet presAssocID="{F7EA539D-FC05-1540-AD9A-EE773CE2F5DE}" presName="vertOne" presStyleCnt="0"/>
      <dgm:spPr/>
    </dgm:pt>
    <dgm:pt modelId="{D861506E-419D-1E49-BA04-AC3F5B7C75E4}" type="pres">
      <dgm:prSet presAssocID="{F7EA539D-FC05-1540-AD9A-EE773CE2F5DE}" presName="txOne" presStyleLbl="node0" presStyleIdx="2" presStyleCnt="7">
        <dgm:presLayoutVars>
          <dgm:chPref val="3"/>
        </dgm:presLayoutVars>
      </dgm:prSet>
      <dgm:spPr/>
    </dgm:pt>
    <dgm:pt modelId="{A89CA5F0-01AB-D542-93F2-2690E3CD217C}" type="pres">
      <dgm:prSet presAssocID="{F7EA539D-FC05-1540-AD9A-EE773CE2F5DE}" presName="horzOne" presStyleCnt="0"/>
      <dgm:spPr/>
    </dgm:pt>
    <dgm:pt modelId="{F74F61ED-F9E8-DF49-BE66-56459AA161C6}" type="pres">
      <dgm:prSet presAssocID="{976B52BE-E96B-5346-8477-5F12C31331FF}" presName="sibSpaceOne" presStyleCnt="0"/>
      <dgm:spPr/>
    </dgm:pt>
    <dgm:pt modelId="{B303AFDD-9753-AF4C-91AE-3F4B1AFB5C9E}" type="pres">
      <dgm:prSet presAssocID="{6E0B8BE2-804D-CE4E-BAA1-D904CC9463FE}" presName="vertOne" presStyleCnt="0"/>
      <dgm:spPr/>
    </dgm:pt>
    <dgm:pt modelId="{8FF1DE88-5545-414E-AFAE-0069373FE94D}" type="pres">
      <dgm:prSet presAssocID="{6E0B8BE2-804D-CE4E-BAA1-D904CC9463FE}" presName="txOne" presStyleLbl="node0" presStyleIdx="3" presStyleCnt="7">
        <dgm:presLayoutVars>
          <dgm:chPref val="3"/>
        </dgm:presLayoutVars>
      </dgm:prSet>
      <dgm:spPr/>
    </dgm:pt>
    <dgm:pt modelId="{0A4D9E06-DC37-FD48-83F3-CB04CCF11831}" type="pres">
      <dgm:prSet presAssocID="{6E0B8BE2-804D-CE4E-BAA1-D904CC9463FE}" presName="horzOne" presStyleCnt="0"/>
      <dgm:spPr/>
    </dgm:pt>
    <dgm:pt modelId="{D6E3ADBD-DC02-0A40-85F2-15608724024B}" type="pres">
      <dgm:prSet presAssocID="{4F57554B-CC5C-0447-9E36-958C12042805}" presName="sibSpaceOne" presStyleCnt="0"/>
      <dgm:spPr/>
    </dgm:pt>
    <dgm:pt modelId="{7DB6BAD7-DFBF-4845-9827-9B892A9D31BE}" type="pres">
      <dgm:prSet presAssocID="{4A48D115-7CE2-954D-8879-3BE4E414415A}" presName="vertOne" presStyleCnt="0"/>
      <dgm:spPr/>
    </dgm:pt>
    <dgm:pt modelId="{779AB199-B18C-8549-9CA0-E9E91AD37EF6}" type="pres">
      <dgm:prSet presAssocID="{4A48D115-7CE2-954D-8879-3BE4E414415A}" presName="txOne" presStyleLbl="node0" presStyleIdx="4" presStyleCnt="7">
        <dgm:presLayoutVars>
          <dgm:chPref val="3"/>
        </dgm:presLayoutVars>
      </dgm:prSet>
      <dgm:spPr/>
    </dgm:pt>
    <dgm:pt modelId="{3B94DFB0-4FA3-A144-959D-D6E9B990D262}" type="pres">
      <dgm:prSet presAssocID="{4A48D115-7CE2-954D-8879-3BE4E414415A}" presName="horzOne" presStyleCnt="0"/>
      <dgm:spPr/>
    </dgm:pt>
    <dgm:pt modelId="{BFBD8707-4D42-D647-9632-26610A5E3DDE}" type="pres">
      <dgm:prSet presAssocID="{173DA919-1F51-0440-B5D5-9886B6E45AE7}" presName="sibSpaceOne" presStyleCnt="0"/>
      <dgm:spPr/>
    </dgm:pt>
    <dgm:pt modelId="{52362DCA-37C5-3B40-B850-98C500540D6C}" type="pres">
      <dgm:prSet presAssocID="{D9D64936-1EA8-7A4A-8833-0AFD4F3665F5}" presName="vertOne" presStyleCnt="0"/>
      <dgm:spPr/>
    </dgm:pt>
    <dgm:pt modelId="{731D62BA-03BE-DC45-ABFE-37C96252898C}" type="pres">
      <dgm:prSet presAssocID="{D9D64936-1EA8-7A4A-8833-0AFD4F3665F5}" presName="txOne" presStyleLbl="node0" presStyleIdx="5" presStyleCnt="7">
        <dgm:presLayoutVars>
          <dgm:chPref val="3"/>
        </dgm:presLayoutVars>
      </dgm:prSet>
      <dgm:spPr/>
    </dgm:pt>
    <dgm:pt modelId="{F81D42BF-CA19-8B4A-A804-11549C8FF5F1}" type="pres">
      <dgm:prSet presAssocID="{D9D64936-1EA8-7A4A-8833-0AFD4F3665F5}" presName="horzOne" presStyleCnt="0"/>
      <dgm:spPr/>
    </dgm:pt>
    <dgm:pt modelId="{E6944F97-B4DF-AC4C-9CCC-E8AD9A6A125E}" type="pres">
      <dgm:prSet presAssocID="{E838D3B0-E139-9E43-A9A7-588EB6011281}" presName="sibSpaceOne" presStyleCnt="0"/>
      <dgm:spPr/>
    </dgm:pt>
    <dgm:pt modelId="{E90D155C-5E5D-5249-8221-75357C677ADB}" type="pres">
      <dgm:prSet presAssocID="{DCFBA65C-658B-1F42-9355-696DC05DD00D}" presName="vertOne" presStyleCnt="0"/>
      <dgm:spPr/>
    </dgm:pt>
    <dgm:pt modelId="{6357463C-7CF5-404F-9A2B-0BF267E1951D}" type="pres">
      <dgm:prSet presAssocID="{DCFBA65C-658B-1F42-9355-696DC05DD00D}" presName="txOne" presStyleLbl="node0" presStyleIdx="6" presStyleCnt="7">
        <dgm:presLayoutVars>
          <dgm:chPref val="3"/>
        </dgm:presLayoutVars>
      </dgm:prSet>
      <dgm:spPr/>
    </dgm:pt>
    <dgm:pt modelId="{557F2B63-2137-254C-907A-7D52616C0EEB}" type="pres">
      <dgm:prSet presAssocID="{DCFBA65C-658B-1F42-9355-696DC05DD00D}" presName="horzOne" presStyleCnt="0"/>
      <dgm:spPr/>
    </dgm:pt>
  </dgm:ptLst>
  <dgm:cxnLst>
    <dgm:cxn modelId="{67622009-334F-5649-90F7-C502689CDA4D}" type="presOf" srcId="{CE204DBC-4615-A74D-91B7-BCE007B1DB25}" destId="{529D169C-A24E-8242-BE3B-927FF6D4AD05}" srcOrd="0" destOrd="0" presId="urn:microsoft.com/office/officeart/2005/8/layout/hierarchy4"/>
    <dgm:cxn modelId="{07DF9E0E-C91A-4E44-9417-47DB9FDF5D90}" type="presOf" srcId="{D9D64936-1EA8-7A4A-8833-0AFD4F3665F5}" destId="{731D62BA-03BE-DC45-ABFE-37C96252898C}" srcOrd="0" destOrd="0" presId="urn:microsoft.com/office/officeart/2005/8/layout/hierarchy4"/>
    <dgm:cxn modelId="{08098039-AB7D-934A-8722-2AE5D5BCEA51}" type="presOf" srcId="{F7EA539D-FC05-1540-AD9A-EE773CE2F5DE}" destId="{D861506E-419D-1E49-BA04-AC3F5B7C75E4}" srcOrd="0" destOrd="0" presId="urn:microsoft.com/office/officeart/2005/8/layout/hierarchy4"/>
    <dgm:cxn modelId="{D498B74C-D12D-1F4B-8BE1-EEF8B495FD10}" srcId="{FC59F2C5-80E2-AD4A-AD85-54DDF7E1F903}" destId="{4A48D115-7CE2-954D-8879-3BE4E414415A}" srcOrd="4" destOrd="0" parTransId="{4B2EBAAE-A5E7-544A-917A-9CB4E672F1BA}" sibTransId="{173DA919-1F51-0440-B5D5-9886B6E45AE7}"/>
    <dgm:cxn modelId="{DD4E9953-E7D0-784C-8215-5F58FADE4FA8}" type="presOf" srcId="{4A48D115-7CE2-954D-8879-3BE4E414415A}" destId="{779AB199-B18C-8549-9CA0-E9E91AD37EF6}" srcOrd="0" destOrd="0" presId="urn:microsoft.com/office/officeart/2005/8/layout/hierarchy4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869D6561-B65C-B04D-9337-D10F96263988}" srcId="{FC59F2C5-80E2-AD4A-AD85-54DDF7E1F903}" destId="{D9D64936-1EA8-7A4A-8833-0AFD4F3665F5}" srcOrd="5" destOrd="0" parTransId="{DDAFD209-11E7-0948-B4DE-6DA9BFD69D84}" sibTransId="{E838D3B0-E139-9E43-A9A7-588EB6011281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1E7E5C7C-CC5B-4941-9CB6-BD82AD68795F}" srcId="{FC59F2C5-80E2-AD4A-AD85-54DDF7E1F903}" destId="{DCFBA65C-658B-1F42-9355-696DC05DD00D}" srcOrd="6" destOrd="0" parTransId="{1412D0AB-3D81-3B40-8DE8-C4200D805D27}" sibTransId="{0FE00CF5-CAC7-5246-B507-2259FA11B0B9}"/>
    <dgm:cxn modelId="{03D76B7C-2FCB-134D-9AC1-B627FFB92596}" type="presOf" srcId="{FC59F2C5-80E2-AD4A-AD85-54DDF7E1F903}" destId="{527A5CD9-860B-B642-AE68-53D2CB9F0B21}" srcOrd="0" destOrd="0" presId="urn:microsoft.com/office/officeart/2005/8/layout/hierarchy4"/>
    <dgm:cxn modelId="{F65A0F83-1F43-5F4E-A7E1-175EAF3F822A}" type="presOf" srcId="{6E0B8BE2-804D-CE4E-BAA1-D904CC9463FE}" destId="{8FF1DE88-5545-414E-AFAE-0069373FE94D}" srcOrd="0" destOrd="0" presId="urn:microsoft.com/office/officeart/2005/8/layout/hierarchy4"/>
    <dgm:cxn modelId="{B830B1B8-483B-EE4B-B582-2A0620F80FCD}" srcId="{FC59F2C5-80E2-AD4A-AD85-54DDF7E1F903}" destId="{6E0B8BE2-804D-CE4E-BAA1-D904CC9463FE}" srcOrd="3" destOrd="0" parTransId="{DC4D2D2F-9A7C-6645-8648-54697170D13C}" sibTransId="{4F57554B-CC5C-0447-9E36-958C12042805}"/>
    <dgm:cxn modelId="{890C2CC6-CC05-7743-BDB7-9FA394A17B0E}" type="presOf" srcId="{DCFBA65C-658B-1F42-9355-696DC05DD00D}" destId="{6357463C-7CF5-404F-9A2B-0BF267E1951D}" srcOrd="0" destOrd="0" presId="urn:microsoft.com/office/officeart/2005/8/layout/hierarchy4"/>
    <dgm:cxn modelId="{6EC614E5-F3AB-0544-A94B-ECD64D73FED5}" type="presOf" srcId="{64964D88-FD86-174D-914C-CE8F8A1F66C9}" destId="{250E8754-9117-4B46-A4F2-F214A33DC357}" srcOrd="0" destOrd="0" presId="urn:microsoft.com/office/officeart/2005/8/layout/hierarchy4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B62D447F-20BC-8846-B02B-1B6C4BE037FA}" type="presParOf" srcId="{527A5CD9-860B-B642-AE68-53D2CB9F0B21}" destId="{F2C49843-C466-4D41-969E-DE5B17395FBF}" srcOrd="0" destOrd="0" presId="urn:microsoft.com/office/officeart/2005/8/layout/hierarchy4"/>
    <dgm:cxn modelId="{ED21B37A-B49C-FA43-9627-EC881B553FB1}" type="presParOf" srcId="{F2C49843-C466-4D41-969E-DE5B17395FBF}" destId="{529D169C-A24E-8242-BE3B-927FF6D4AD05}" srcOrd="0" destOrd="0" presId="urn:microsoft.com/office/officeart/2005/8/layout/hierarchy4"/>
    <dgm:cxn modelId="{8EDFD031-DEFD-D948-BBFA-38A790A83DEB}" type="presParOf" srcId="{F2C49843-C466-4D41-969E-DE5B17395FBF}" destId="{B07E3FD0-559E-0349-AF58-4FC779959D1C}" srcOrd="1" destOrd="0" presId="urn:microsoft.com/office/officeart/2005/8/layout/hierarchy4"/>
    <dgm:cxn modelId="{6CE5B22C-DD1D-274B-AA4D-3D54F1811E5D}" type="presParOf" srcId="{527A5CD9-860B-B642-AE68-53D2CB9F0B21}" destId="{2EDDBD36-E883-2246-B1E6-7EF0D896B25E}" srcOrd="1" destOrd="0" presId="urn:microsoft.com/office/officeart/2005/8/layout/hierarchy4"/>
    <dgm:cxn modelId="{484A963C-B8FE-8C44-B789-5D6AC62F78A4}" type="presParOf" srcId="{527A5CD9-860B-B642-AE68-53D2CB9F0B21}" destId="{73BD2FD8-F88A-4D4C-8964-FC69DB07F7E6}" srcOrd="2" destOrd="0" presId="urn:microsoft.com/office/officeart/2005/8/layout/hierarchy4"/>
    <dgm:cxn modelId="{1535092E-06D8-5543-BF80-0A917C265389}" type="presParOf" srcId="{73BD2FD8-F88A-4D4C-8964-FC69DB07F7E6}" destId="{250E8754-9117-4B46-A4F2-F214A33DC357}" srcOrd="0" destOrd="0" presId="urn:microsoft.com/office/officeart/2005/8/layout/hierarchy4"/>
    <dgm:cxn modelId="{3376ABDA-30B4-F246-805D-20EBF80CDA96}" type="presParOf" srcId="{73BD2FD8-F88A-4D4C-8964-FC69DB07F7E6}" destId="{25779756-650F-A34F-988A-71E548F7AAAA}" srcOrd="1" destOrd="0" presId="urn:microsoft.com/office/officeart/2005/8/layout/hierarchy4"/>
    <dgm:cxn modelId="{60D3BF90-62D6-9D45-9DF1-4238580CBF6E}" type="presParOf" srcId="{527A5CD9-860B-B642-AE68-53D2CB9F0B21}" destId="{6755B394-AE53-1541-B909-711B8270DE51}" srcOrd="3" destOrd="0" presId="urn:microsoft.com/office/officeart/2005/8/layout/hierarchy4"/>
    <dgm:cxn modelId="{AF371FB7-2478-5742-B2B9-464992DE9239}" type="presParOf" srcId="{527A5CD9-860B-B642-AE68-53D2CB9F0B21}" destId="{B55142A1-CD8E-6744-8249-82B9FC210F91}" srcOrd="4" destOrd="0" presId="urn:microsoft.com/office/officeart/2005/8/layout/hierarchy4"/>
    <dgm:cxn modelId="{24C697F2-4081-1B47-B9B2-BBD57CD3F605}" type="presParOf" srcId="{B55142A1-CD8E-6744-8249-82B9FC210F91}" destId="{D861506E-419D-1E49-BA04-AC3F5B7C75E4}" srcOrd="0" destOrd="0" presId="urn:microsoft.com/office/officeart/2005/8/layout/hierarchy4"/>
    <dgm:cxn modelId="{8ABB89DE-BC9E-0A41-A5DF-1CD6C8E3E326}" type="presParOf" srcId="{B55142A1-CD8E-6744-8249-82B9FC210F91}" destId="{A89CA5F0-01AB-D542-93F2-2690E3CD217C}" srcOrd="1" destOrd="0" presId="urn:microsoft.com/office/officeart/2005/8/layout/hierarchy4"/>
    <dgm:cxn modelId="{EE7F925C-C774-9B4A-991C-414170DAD5BD}" type="presParOf" srcId="{527A5CD9-860B-B642-AE68-53D2CB9F0B21}" destId="{F74F61ED-F9E8-DF49-BE66-56459AA161C6}" srcOrd="5" destOrd="0" presId="urn:microsoft.com/office/officeart/2005/8/layout/hierarchy4"/>
    <dgm:cxn modelId="{A5CA6ED3-BACC-A644-9B7C-077C687DF832}" type="presParOf" srcId="{527A5CD9-860B-B642-AE68-53D2CB9F0B21}" destId="{B303AFDD-9753-AF4C-91AE-3F4B1AFB5C9E}" srcOrd="6" destOrd="0" presId="urn:microsoft.com/office/officeart/2005/8/layout/hierarchy4"/>
    <dgm:cxn modelId="{B9F4D2A2-AA14-B14A-8112-25CE84D2B43B}" type="presParOf" srcId="{B303AFDD-9753-AF4C-91AE-3F4B1AFB5C9E}" destId="{8FF1DE88-5545-414E-AFAE-0069373FE94D}" srcOrd="0" destOrd="0" presId="urn:microsoft.com/office/officeart/2005/8/layout/hierarchy4"/>
    <dgm:cxn modelId="{B080BC17-2C36-A943-A31F-97C33450D465}" type="presParOf" srcId="{B303AFDD-9753-AF4C-91AE-3F4B1AFB5C9E}" destId="{0A4D9E06-DC37-FD48-83F3-CB04CCF11831}" srcOrd="1" destOrd="0" presId="urn:microsoft.com/office/officeart/2005/8/layout/hierarchy4"/>
    <dgm:cxn modelId="{186EF382-8A17-4541-9FC1-71ED099A27AC}" type="presParOf" srcId="{527A5CD9-860B-B642-AE68-53D2CB9F0B21}" destId="{D6E3ADBD-DC02-0A40-85F2-15608724024B}" srcOrd="7" destOrd="0" presId="urn:microsoft.com/office/officeart/2005/8/layout/hierarchy4"/>
    <dgm:cxn modelId="{91986361-F170-F94F-AEEB-07708C68FD5A}" type="presParOf" srcId="{527A5CD9-860B-B642-AE68-53D2CB9F0B21}" destId="{7DB6BAD7-DFBF-4845-9827-9B892A9D31BE}" srcOrd="8" destOrd="0" presId="urn:microsoft.com/office/officeart/2005/8/layout/hierarchy4"/>
    <dgm:cxn modelId="{F4AA135A-92B4-1E44-BCE6-0501AD1DAB12}" type="presParOf" srcId="{7DB6BAD7-DFBF-4845-9827-9B892A9D31BE}" destId="{779AB199-B18C-8549-9CA0-E9E91AD37EF6}" srcOrd="0" destOrd="0" presId="urn:microsoft.com/office/officeart/2005/8/layout/hierarchy4"/>
    <dgm:cxn modelId="{E3BFAD4C-8CE9-DB4D-8B0A-5C571854892A}" type="presParOf" srcId="{7DB6BAD7-DFBF-4845-9827-9B892A9D31BE}" destId="{3B94DFB0-4FA3-A144-959D-D6E9B990D262}" srcOrd="1" destOrd="0" presId="urn:microsoft.com/office/officeart/2005/8/layout/hierarchy4"/>
    <dgm:cxn modelId="{12394765-D80F-9C42-852C-C0E5222069A8}" type="presParOf" srcId="{527A5CD9-860B-B642-AE68-53D2CB9F0B21}" destId="{BFBD8707-4D42-D647-9632-26610A5E3DDE}" srcOrd="9" destOrd="0" presId="urn:microsoft.com/office/officeart/2005/8/layout/hierarchy4"/>
    <dgm:cxn modelId="{EA190A2C-AD15-7B4B-A2E2-3A43DF764C27}" type="presParOf" srcId="{527A5CD9-860B-B642-AE68-53D2CB9F0B21}" destId="{52362DCA-37C5-3B40-B850-98C500540D6C}" srcOrd="10" destOrd="0" presId="urn:microsoft.com/office/officeart/2005/8/layout/hierarchy4"/>
    <dgm:cxn modelId="{1C7806EA-298A-3342-8DE3-F5E11A816594}" type="presParOf" srcId="{52362DCA-37C5-3B40-B850-98C500540D6C}" destId="{731D62BA-03BE-DC45-ABFE-37C96252898C}" srcOrd="0" destOrd="0" presId="urn:microsoft.com/office/officeart/2005/8/layout/hierarchy4"/>
    <dgm:cxn modelId="{C7DE530A-328B-3746-821D-ED923DC7C2E5}" type="presParOf" srcId="{52362DCA-37C5-3B40-B850-98C500540D6C}" destId="{F81D42BF-CA19-8B4A-A804-11549C8FF5F1}" srcOrd="1" destOrd="0" presId="urn:microsoft.com/office/officeart/2005/8/layout/hierarchy4"/>
    <dgm:cxn modelId="{17BF80D9-280C-014A-9484-2FDABF99DC4A}" type="presParOf" srcId="{527A5CD9-860B-B642-AE68-53D2CB9F0B21}" destId="{E6944F97-B4DF-AC4C-9CCC-E8AD9A6A125E}" srcOrd="11" destOrd="0" presId="urn:microsoft.com/office/officeart/2005/8/layout/hierarchy4"/>
    <dgm:cxn modelId="{D3D1534B-78FE-3549-B8C2-659CD5138CF3}" type="presParOf" srcId="{527A5CD9-860B-B642-AE68-53D2CB9F0B21}" destId="{E90D155C-5E5D-5249-8221-75357C677ADB}" srcOrd="12" destOrd="0" presId="urn:microsoft.com/office/officeart/2005/8/layout/hierarchy4"/>
    <dgm:cxn modelId="{7573BDFC-82EA-3E41-BE31-5D1C28D3F94D}" type="presParOf" srcId="{E90D155C-5E5D-5249-8221-75357C677ADB}" destId="{6357463C-7CF5-404F-9A2B-0BF267E1951D}" srcOrd="0" destOrd="0" presId="urn:microsoft.com/office/officeart/2005/8/layout/hierarchy4"/>
    <dgm:cxn modelId="{0A90143D-705E-3B48-BD37-E20DD1F7343A}" type="presParOf" srcId="{E90D155C-5E5D-5249-8221-75357C677ADB}" destId="{557F2B63-2137-254C-907A-7D52616C0EEB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تحديد قائد الاتصال أثناء الأزمة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الشخص الذي يمتلك الكلمة الأخيرة في الرسائل الصادرة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وضع آليات تسليم المهام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None/>
          </a:pPr>
          <a:r>
            <a:rPr lang="ar-SA" sz="2400" dirty="0"/>
            <a:t>من يُعدّ ماذا؟ من يُراجع؟ من يُقرّر؟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تحديد بدائل واضحة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لو غاب أحد أعضاء اللجنة، من يُغطي دوره؟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الاتفاق على نموذج الاجتماع أثناء الأزمة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من يحضر؟ كم مرة؟ كيف تُدار الاجتماعات؟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كتابة كل ذلك في  كتاب الأزمة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لا نكتفي بالاتفاق الشفهي — بل نُدوّنه بوضوح في الخطة</a:t>
          </a:r>
          <a:endParaRPr lang="en-GB" sz="2400" b="1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D364EF3F-7FCD-A347-86B7-53C4E1BDA4DA}" type="pres">
      <dgm:prSet presAssocID="{BD09AEF8-F502-8F47-BA6A-B0FFAEB3008F}" presName="Name0" presStyleCnt="0">
        <dgm:presLayoutVars>
          <dgm:dir val="rev"/>
          <dgm:animLvl val="lvl"/>
          <dgm:resizeHandles/>
        </dgm:presLayoutVars>
      </dgm:prSet>
      <dgm:spPr/>
    </dgm:pt>
    <dgm:pt modelId="{5F1D986A-39E1-3648-B91A-6B4AF127637C}" type="pres">
      <dgm:prSet presAssocID="{4A11EF4C-C086-E642-9BB3-7F06E5C1290B}" presName="linNode" presStyleCnt="0"/>
      <dgm:spPr/>
    </dgm:pt>
    <dgm:pt modelId="{4B925C70-9B1A-0D45-85D8-5E66667F73B3}" type="pres">
      <dgm:prSet presAssocID="{4A11EF4C-C086-E642-9BB3-7F06E5C1290B}" presName="parentShp" presStyleLbl="node1" presStyleIdx="0" presStyleCnt="5">
        <dgm:presLayoutVars>
          <dgm:bulletEnabled val="1"/>
        </dgm:presLayoutVars>
      </dgm:prSet>
      <dgm:spPr/>
    </dgm:pt>
    <dgm:pt modelId="{AEA6B2BA-23D3-EC42-8C73-482D7AE24C29}" type="pres">
      <dgm:prSet presAssocID="{4A11EF4C-C086-E642-9BB3-7F06E5C1290B}" presName="childShp" presStyleLbl="bgAccFollowNode1" presStyleIdx="0" presStyleCnt="5">
        <dgm:presLayoutVars>
          <dgm:bulletEnabled val="1"/>
        </dgm:presLayoutVars>
      </dgm:prSet>
      <dgm:spPr/>
    </dgm:pt>
    <dgm:pt modelId="{0B477A30-063F-9342-A465-C38D2060C3D4}" type="pres">
      <dgm:prSet presAssocID="{41E91CD4-8D46-734A-9F81-98BE45E9A506}" presName="spacing" presStyleCnt="0"/>
      <dgm:spPr/>
    </dgm:pt>
    <dgm:pt modelId="{572A6553-65B6-0441-A420-71D2E20BD62D}" type="pres">
      <dgm:prSet presAssocID="{102A7D41-83D4-E04C-90C4-580B0FF7BC74}" presName="linNode" presStyleCnt="0"/>
      <dgm:spPr/>
    </dgm:pt>
    <dgm:pt modelId="{2E70FD82-1888-674C-8A5B-101E562F8B1F}" type="pres">
      <dgm:prSet presAssocID="{102A7D41-83D4-E04C-90C4-580B0FF7BC74}" presName="parentShp" presStyleLbl="node1" presStyleIdx="1" presStyleCnt="5">
        <dgm:presLayoutVars>
          <dgm:bulletEnabled val="1"/>
        </dgm:presLayoutVars>
      </dgm:prSet>
      <dgm:spPr/>
    </dgm:pt>
    <dgm:pt modelId="{58C375CA-C1CB-2E4C-AFF8-5EDFF5D441BB}" type="pres">
      <dgm:prSet presAssocID="{102A7D41-83D4-E04C-90C4-580B0FF7BC74}" presName="childShp" presStyleLbl="bgAccFollowNode1" presStyleIdx="1" presStyleCnt="5">
        <dgm:presLayoutVars>
          <dgm:bulletEnabled val="1"/>
        </dgm:presLayoutVars>
      </dgm:prSet>
      <dgm:spPr/>
    </dgm:pt>
    <dgm:pt modelId="{96645435-0314-B142-A0C7-E4E4FC580BA6}" type="pres">
      <dgm:prSet presAssocID="{6652ED82-6B71-6543-A7FC-4590E5EB8DAC}" presName="spacing" presStyleCnt="0"/>
      <dgm:spPr/>
    </dgm:pt>
    <dgm:pt modelId="{03146786-48E0-084E-9D49-A95EB981BE3C}" type="pres">
      <dgm:prSet presAssocID="{ADD6F1E2-4AED-DA41-AAFA-764AE518E54B}" presName="linNode" presStyleCnt="0"/>
      <dgm:spPr/>
    </dgm:pt>
    <dgm:pt modelId="{539690E7-E778-8A4F-B96F-FA878615853C}" type="pres">
      <dgm:prSet presAssocID="{ADD6F1E2-4AED-DA41-AAFA-764AE518E54B}" presName="parentShp" presStyleLbl="node1" presStyleIdx="2" presStyleCnt="5">
        <dgm:presLayoutVars>
          <dgm:bulletEnabled val="1"/>
        </dgm:presLayoutVars>
      </dgm:prSet>
      <dgm:spPr/>
    </dgm:pt>
    <dgm:pt modelId="{EB18A37C-8D8B-C845-8C39-A84F54582324}" type="pres">
      <dgm:prSet presAssocID="{ADD6F1E2-4AED-DA41-AAFA-764AE518E54B}" presName="childShp" presStyleLbl="bgAccFollowNode1" presStyleIdx="2" presStyleCnt="5">
        <dgm:presLayoutVars>
          <dgm:bulletEnabled val="1"/>
        </dgm:presLayoutVars>
      </dgm:prSet>
      <dgm:spPr/>
    </dgm:pt>
    <dgm:pt modelId="{45E640D6-18CC-CE42-8B13-60A4DE823F5E}" type="pres">
      <dgm:prSet presAssocID="{0EBECCBF-32B3-7540-945E-6EAB29D7B1DA}" presName="spacing" presStyleCnt="0"/>
      <dgm:spPr/>
    </dgm:pt>
    <dgm:pt modelId="{8DEEB0A0-8E9E-764E-9FE3-944D0F8EBF36}" type="pres">
      <dgm:prSet presAssocID="{62E37409-2A2A-FA47-83CE-3CEDEC3BC08D}" presName="linNode" presStyleCnt="0"/>
      <dgm:spPr/>
    </dgm:pt>
    <dgm:pt modelId="{2A364888-06FF-0D46-946A-1B78E742DD92}" type="pres">
      <dgm:prSet presAssocID="{62E37409-2A2A-FA47-83CE-3CEDEC3BC08D}" presName="parentShp" presStyleLbl="node1" presStyleIdx="3" presStyleCnt="5">
        <dgm:presLayoutVars>
          <dgm:bulletEnabled val="1"/>
        </dgm:presLayoutVars>
      </dgm:prSet>
      <dgm:spPr/>
    </dgm:pt>
    <dgm:pt modelId="{150C9508-620A-8E4B-B9FC-CD4B8D738351}" type="pres">
      <dgm:prSet presAssocID="{62E37409-2A2A-FA47-83CE-3CEDEC3BC08D}" presName="childShp" presStyleLbl="bgAccFollowNode1" presStyleIdx="3" presStyleCnt="5">
        <dgm:presLayoutVars>
          <dgm:bulletEnabled val="1"/>
        </dgm:presLayoutVars>
      </dgm:prSet>
      <dgm:spPr/>
    </dgm:pt>
    <dgm:pt modelId="{88811343-AE96-C247-B188-FBB401667CEC}" type="pres">
      <dgm:prSet presAssocID="{54F14A74-F921-E644-A257-E979929ACF14}" presName="spacing" presStyleCnt="0"/>
      <dgm:spPr/>
    </dgm:pt>
    <dgm:pt modelId="{A99376E9-BF54-AE4F-A787-7F57B85B5330}" type="pres">
      <dgm:prSet presAssocID="{EB93C60F-79C9-9349-89CF-6ABA334F3BEC}" presName="linNode" presStyleCnt="0"/>
      <dgm:spPr/>
    </dgm:pt>
    <dgm:pt modelId="{92657E2B-F8E4-954F-9884-DEB3488D4CB3}" type="pres">
      <dgm:prSet presAssocID="{EB93C60F-79C9-9349-89CF-6ABA334F3BEC}" presName="parentShp" presStyleLbl="node1" presStyleIdx="4" presStyleCnt="5">
        <dgm:presLayoutVars>
          <dgm:bulletEnabled val="1"/>
        </dgm:presLayoutVars>
      </dgm:prSet>
      <dgm:spPr/>
    </dgm:pt>
    <dgm:pt modelId="{8FB16257-4A3C-5F46-8B49-3CE40FBB1A6D}" type="pres">
      <dgm:prSet presAssocID="{EB93C60F-79C9-9349-89CF-6ABA334F3BEC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FA61B905-BC90-CB45-95A1-625C1FD32494}" type="presOf" srcId="{C88ED262-17EB-A64F-8186-B36DDD55690A}" destId="{AEA6B2BA-23D3-EC42-8C73-482D7AE24C29}" srcOrd="0" destOrd="0" presId="urn:microsoft.com/office/officeart/2005/8/layout/vList6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F823B325-D6E1-014D-BF3E-D21D0B1BD103}" type="presOf" srcId="{4A11EF4C-C086-E642-9BB3-7F06E5C1290B}" destId="{4B925C70-9B1A-0D45-85D8-5E66667F73B3}" srcOrd="0" destOrd="0" presId="urn:microsoft.com/office/officeart/2005/8/layout/vList6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DFF3F62B-7BD8-2644-9E51-209D4115C1CF}" type="presOf" srcId="{83C71CD6-57CD-1345-AA65-E4449339D441}" destId="{150C9508-620A-8E4B-B9FC-CD4B8D738351}" srcOrd="0" destOrd="0" presId="urn:microsoft.com/office/officeart/2005/8/layout/vList6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0071643F-C7B4-4E46-A0A0-088495940682}" type="presOf" srcId="{BD09AEF8-F502-8F47-BA6A-B0FFAEB3008F}" destId="{D364EF3F-7FCD-A347-86B7-53C4E1BDA4DA}" srcOrd="0" destOrd="0" presId="urn:microsoft.com/office/officeart/2005/8/layout/v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4E3D1D60-7B96-6143-B0D2-4CB989599DFB}" type="presOf" srcId="{82920FBD-2102-0047-97E2-7857CA93701D}" destId="{8FB16257-4A3C-5F46-8B49-3CE40FBB1A6D}" srcOrd="0" destOrd="0" presId="urn:microsoft.com/office/officeart/2005/8/layout/vList6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8E6D5574-4477-6143-84EA-53FD844B9901}" type="presOf" srcId="{102A7D41-83D4-E04C-90C4-580B0FF7BC74}" destId="{2E70FD82-1888-674C-8A5B-101E562F8B1F}" srcOrd="0" destOrd="0" presId="urn:microsoft.com/office/officeart/2005/8/layout/vList6"/>
    <dgm:cxn modelId="{E4763F88-44B5-F14F-B3AE-1A119605D2BD}" type="presOf" srcId="{EB93C60F-79C9-9349-89CF-6ABA334F3BEC}" destId="{92657E2B-F8E4-954F-9884-DEB3488D4CB3}" srcOrd="0" destOrd="0" presId="urn:microsoft.com/office/officeart/2005/8/layout/v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41FEB1BC-26DA-844B-83BD-BBFE7AB3E3B0}" type="presOf" srcId="{B1994776-BB7E-AD4E-900E-8296E2C69C4F}" destId="{EB18A37C-8D8B-C845-8C39-A84F54582324}" srcOrd="0" destOrd="0" presId="urn:microsoft.com/office/officeart/2005/8/layout/vList6"/>
    <dgm:cxn modelId="{855EB3C5-05B1-DC46-8CCD-07C1B5E3E98B}" type="presOf" srcId="{62E37409-2A2A-FA47-83CE-3CEDEC3BC08D}" destId="{2A364888-06FF-0D46-946A-1B78E742DD92}" srcOrd="0" destOrd="0" presId="urn:microsoft.com/office/officeart/2005/8/layout/v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CED42DDD-283E-4743-B1B9-99242015B6DD}" type="presOf" srcId="{ADD6F1E2-4AED-DA41-AAFA-764AE518E54B}" destId="{539690E7-E778-8A4F-B96F-FA878615853C}" srcOrd="0" destOrd="0" presId="urn:microsoft.com/office/officeart/2005/8/layout/vList6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2728DBE7-1745-0A45-AD56-31566E3DCEC1}" type="presOf" srcId="{65387183-454B-F14D-A6F6-7DA8C5BFAE05}" destId="{58C375CA-C1CB-2E4C-AFF8-5EDFF5D441BB}" srcOrd="0" destOrd="0" presId="urn:microsoft.com/office/officeart/2005/8/layout/vList6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5735C333-9F87-E146-AEDC-2889D1DEAEA4}" type="presParOf" srcId="{D364EF3F-7FCD-A347-86B7-53C4E1BDA4DA}" destId="{5F1D986A-39E1-3648-B91A-6B4AF127637C}" srcOrd="0" destOrd="0" presId="urn:microsoft.com/office/officeart/2005/8/layout/vList6"/>
    <dgm:cxn modelId="{FB11E571-8815-3D4C-B9A3-8FA375A7F1CA}" type="presParOf" srcId="{5F1D986A-39E1-3648-B91A-6B4AF127637C}" destId="{4B925C70-9B1A-0D45-85D8-5E66667F73B3}" srcOrd="0" destOrd="0" presId="urn:microsoft.com/office/officeart/2005/8/layout/vList6"/>
    <dgm:cxn modelId="{F84FB207-8D17-C046-AC32-C857CE5FFF4A}" type="presParOf" srcId="{5F1D986A-39E1-3648-B91A-6B4AF127637C}" destId="{AEA6B2BA-23D3-EC42-8C73-482D7AE24C29}" srcOrd="1" destOrd="0" presId="urn:microsoft.com/office/officeart/2005/8/layout/vList6"/>
    <dgm:cxn modelId="{2CDBBF56-FF49-3643-9845-A3341BF231B9}" type="presParOf" srcId="{D364EF3F-7FCD-A347-86B7-53C4E1BDA4DA}" destId="{0B477A30-063F-9342-A465-C38D2060C3D4}" srcOrd="1" destOrd="0" presId="urn:microsoft.com/office/officeart/2005/8/layout/vList6"/>
    <dgm:cxn modelId="{CAA040E3-FDAA-E04D-8A98-AA739483EFC2}" type="presParOf" srcId="{D364EF3F-7FCD-A347-86B7-53C4E1BDA4DA}" destId="{572A6553-65B6-0441-A420-71D2E20BD62D}" srcOrd="2" destOrd="0" presId="urn:microsoft.com/office/officeart/2005/8/layout/vList6"/>
    <dgm:cxn modelId="{D8CD809C-F610-4B4F-802B-E80FBA797403}" type="presParOf" srcId="{572A6553-65B6-0441-A420-71D2E20BD62D}" destId="{2E70FD82-1888-674C-8A5B-101E562F8B1F}" srcOrd="0" destOrd="0" presId="urn:microsoft.com/office/officeart/2005/8/layout/vList6"/>
    <dgm:cxn modelId="{F0015EA0-9D9C-C543-A54A-83E4BB6F06F9}" type="presParOf" srcId="{572A6553-65B6-0441-A420-71D2E20BD62D}" destId="{58C375CA-C1CB-2E4C-AFF8-5EDFF5D441BB}" srcOrd="1" destOrd="0" presId="urn:microsoft.com/office/officeart/2005/8/layout/vList6"/>
    <dgm:cxn modelId="{E9B85558-2FDB-F948-99FC-98852792F4C7}" type="presParOf" srcId="{D364EF3F-7FCD-A347-86B7-53C4E1BDA4DA}" destId="{96645435-0314-B142-A0C7-E4E4FC580BA6}" srcOrd="3" destOrd="0" presId="urn:microsoft.com/office/officeart/2005/8/layout/vList6"/>
    <dgm:cxn modelId="{8E588728-74AC-7345-8BD2-412DC95F1697}" type="presParOf" srcId="{D364EF3F-7FCD-A347-86B7-53C4E1BDA4DA}" destId="{03146786-48E0-084E-9D49-A95EB981BE3C}" srcOrd="4" destOrd="0" presId="urn:microsoft.com/office/officeart/2005/8/layout/vList6"/>
    <dgm:cxn modelId="{268CC2CD-EF91-9C42-BE36-5FB9B3F53B5F}" type="presParOf" srcId="{03146786-48E0-084E-9D49-A95EB981BE3C}" destId="{539690E7-E778-8A4F-B96F-FA878615853C}" srcOrd="0" destOrd="0" presId="urn:microsoft.com/office/officeart/2005/8/layout/vList6"/>
    <dgm:cxn modelId="{0546833A-DC05-3144-A1F0-04DB5405CC6C}" type="presParOf" srcId="{03146786-48E0-084E-9D49-A95EB981BE3C}" destId="{EB18A37C-8D8B-C845-8C39-A84F54582324}" srcOrd="1" destOrd="0" presId="urn:microsoft.com/office/officeart/2005/8/layout/vList6"/>
    <dgm:cxn modelId="{340E5BED-6164-3744-8983-BE4F264EF548}" type="presParOf" srcId="{D364EF3F-7FCD-A347-86B7-53C4E1BDA4DA}" destId="{45E640D6-18CC-CE42-8B13-60A4DE823F5E}" srcOrd="5" destOrd="0" presId="urn:microsoft.com/office/officeart/2005/8/layout/vList6"/>
    <dgm:cxn modelId="{2E7D6F40-0B93-7945-97E1-7B486E77D2C3}" type="presParOf" srcId="{D364EF3F-7FCD-A347-86B7-53C4E1BDA4DA}" destId="{8DEEB0A0-8E9E-764E-9FE3-944D0F8EBF36}" srcOrd="6" destOrd="0" presId="urn:microsoft.com/office/officeart/2005/8/layout/vList6"/>
    <dgm:cxn modelId="{88CCE229-B668-DB48-830B-BE726C39E2EF}" type="presParOf" srcId="{8DEEB0A0-8E9E-764E-9FE3-944D0F8EBF36}" destId="{2A364888-06FF-0D46-946A-1B78E742DD92}" srcOrd="0" destOrd="0" presId="urn:microsoft.com/office/officeart/2005/8/layout/vList6"/>
    <dgm:cxn modelId="{1F68C678-837C-E14E-B18A-FC20233EFDDF}" type="presParOf" srcId="{8DEEB0A0-8E9E-764E-9FE3-944D0F8EBF36}" destId="{150C9508-620A-8E4B-B9FC-CD4B8D738351}" srcOrd="1" destOrd="0" presId="urn:microsoft.com/office/officeart/2005/8/layout/vList6"/>
    <dgm:cxn modelId="{7AD5BE07-7842-C44D-9579-CCFC9C0ECB9A}" type="presParOf" srcId="{D364EF3F-7FCD-A347-86B7-53C4E1BDA4DA}" destId="{88811343-AE96-C247-B188-FBB401667CEC}" srcOrd="7" destOrd="0" presId="urn:microsoft.com/office/officeart/2005/8/layout/vList6"/>
    <dgm:cxn modelId="{BAF87EE2-1D8C-0642-8E40-B2983557DB6E}" type="presParOf" srcId="{D364EF3F-7FCD-A347-86B7-53C4E1BDA4DA}" destId="{A99376E9-BF54-AE4F-A787-7F57B85B5330}" srcOrd="8" destOrd="0" presId="urn:microsoft.com/office/officeart/2005/8/layout/vList6"/>
    <dgm:cxn modelId="{391E2573-2207-7640-A0DD-3C330E39787F}" type="presParOf" srcId="{A99376E9-BF54-AE4F-A787-7F57B85B5330}" destId="{92657E2B-F8E4-954F-9884-DEB3488D4CB3}" srcOrd="0" destOrd="0" presId="urn:microsoft.com/office/officeart/2005/8/layout/vList6"/>
    <dgm:cxn modelId="{FA797486-D018-B643-8F13-2F9F83FB718F}" type="presParOf" srcId="{A99376E9-BF54-AE4F-A787-7F57B85B5330}" destId="{8FB16257-4A3C-5F46-8B49-3CE40FBB1A6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9/3/layout/StepUpProcess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العملاء الحاليون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شريحة أولى بالرعاية — تحتاج إلى تطمينات صادقة وشفافة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الموظفون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None/>
          </a:pPr>
          <a:r>
            <a:rPr lang="ar-SA" sz="2000" dirty="0"/>
            <a:t>الجبهة الداخلية — لو لم نُخاطبهم بوضوح، نفقد تماسك المؤسسة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المستثمرون والشركاء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يحتاجون معرفة كيف تُدير العلامة الأزمة — وهل هناك تأثير مالي أو استراتيجي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الإعلام والرأي العام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صانعو الصورة الذهنية في الأزمات — يجب إدارتهم بذكاء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0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الجهات الرقابية والحكومية</a:t>
          </a:r>
          <a:endParaRPr lang="en-GB" sz="20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0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0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تحتاج إلى خطاب قانوني مسؤول — يُظهر التزام المؤسسة</a:t>
          </a:r>
          <a:endParaRPr lang="en-GB" sz="2000" b="1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0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000"/>
        </a:p>
      </dgm:t>
    </dgm:pt>
    <dgm:pt modelId="{2478A338-771F-8F47-9AA0-E7057B86A4E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٦- المجتمع المحلي</a:t>
          </a:r>
          <a:endParaRPr lang="en-GB" sz="2000" dirty="0"/>
        </a:p>
      </dgm:t>
    </dgm:pt>
    <dgm:pt modelId="{A260A5F9-5259-CA47-A482-5E503DA740B7}" type="parTrans" cxnId="{DE22D2D9-2147-914E-B872-1B0BF16D4E07}">
      <dgm:prSet/>
      <dgm:spPr/>
      <dgm:t>
        <a:bodyPr/>
        <a:lstStyle/>
        <a:p>
          <a:endParaRPr lang="en-GB" sz="2000"/>
        </a:p>
      </dgm:t>
    </dgm:pt>
    <dgm:pt modelId="{E7644E06-3963-A441-A880-E4A427CD912A}" type="sibTrans" cxnId="{DE22D2D9-2147-914E-B872-1B0BF16D4E07}">
      <dgm:prSet/>
      <dgm:spPr/>
      <dgm:t>
        <a:bodyPr/>
        <a:lstStyle/>
        <a:p>
          <a:endParaRPr lang="en-GB" sz="2000"/>
        </a:p>
      </dgm:t>
    </dgm:pt>
    <dgm:pt modelId="{86325549-190B-5B42-9061-CB4E1CAACEC3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في بعض الأزمات (مجتمعية، مسؤولية اجتماعية)، هذه الشريحة تُصبح محورية</a:t>
          </a:r>
          <a:endParaRPr lang="en-GB" sz="2000" b="1" dirty="0"/>
        </a:p>
      </dgm:t>
    </dgm:pt>
    <dgm:pt modelId="{ABF6E1BD-7D21-444B-8FA4-BB6566BBA2BD}" type="parTrans" cxnId="{11F731CE-F593-CF49-BE8C-38046D3BD95C}">
      <dgm:prSet/>
      <dgm:spPr/>
      <dgm:t>
        <a:bodyPr/>
        <a:lstStyle/>
        <a:p>
          <a:endParaRPr lang="en-GB" sz="2000"/>
        </a:p>
      </dgm:t>
    </dgm:pt>
    <dgm:pt modelId="{81885854-D536-9046-B165-4CE43F0BB758}" type="sibTrans" cxnId="{11F731CE-F593-CF49-BE8C-38046D3BD95C}">
      <dgm:prSet/>
      <dgm:spPr/>
      <dgm:t>
        <a:bodyPr/>
        <a:lstStyle/>
        <a:p>
          <a:endParaRPr lang="en-GB" sz="2000"/>
        </a:p>
      </dgm:t>
    </dgm:pt>
    <dgm:pt modelId="{B1E6D514-DCF5-7044-8007-EAE6A32526F0}" type="pres">
      <dgm:prSet presAssocID="{BD09AEF8-F502-8F47-BA6A-B0FFAEB3008F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6B8379FE-4040-6740-BE44-79B73D486FD5}" type="pres">
      <dgm:prSet presAssocID="{4A11EF4C-C086-E642-9BB3-7F06E5C1290B}" presName="composite" presStyleCnt="0"/>
      <dgm:spPr/>
    </dgm:pt>
    <dgm:pt modelId="{A703A9B5-002A-7345-9447-9C39D85C2F68}" type="pres">
      <dgm:prSet presAssocID="{4A11EF4C-C086-E642-9BB3-7F06E5C1290B}" presName="LShape" presStyleLbl="alignNode1" presStyleIdx="0" presStyleCnt="11"/>
      <dgm:spPr/>
    </dgm:pt>
    <dgm:pt modelId="{E6FBFE9A-75CC-6A41-BC79-3400CB545EBD}" type="pres">
      <dgm:prSet presAssocID="{4A11EF4C-C086-E642-9BB3-7F06E5C1290B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799CC2D6-77B1-6545-A08B-E41E42DEF840}" type="pres">
      <dgm:prSet presAssocID="{4A11EF4C-C086-E642-9BB3-7F06E5C1290B}" presName="Triangle" presStyleLbl="alignNode1" presStyleIdx="1" presStyleCnt="11"/>
      <dgm:spPr/>
    </dgm:pt>
    <dgm:pt modelId="{0C0D7BB8-AC21-9146-97DD-A95725E83335}" type="pres">
      <dgm:prSet presAssocID="{41E91CD4-8D46-734A-9F81-98BE45E9A506}" presName="sibTrans" presStyleCnt="0"/>
      <dgm:spPr/>
    </dgm:pt>
    <dgm:pt modelId="{E79AF0CE-030D-7141-9B93-1EE3A7BF8054}" type="pres">
      <dgm:prSet presAssocID="{41E91CD4-8D46-734A-9F81-98BE45E9A506}" presName="space" presStyleCnt="0"/>
      <dgm:spPr/>
    </dgm:pt>
    <dgm:pt modelId="{C7F3D52C-C4D4-1745-B7AF-8FC6E6654DA9}" type="pres">
      <dgm:prSet presAssocID="{102A7D41-83D4-E04C-90C4-580B0FF7BC74}" presName="composite" presStyleCnt="0"/>
      <dgm:spPr/>
    </dgm:pt>
    <dgm:pt modelId="{BF1E5DB8-4EDE-F347-BB1F-8B96735CE200}" type="pres">
      <dgm:prSet presAssocID="{102A7D41-83D4-E04C-90C4-580B0FF7BC74}" presName="LShape" presStyleLbl="alignNode1" presStyleIdx="2" presStyleCnt="11"/>
      <dgm:spPr/>
    </dgm:pt>
    <dgm:pt modelId="{79018354-AF05-EE47-8DEB-8601587013F3}" type="pres">
      <dgm:prSet presAssocID="{102A7D41-83D4-E04C-90C4-580B0FF7BC74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</dgm:pt>
    <dgm:pt modelId="{6501D2E1-49E8-994D-B946-C81C9B3BA4AB}" type="pres">
      <dgm:prSet presAssocID="{102A7D41-83D4-E04C-90C4-580B0FF7BC74}" presName="Triangle" presStyleLbl="alignNode1" presStyleIdx="3" presStyleCnt="11"/>
      <dgm:spPr/>
    </dgm:pt>
    <dgm:pt modelId="{C9AB18A5-72C1-0F44-AAB2-F5F4FDA28923}" type="pres">
      <dgm:prSet presAssocID="{6652ED82-6B71-6543-A7FC-4590E5EB8DAC}" presName="sibTrans" presStyleCnt="0"/>
      <dgm:spPr/>
    </dgm:pt>
    <dgm:pt modelId="{4C616BF5-11E1-934F-8B10-83CB628335BF}" type="pres">
      <dgm:prSet presAssocID="{6652ED82-6B71-6543-A7FC-4590E5EB8DAC}" presName="space" presStyleCnt="0"/>
      <dgm:spPr/>
    </dgm:pt>
    <dgm:pt modelId="{BA4B7A1B-47B3-544B-8668-D464D9527A86}" type="pres">
      <dgm:prSet presAssocID="{ADD6F1E2-4AED-DA41-AAFA-764AE518E54B}" presName="composite" presStyleCnt="0"/>
      <dgm:spPr/>
    </dgm:pt>
    <dgm:pt modelId="{79927E50-B8C9-3845-9466-25B3386DB7D3}" type="pres">
      <dgm:prSet presAssocID="{ADD6F1E2-4AED-DA41-AAFA-764AE518E54B}" presName="LShape" presStyleLbl="alignNode1" presStyleIdx="4" presStyleCnt="11"/>
      <dgm:spPr/>
    </dgm:pt>
    <dgm:pt modelId="{7DA8A65F-DDCB-9E46-A906-00CE6F139EFB}" type="pres">
      <dgm:prSet presAssocID="{ADD6F1E2-4AED-DA41-AAFA-764AE518E54B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</dgm:pt>
    <dgm:pt modelId="{C6E61857-2EC3-4644-993F-E056284C3079}" type="pres">
      <dgm:prSet presAssocID="{ADD6F1E2-4AED-DA41-AAFA-764AE518E54B}" presName="Triangle" presStyleLbl="alignNode1" presStyleIdx="5" presStyleCnt="11"/>
      <dgm:spPr/>
    </dgm:pt>
    <dgm:pt modelId="{F0DA3F47-63C3-8E49-8A94-59DA57A495B3}" type="pres">
      <dgm:prSet presAssocID="{0EBECCBF-32B3-7540-945E-6EAB29D7B1DA}" presName="sibTrans" presStyleCnt="0"/>
      <dgm:spPr/>
    </dgm:pt>
    <dgm:pt modelId="{9F80DEFB-DBBB-5B47-B265-D39B35A00AE0}" type="pres">
      <dgm:prSet presAssocID="{0EBECCBF-32B3-7540-945E-6EAB29D7B1DA}" presName="space" presStyleCnt="0"/>
      <dgm:spPr/>
    </dgm:pt>
    <dgm:pt modelId="{C7D71EF5-A63D-2C4A-9665-87E0B10DBF7E}" type="pres">
      <dgm:prSet presAssocID="{62E37409-2A2A-FA47-83CE-3CEDEC3BC08D}" presName="composite" presStyleCnt="0"/>
      <dgm:spPr/>
    </dgm:pt>
    <dgm:pt modelId="{909B6D10-DC53-564F-A952-EAA180A68016}" type="pres">
      <dgm:prSet presAssocID="{62E37409-2A2A-FA47-83CE-3CEDEC3BC08D}" presName="LShape" presStyleLbl="alignNode1" presStyleIdx="6" presStyleCnt="11"/>
      <dgm:spPr/>
    </dgm:pt>
    <dgm:pt modelId="{4159E486-522D-E949-A333-814D8BEF96C7}" type="pres">
      <dgm:prSet presAssocID="{62E37409-2A2A-FA47-83CE-3CEDEC3BC08D}" presName="ParentText" presStyleLbl="revTx" presStyleIdx="3" presStyleCnt="6">
        <dgm:presLayoutVars>
          <dgm:chMax val="0"/>
          <dgm:chPref val="0"/>
          <dgm:bulletEnabled val="1"/>
        </dgm:presLayoutVars>
      </dgm:prSet>
      <dgm:spPr/>
    </dgm:pt>
    <dgm:pt modelId="{45D64583-3836-6B4B-86EA-094B45EC7D0B}" type="pres">
      <dgm:prSet presAssocID="{62E37409-2A2A-FA47-83CE-3CEDEC3BC08D}" presName="Triangle" presStyleLbl="alignNode1" presStyleIdx="7" presStyleCnt="11"/>
      <dgm:spPr/>
    </dgm:pt>
    <dgm:pt modelId="{778C24B1-E698-9D4D-943A-E09264A09BE5}" type="pres">
      <dgm:prSet presAssocID="{54F14A74-F921-E644-A257-E979929ACF14}" presName="sibTrans" presStyleCnt="0"/>
      <dgm:spPr/>
    </dgm:pt>
    <dgm:pt modelId="{90997DB0-0437-7849-88C1-DFEA3D20D35C}" type="pres">
      <dgm:prSet presAssocID="{54F14A74-F921-E644-A257-E979929ACF14}" presName="space" presStyleCnt="0"/>
      <dgm:spPr/>
    </dgm:pt>
    <dgm:pt modelId="{6D248D7A-1CAB-7B4B-86C8-9FDA6154AA29}" type="pres">
      <dgm:prSet presAssocID="{EB93C60F-79C9-9349-89CF-6ABA334F3BEC}" presName="composite" presStyleCnt="0"/>
      <dgm:spPr/>
    </dgm:pt>
    <dgm:pt modelId="{8690001A-7359-EB46-96E1-3A8DD6645FD1}" type="pres">
      <dgm:prSet presAssocID="{EB93C60F-79C9-9349-89CF-6ABA334F3BEC}" presName="LShape" presStyleLbl="alignNode1" presStyleIdx="8" presStyleCnt="11"/>
      <dgm:spPr/>
    </dgm:pt>
    <dgm:pt modelId="{11BB2910-B781-EC41-8A7D-861C5CD1CB92}" type="pres">
      <dgm:prSet presAssocID="{EB93C60F-79C9-9349-89CF-6ABA334F3BEC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176D4471-ECF3-E54D-B6E1-12FA18C5EAF8}" type="pres">
      <dgm:prSet presAssocID="{EB93C60F-79C9-9349-89CF-6ABA334F3BEC}" presName="Triangle" presStyleLbl="alignNode1" presStyleIdx="9" presStyleCnt="11"/>
      <dgm:spPr/>
    </dgm:pt>
    <dgm:pt modelId="{0E45C9EB-A4A3-8E46-A517-52D791868866}" type="pres">
      <dgm:prSet presAssocID="{A3AE30A7-F5E1-C149-9F18-C67005126DA5}" presName="sibTrans" presStyleCnt="0"/>
      <dgm:spPr/>
    </dgm:pt>
    <dgm:pt modelId="{8CFFC020-900A-F340-A9E5-BD543D319DA8}" type="pres">
      <dgm:prSet presAssocID="{A3AE30A7-F5E1-C149-9F18-C67005126DA5}" presName="space" presStyleCnt="0"/>
      <dgm:spPr/>
    </dgm:pt>
    <dgm:pt modelId="{80A750F1-AF26-3648-807D-B288002268EA}" type="pres">
      <dgm:prSet presAssocID="{2478A338-771F-8F47-9AA0-E7057B86A4E9}" presName="composite" presStyleCnt="0"/>
      <dgm:spPr/>
    </dgm:pt>
    <dgm:pt modelId="{39D2A2F2-E7DF-9046-9920-C08F4957F7E5}" type="pres">
      <dgm:prSet presAssocID="{2478A338-771F-8F47-9AA0-E7057B86A4E9}" presName="LShape" presStyleLbl="alignNode1" presStyleIdx="10" presStyleCnt="11"/>
      <dgm:spPr/>
    </dgm:pt>
    <dgm:pt modelId="{4234291B-B10A-3442-9E63-DCC0EEB93506}" type="pres">
      <dgm:prSet presAssocID="{2478A338-771F-8F47-9AA0-E7057B86A4E9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E840F70D-BFD2-D74A-94B8-27BE9C520A0C}" type="presOf" srcId="{B1994776-BB7E-AD4E-900E-8296E2C69C4F}" destId="{7DA8A65F-DDCB-9E46-A906-00CE6F139EFB}" srcOrd="0" destOrd="1" presId="urn:microsoft.com/office/officeart/2009/3/layout/StepUpProcess"/>
    <dgm:cxn modelId="{8A4BFD0F-DC97-9941-8789-294A5185CD9F}" type="presOf" srcId="{EB93C60F-79C9-9349-89CF-6ABA334F3BEC}" destId="{11BB2910-B781-EC41-8A7D-861C5CD1CB92}" srcOrd="0" destOrd="0" presId="urn:microsoft.com/office/officeart/2009/3/layout/StepUpProcess"/>
    <dgm:cxn modelId="{C6A47E11-AD89-FA46-8C8B-CB6F59A820D2}" type="presOf" srcId="{4A11EF4C-C086-E642-9BB3-7F06E5C1290B}" destId="{E6FBFE9A-75CC-6A41-BC79-3400CB545EBD}" srcOrd="0" destOrd="0" presId="urn:microsoft.com/office/officeart/2009/3/layout/StepUpProcess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B3415E1A-7C1B-9B49-AF72-07FB09A0CC90}" type="presOf" srcId="{65387183-454B-F14D-A6F6-7DA8C5BFAE05}" destId="{79018354-AF05-EE47-8DEB-8601587013F3}" srcOrd="0" destOrd="1" presId="urn:microsoft.com/office/officeart/2009/3/layout/StepUpProcess"/>
    <dgm:cxn modelId="{2436331C-53CF-9142-AAD3-5FA754ECFFBD}" type="presOf" srcId="{86325549-190B-5B42-9061-CB4E1CAACEC3}" destId="{4234291B-B10A-3442-9E63-DCC0EEB93506}" srcOrd="0" destOrd="1" presId="urn:microsoft.com/office/officeart/2009/3/layout/StepUpProcess"/>
    <dgm:cxn modelId="{DC59AE1C-8A75-904D-98CE-8FC38CF91424}" type="presOf" srcId="{82920FBD-2102-0047-97E2-7857CA93701D}" destId="{11BB2910-B781-EC41-8A7D-861C5CD1CB92}" srcOrd="0" destOrd="1" presId="urn:microsoft.com/office/officeart/2009/3/layout/StepUpProcess"/>
    <dgm:cxn modelId="{3D15C128-2752-E24A-9EDD-7D07C6205D47}" type="presOf" srcId="{ADD6F1E2-4AED-DA41-AAFA-764AE518E54B}" destId="{7DA8A65F-DDCB-9E46-A906-00CE6F139EFB}" srcOrd="0" destOrd="0" presId="urn:microsoft.com/office/officeart/2009/3/layout/StepUpProcess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3E6DC429-304D-9041-8682-6B2B745A58DB}" type="presOf" srcId="{102A7D41-83D4-E04C-90C4-580B0FF7BC74}" destId="{79018354-AF05-EE47-8DEB-8601587013F3}" srcOrd="0" destOrd="0" presId="urn:microsoft.com/office/officeart/2009/3/layout/StepUpProcess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292C8B41-077C-404D-BE33-4706EC25F68E}" type="presOf" srcId="{2478A338-771F-8F47-9AA0-E7057B86A4E9}" destId="{4234291B-B10A-3442-9E63-DCC0EEB93506}" srcOrd="0" destOrd="0" presId="urn:microsoft.com/office/officeart/2009/3/layout/StepUpProcess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526D4A82-6E5F-5041-B89C-C2BDB399A534}" type="presOf" srcId="{C88ED262-17EB-A64F-8186-B36DDD55690A}" destId="{E6FBFE9A-75CC-6A41-BC79-3400CB545EBD}" srcOrd="0" destOrd="1" presId="urn:microsoft.com/office/officeart/2009/3/layout/StepUpProcess"/>
    <dgm:cxn modelId="{D6A1E288-0A31-C149-84B1-3FE190EB75D9}" type="presOf" srcId="{62E37409-2A2A-FA47-83CE-3CEDEC3BC08D}" destId="{4159E486-522D-E949-A333-814D8BEF96C7}" srcOrd="0" destOrd="0" presId="urn:microsoft.com/office/officeart/2009/3/layout/StepUpProcess"/>
    <dgm:cxn modelId="{FF763990-6C85-9449-B277-499AD2E78D8C}" type="presOf" srcId="{83C71CD6-57CD-1345-AA65-E4449339D441}" destId="{4159E486-522D-E949-A333-814D8BEF96C7}" srcOrd="0" destOrd="1" presId="urn:microsoft.com/office/officeart/2009/3/layout/StepUpProcess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1CE839E-28E7-8146-B735-10DA347C55B4}" type="presOf" srcId="{BD09AEF8-F502-8F47-BA6A-B0FFAEB3008F}" destId="{B1E6D514-DCF5-7044-8007-EAE6A32526F0}" srcOrd="0" destOrd="0" presId="urn:microsoft.com/office/officeart/2009/3/layout/StepUpProcess"/>
    <dgm:cxn modelId="{11F731CE-F593-CF49-BE8C-38046D3BD95C}" srcId="{2478A338-771F-8F47-9AA0-E7057B86A4E9}" destId="{86325549-190B-5B42-9061-CB4E1CAACEC3}" srcOrd="0" destOrd="0" parTransId="{ABF6E1BD-7D21-444B-8FA4-BB6566BBA2BD}" sibTransId="{81885854-D536-9046-B165-4CE43F0BB758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DE22D2D9-2147-914E-B872-1B0BF16D4E07}" srcId="{BD09AEF8-F502-8F47-BA6A-B0FFAEB3008F}" destId="{2478A338-771F-8F47-9AA0-E7057B86A4E9}" srcOrd="5" destOrd="0" parTransId="{A260A5F9-5259-CA47-A482-5E503DA740B7}" sibTransId="{E7644E06-3963-A441-A880-E4A427CD912A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65234679-745E-0C4C-85CC-A0956815E433}" type="presParOf" srcId="{B1E6D514-DCF5-7044-8007-EAE6A32526F0}" destId="{6B8379FE-4040-6740-BE44-79B73D486FD5}" srcOrd="0" destOrd="0" presId="urn:microsoft.com/office/officeart/2009/3/layout/StepUpProcess"/>
    <dgm:cxn modelId="{33C4353F-E6AD-7D47-ABFE-E779963B51B3}" type="presParOf" srcId="{6B8379FE-4040-6740-BE44-79B73D486FD5}" destId="{A703A9B5-002A-7345-9447-9C39D85C2F68}" srcOrd="0" destOrd="0" presId="urn:microsoft.com/office/officeart/2009/3/layout/StepUpProcess"/>
    <dgm:cxn modelId="{30B0E46F-5D8C-7740-9687-C2F50F058520}" type="presParOf" srcId="{6B8379FE-4040-6740-BE44-79B73D486FD5}" destId="{E6FBFE9A-75CC-6A41-BC79-3400CB545EBD}" srcOrd="1" destOrd="0" presId="urn:microsoft.com/office/officeart/2009/3/layout/StepUpProcess"/>
    <dgm:cxn modelId="{25424BE0-5D72-3C4F-B188-84687184B3A0}" type="presParOf" srcId="{6B8379FE-4040-6740-BE44-79B73D486FD5}" destId="{799CC2D6-77B1-6545-A08B-E41E42DEF840}" srcOrd="2" destOrd="0" presId="urn:microsoft.com/office/officeart/2009/3/layout/StepUpProcess"/>
    <dgm:cxn modelId="{22168847-2177-B54B-A34E-07081A727FAF}" type="presParOf" srcId="{B1E6D514-DCF5-7044-8007-EAE6A32526F0}" destId="{0C0D7BB8-AC21-9146-97DD-A95725E83335}" srcOrd="1" destOrd="0" presId="urn:microsoft.com/office/officeart/2009/3/layout/StepUpProcess"/>
    <dgm:cxn modelId="{89CAB30D-0B82-E742-9B37-01378447DD16}" type="presParOf" srcId="{0C0D7BB8-AC21-9146-97DD-A95725E83335}" destId="{E79AF0CE-030D-7141-9B93-1EE3A7BF8054}" srcOrd="0" destOrd="0" presId="urn:microsoft.com/office/officeart/2009/3/layout/StepUpProcess"/>
    <dgm:cxn modelId="{521FF25B-589C-2844-B2A9-3BA7B9B1FF65}" type="presParOf" srcId="{B1E6D514-DCF5-7044-8007-EAE6A32526F0}" destId="{C7F3D52C-C4D4-1745-B7AF-8FC6E6654DA9}" srcOrd="2" destOrd="0" presId="urn:microsoft.com/office/officeart/2009/3/layout/StepUpProcess"/>
    <dgm:cxn modelId="{32BC854E-1CC5-434B-9D17-328122C742FA}" type="presParOf" srcId="{C7F3D52C-C4D4-1745-B7AF-8FC6E6654DA9}" destId="{BF1E5DB8-4EDE-F347-BB1F-8B96735CE200}" srcOrd="0" destOrd="0" presId="urn:microsoft.com/office/officeart/2009/3/layout/StepUpProcess"/>
    <dgm:cxn modelId="{315404B6-5383-C141-AF48-F799E6A3E791}" type="presParOf" srcId="{C7F3D52C-C4D4-1745-B7AF-8FC6E6654DA9}" destId="{79018354-AF05-EE47-8DEB-8601587013F3}" srcOrd="1" destOrd="0" presId="urn:microsoft.com/office/officeart/2009/3/layout/StepUpProcess"/>
    <dgm:cxn modelId="{D280B021-43B7-A646-B192-CD98362015DD}" type="presParOf" srcId="{C7F3D52C-C4D4-1745-B7AF-8FC6E6654DA9}" destId="{6501D2E1-49E8-994D-B946-C81C9B3BA4AB}" srcOrd="2" destOrd="0" presId="urn:microsoft.com/office/officeart/2009/3/layout/StepUpProcess"/>
    <dgm:cxn modelId="{4F49D27E-7A88-C444-AEE5-0051948A55BE}" type="presParOf" srcId="{B1E6D514-DCF5-7044-8007-EAE6A32526F0}" destId="{C9AB18A5-72C1-0F44-AAB2-F5F4FDA28923}" srcOrd="3" destOrd="0" presId="urn:microsoft.com/office/officeart/2009/3/layout/StepUpProcess"/>
    <dgm:cxn modelId="{8A692BA8-CD8D-F144-A6E5-8162B0F27B5A}" type="presParOf" srcId="{C9AB18A5-72C1-0F44-AAB2-F5F4FDA28923}" destId="{4C616BF5-11E1-934F-8B10-83CB628335BF}" srcOrd="0" destOrd="0" presId="urn:microsoft.com/office/officeart/2009/3/layout/StepUpProcess"/>
    <dgm:cxn modelId="{36CC1AB7-CAF8-0A4A-B1B8-CE8B154D08AD}" type="presParOf" srcId="{B1E6D514-DCF5-7044-8007-EAE6A32526F0}" destId="{BA4B7A1B-47B3-544B-8668-D464D9527A86}" srcOrd="4" destOrd="0" presId="urn:microsoft.com/office/officeart/2009/3/layout/StepUpProcess"/>
    <dgm:cxn modelId="{EF705AA1-DE9F-B248-A8DE-351D6858399D}" type="presParOf" srcId="{BA4B7A1B-47B3-544B-8668-D464D9527A86}" destId="{79927E50-B8C9-3845-9466-25B3386DB7D3}" srcOrd="0" destOrd="0" presId="urn:microsoft.com/office/officeart/2009/3/layout/StepUpProcess"/>
    <dgm:cxn modelId="{C68EC159-4F19-2844-AF6E-229BBEF4F32A}" type="presParOf" srcId="{BA4B7A1B-47B3-544B-8668-D464D9527A86}" destId="{7DA8A65F-DDCB-9E46-A906-00CE6F139EFB}" srcOrd="1" destOrd="0" presId="urn:microsoft.com/office/officeart/2009/3/layout/StepUpProcess"/>
    <dgm:cxn modelId="{64EE934B-0053-6041-8050-20D636BD8A8A}" type="presParOf" srcId="{BA4B7A1B-47B3-544B-8668-D464D9527A86}" destId="{C6E61857-2EC3-4644-993F-E056284C3079}" srcOrd="2" destOrd="0" presId="urn:microsoft.com/office/officeart/2009/3/layout/StepUpProcess"/>
    <dgm:cxn modelId="{F4F0B99E-D205-6D42-B864-639CDCE461DC}" type="presParOf" srcId="{B1E6D514-DCF5-7044-8007-EAE6A32526F0}" destId="{F0DA3F47-63C3-8E49-8A94-59DA57A495B3}" srcOrd="5" destOrd="0" presId="urn:microsoft.com/office/officeart/2009/3/layout/StepUpProcess"/>
    <dgm:cxn modelId="{695F8863-BE60-D648-8340-2567D324E3E3}" type="presParOf" srcId="{F0DA3F47-63C3-8E49-8A94-59DA57A495B3}" destId="{9F80DEFB-DBBB-5B47-B265-D39B35A00AE0}" srcOrd="0" destOrd="0" presId="urn:microsoft.com/office/officeart/2009/3/layout/StepUpProcess"/>
    <dgm:cxn modelId="{C2AA2971-C5D1-C44C-BF70-C4EB5345673F}" type="presParOf" srcId="{B1E6D514-DCF5-7044-8007-EAE6A32526F0}" destId="{C7D71EF5-A63D-2C4A-9665-87E0B10DBF7E}" srcOrd="6" destOrd="0" presId="urn:microsoft.com/office/officeart/2009/3/layout/StepUpProcess"/>
    <dgm:cxn modelId="{D32A469E-1F6B-7D4F-B76C-C4C5E866F4A2}" type="presParOf" srcId="{C7D71EF5-A63D-2C4A-9665-87E0B10DBF7E}" destId="{909B6D10-DC53-564F-A952-EAA180A68016}" srcOrd="0" destOrd="0" presId="urn:microsoft.com/office/officeart/2009/3/layout/StepUpProcess"/>
    <dgm:cxn modelId="{297A31AE-C070-8B42-A108-A89DF9F9063F}" type="presParOf" srcId="{C7D71EF5-A63D-2C4A-9665-87E0B10DBF7E}" destId="{4159E486-522D-E949-A333-814D8BEF96C7}" srcOrd="1" destOrd="0" presId="urn:microsoft.com/office/officeart/2009/3/layout/StepUpProcess"/>
    <dgm:cxn modelId="{3339F4A3-A70E-3D49-B6A1-0D425F249877}" type="presParOf" srcId="{C7D71EF5-A63D-2C4A-9665-87E0B10DBF7E}" destId="{45D64583-3836-6B4B-86EA-094B45EC7D0B}" srcOrd="2" destOrd="0" presId="urn:microsoft.com/office/officeart/2009/3/layout/StepUpProcess"/>
    <dgm:cxn modelId="{DED2FD8D-2C0A-154E-A0E3-9701175CEEA4}" type="presParOf" srcId="{B1E6D514-DCF5-7044-8007-EAE6A32526F0}" destId="{778C24B1-E698-9D4D-943A-E09264A09BE5}" srcOrd="7" destOrd="0" presId="urn:microsoft.com/office/officeart/2009/3/layout/StepUpProcess"/>
    <dgm:cxn modelId="{47A78614-6E68-D048-8BAD-76C9A7D499C6}" type="presParOf" srcId="{778C24B1-E698-9D4D-943A-E09264A09BE5}" destId="{90997DB0-0437-7849-88C1-DFEA3D20D35C}" srcOrd="0" destOrd="0" presId="urn:microsoft.com/office/officeart/2009/3/layout/StepUpProcess"/>
    <dgm:cxn modelId="{30E3E940-1D32-9744-B1D7-9D94780A7454}" type="presParOf" srcId="{B1E6D514-DCF5-7044-8007-EAE6A32526F0}" destId="{6D248D7A-1CAB-7B4B-86C8-9FDA6154AA29}" srcOrd="8" destOrd="0" presId="urn:microsoft.com/office/officeart/2009/3/layout/StepUpProcess"/>
    <dgm:cxn modelId="{ABD446C9-3773-AF43-8E23-8C81A23A25AD}" type="presParOf" srcId="{6D248D7A-1CAB-7B4B-86C8-9FDA6154AA29}" destId="{8690001A-7359-EB46-96E1-3A8DD6645FD1}" srcOrd="0" destOrd="0" presId="urn:microsoft.com/office/officeart/2009/3/layout/StepUpProcess"/>
    <dgm:cxn modelId="{6AD270F0-017A-8E4A-83DF-9094C1FA1BF1}" type="presParOf" srcId="{6D248D7A-1CAB-7B4B-86C8-9FDA6154AA29}" destId="{11BB2910-B781-EC41-8A7D-861C5CD1CB92}" srcOrd="1" destOrd="0" presId="urn:microsoft.com/office/officeart/2009/3/layout/StepUpProcess"/>
    <dgm:cxn modelId="{0400D6A8-8826-CF4E-BF56-F30DD8255F1F}" type="presParOf" srcId="{6D248D7A-1CAB-7B4B-86C8-9FDA6154AA29}" destId="{176D4471-ECF3-E54D-B6E1-12FA18C5EAF8}" srcOrd="2" destOrd="0" presId="urn:microsoft.com/office/officeart/2009/3/layout/StepUpProcess"/>
    <dgm:cxn modelId="{8DA4DD36-E43F-A542-BED2-E889233E985B}" type="presParOf" srcId="{B1E6D514-DCF5-7044-8007-EAE6A32526F0}" destId="{0E45C9EB-A4A3-8E46-A517-52D791868866}" srcOrd="9" destOrd="0" presId="urn:microsoft.com/office/officeart/2009/3/layout/StepUpProcess"/>
    <dgm:cxn modelId="{999884EB-1425-FB4C-AF4B-0295F8E0A290}" type="presParOf" srcId="{0E45C9EB-A4A3-8E46-A517-52D791868866}" destId="{8CFFC020-900A-F340-A9E5-BD543D319DA8}" srcOrd="0" destOrd="0" presId="urn:microsoft.com/office/officeart/2009/3/layout/StepUpProcess"/>
    <dgm:cxn modelId="{D5BF31E4-264A-A44E-8EB6-1E96EA0BE195}" type="presParOf" srcId="{B1E6D514-DCF5-7044-8007-EAE6A32526F0}" destId="{80A750F1-AF26-3648-807D-B288002268EA}" srcOrd="10" destOrd="0" presId="urn:microsoft.com/office/officeart/2009/3/layout/StepUpProcess"/>
    <dgm:cxn modelId="{55614330-EA6C-104C-A59F-006412AA0CB0}" type="presParOf" srcId="{80A750F1-AF26-3648-807D-B288002268EA}" destId="{39D2A2F2-E7DF-9046-9920-C08F4957F7E5}" srcOrd="0" destOrd="0" presId="urn:microsoft.com/office/officeart/2009/3/layout/StepUpProcess"/>
    <dgm:cxn modelId="{18000FCD-5043-7A41-BED0-9CE4638C055F}" type="presParOf" srcId="{80A750F1-AF26-3648-807D-B288002268EA}" destId="{4234291B-B10A-3442-9E63-DCC0EEB93506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رسائل القيم الأساسية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تُعبّر دائمًا عن هوية وقيم العلامة — لا تتغير حتى في الأزمة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رسائل التوضيح والشفافية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تشرح للجمهور ما يحدث — بوضوح ودون مواربة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رسائل بناء الثقة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تُبرز خطوات المؤسسة لاستعادة أو تعزيز الثقة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رسائل الإجراء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تُعطي للجمهور ما يجب أن يفعله (خطوات، أرقام تواصل، خيارات متاحة)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رسائل الالتزام المستقبلي</a:t>
          </a:r>
          <a:endParaRPr lang="en-GB" sz="20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3F593408-F3FD-0546-A54D-46490D77181F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تُعبر عن كيف ستُعالج المؤسسة الأزمة وما الذي ستتعلّمه منها</a:t>
          </a:r>
          <a:endParaRPr lang="en-GB" sz="20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pPr algn="r"/>
          <a:endParaRPr lang="en-GB" sz="20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pPr algn="r"/>
          <a:endParaRPr lang="en-GB" sz="2000"/>
        </a:p>
      </dgm:t>
    </dgm:pt>
    <dgm:pt modelId="{34A3BC5C-591E-D54E-864A-581E34CC3A50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1B72EC4D-8805-AE4D-BBF4-481588057619}" type="pres">
      <dgm:prSet presAssocID="{1752099A-5FA7-5B42-9954-CCC2DC540A73}" presName="circle1" presStyleLbl="node1" presStyleIdx="0" presStyleCnt="5"/>
      <dgm:spPr/>
    </dgm:pt>
    <dgm:pt modelId="{64DC3AD3-7CF0-C347-9AFD-A0D662B7A5BE}" type="pres">
      <dgm:prSet presAssocID="{1752099A-5FA7-5B42-9954-CCC2DC540A73}" presName="space" presStyleCnt="0"/>
      <dgm:spPr/>
    </dgm:pt>
    <dgm:pt modelId="{3F0DCB92-FE19-9347-9CA0-A1DC5B1DC677}" type="pres">
      <dgm:prSet presAssocID="{1752099A-5FA7-5B42-9954-CCC2DC540A73}" presName="rect1" presStyleLbl="alignAcc1" presStyleIdx="0" presStyleCnt="5"/>
      <dgm:spPr/>
    </dgm:pt>
    <dgm:pt modelId="{A343B788-FE43-FF45-9B2B-9432D3000E0C}" type="pres">
      <dgm:prSet presAssocID="{33175CCB-1C8B-1C44-8A2A-276D69ED11D2}" presName="vertSpace2" presStyleLbl="node1" presStyleIdx="0" presStyleCnt="5"/>
      <dgm:spPr/>
    </dgm:pt>
    <dgm:pt modelId="{64704608-D2E9-9D40-876E-8910B482FCEC}" type="pres">
      <dgm:prSet presAssocID="{33175CCB-1C8B-1C44-8A2A-276D69ED11D2}" presName="circle2" presStyleLbl="node1" presStyleIdx="1" presStyleCnt="5"/>
      <dgm:spPr/>
    </dgm:pt>
    <dgm:pt modelId="{E98FADD3-F7C6-6141-9238-1782334CCC9B}" type="pres">
      <dgm:prSet presAssocID="{33175CCB-1C8B-1C44-8A2A-276D69ED11D2}" presName="rect2" presStyleLbl="alignAcc1" presStyleIdx="1" presStyleCnt="5"/>
      <dgm:spPr/>
    </dgm:pt>
    <dgm:pt modelId="{259604B1-A444-8F45-BC91-663A5BB73D03}" type="pres">
      <dgm:prSet presAssocID="{00BA3E18-A5E2-9140-B854-8729D59638C7}" presName="vertSpace3" presStyleLbl="node1" presStyleIdx="1" presStyleCnt="5"/>
      <dgm:spPr/>
    </dgm:pt>
    <dgm:pt modelId="{B243D702-8D05-114E-B0F3-9E7B02B5EDDB}" type="pres">
      <dgm:prSet presAssocID="{00BA3E18-A5E2-9140-B854-8729D59638C7}" presName="circle3" presStyleLbl="node1" presStyleIdx="2" presStyleCnt="5"/>
      <dgm:spPr/>
    </dgm:pt>
    <dgm:pt modelId="{8525FFD8-6CC3-434E-9AEC-ED5332F585B9}" type="pres">
      <dgm:prSet presAssocID="{00BA3E18-A5E2-9140-B854-8729D59638C7}" presName="rect3" presStyleLbl="alignAcc1" presStyleIdx="2" presStyleCnt="5"/>
      <dgm:spPr/>
    </dgm:pt>
    <dgm:pt modelId="{02C06387-DB78-6A4A-AB17-9DFD590A06D9}" type="pres">
      <dgm:prSet presAssocID="{E8E95C23-E752-394B-B9B6-2A78136193D2}" presName="vertSpace4" presStyleLbl="node1" presStyleIdx="2" presStyleCnt="5"/>
      <dgm:spPr/>
    </dgm:pt>
    <dgm:pt modelId="{C01CDE1A-606E-7040-B196-0319E67D94F9}" type="pres">
      <dgm:prSet presAssocID="{E8E95C23-E752-394B-B9B6-2A78136193D2}" presName="circle4" presStyleLbl="node1" presStyleIdx="3" presStyleCnt="5"/>
      <dgm:spPr/>
    </dgm:pt>
    <dgm:pt modelId="{84C6A46E-C935-9245-9C07-655F54557E1F}" type="pres">
      <dgm:prSet presAssocID="{E8E95C23-E752-394B-B9B6-2A78136193D2}" presName="rect4" presStyleLbl="alignAcc1" presStyleIdx="3" presStyleCnt="5"/>
      <dgm:spPr/>
    </dgm:pt>
    <dgm:pt modelId="{72F48BB5-D4AC-6741-B8EE-6B28774C4DF2}" type="pres">
      <dgm:prSet presAssocID="{7D760E27-280D-2A4B-B959-CFD7BC6CC1CD}" presName="vertSpace5" presStyleLbl="node1" presStyleIdx="3" presStyleCnt="5"/>
      <dgm:spPr/>
    </dgm:pt>
    <dgm:pt modelId="{01691D91-5340-9749-A1A3-64E0DCC2D2C4}" type="pres">
      <dgm:prSet presAssocID="{7D760E27-280D-2A4B-B959-CFD7BC6CC1CD}" presName="circle5" presStyleLbl="node1" presStyleIdx="4" presStyleCnt="5"/>
      <dgm:spPr/>
    </dgm:pt>
    <dgm:pt modelId="{9F78A5EC-D8CA-174E-87B6-E477E25D5602}" type="pres">
      <dgm:prSet presAssocID="{7D760E27-280D-2A4B-B959-CFD7BC6CC1CD}" presName="rect5" presStyleLbl="alignAcc1" presStyleIdx="4" presStyleCnt="5"/>
      <dgm:spPr/>
    </dgm:pt>
    <dgm:pt modelId="{6CB97013-010B-AC4D-9D52-23C27DF5A5BF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474A7092-C4E8-B142-A152-3B6EF901200A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7DD0DED8-311E-5546-8BC4-19EFA1BC7D06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1A90B219-5E33-3940-99DA-72CEAE0929FA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C3898680-0780-CE4C-B93C-2999762EF881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BCDBF414-1865-6D48-B2A8-7B64EE3EF534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9768E129-7F1B-0345-9161-02156A0349BA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55441BEF-3CA1-7045-B6E8-7175ED4143DB}" type="pres">
      <dgm:prSet presAssocID="{E8E95C23-E752-394B-B9B6-2A78136193D2}" presName="rect4ChTx" presStyleLbl="alignAcc1" presStyleIdx="4" presStyleCnt="5">
        <dgm:presLayoutVars>
          <dgm:bulletEnabled val="1"/>
        </dgm:presLayoutVars>
      </dgm:prSet>
      <dgm:spPr/>
    </dgm:pt>
    <dgm:pt modelId="{06C44A36-A24D-C441-A602-D2BBC6C13FEC}" type="pres">
      <dgm:prSet presAssocID="{7D760E27-280D-2A4B-B959-CFD7BC6CC1CD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214878A9-EB78-4942-A796-2A8504A0E85E}" type="pres">
      <dgm:prSet presAssocID="{7D760E27-280D-2A4B-B959-CFD7BC6CC1CD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F836DD08-BDD7-7F40-BE73-6B55377DF7B9}" type="presOf" srcId="{F0B52F86-83AF-D945-9E33-5773BE9861C5}" destId="{474A7092-C4E8-B142-A152-3B6EF901200A}" srcOrd="0" destOrd="0" presId="urn:microsoft.com/office/officeart/2005/8/layout/target3"/>
    <dgm:cxn modelId="{7928A50A-6142-E746-BEDD-E65A29BFA66E}" type="presOf" srcId="{5B0BFAD2-A999-3B41-82A1-CDF4A6E3F1DA}" destId="{34A3BC5C-591E-D54E-864A-581E34CC3A50}" srcOrd="0" destOrd="0" presId="urn:microsoft.com/office/officeart/2005/8/layout/target3"/>
    <dgm:cxn modelId="{C7A7060E-F049-3546-93BE-574CCCCDCF9E}" type="presOf" srcId="{33175CCB-1C8B-1C44-8A2A-276D69ED11D2}" destId="{E98FADD3-F7C6-6141-9238-1782334CCC9B}" srcOrd="0" destOrd="0" presId="urn:microsoft.com/office/officeart/2005/8/layout/target3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44A58B43-80BD-BB41-AE58-D0C741667B5E}" type="presOf" srcId="{1752099A-5FA7-5B42-9954-CCC2DC540A73}" destId="{6CB97013-010B-AC4D-9D52-23C27DF5A5BF}" srcOrd="1" destOrd="0" presId="urn:microsoft.com/office/officeart/2005/8/layout/target3"/>
    <dgm:cxn modelId="{1728C543-D8E9-8841-B6E1-2A433B74F343}" type="presOf" srcId="{E8E95C23-E752-394B-B9B6-2A78136193D2}" destId="{9768E129-7F1B-0345-9161-02156A0349BA}" srcOrd="1" destOrd="0" presId="urn:microsoft.com/office/officeart/2005/8/layout/target3"/>
    <dgm:cxn modelId="{FB328A51-542B-604F-AF14-B65727924BFB}" type="presOf" srcId="{1752099A-5FA7-5B42-9954-CCC2DC540A73}" destId="{3F0DCB92-FE19-9347-9CA0-A1DC5B1DC677}" srcOrd="0" destOrd="0" presId="urn:microsoft.com/office/officeart/2005/8/layout/target3"/>
    <dgm:cxn modelId="{43CCEF52-D2B7-0D44-9E88-EFB0A9BC9952}" type="presOf" srcId="{00BA3E18-A5E2-9140-B854-8729D59638C7}" destId="{C3898680-0780-CE4C-B93C-2999762EF881}" srcOrd="1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14CE575C-0766-0D46-9FBA-964F15586C68}" type="presOf" srcId="{00BA3E18-A5E2-9140-B854-8729D59638C7}" destId="{8525FFD8-6CC3-434E-9AEC-ED5332F585B9}" srcOrd="0" destOrd="0" presId="urn:microsoft.com/office/officeart/2005/8/layout/target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874EC46B-B10C-0545-BC5D-00439F9BF21B}" type="presOf" srcId="{33175CCB-1C8B-1C44-8A2A-276D69ED11D2}" destId="{7DD0DED8-311E-5546-8BC4-19EFA1BC7D06}" srcOrd="1" destOrd="0" presId="urn:microsoft.com/office/officeart/2005/8/layout/target3"/>
    <dgm:cxn modelId="{5297F776-9133-F541-94AE-101D2D79E4BA}" type="presOf" srcId="{8196662A-287F-234F-A077-9224702B5B77}" destId="{1A90B219-5E33-3940-99DA-72CEAE0929FA}" srcOrd="0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E3EB1497-F352-9141-AFED-0C8CC6C0B497}" type="presOf" srcId="{E8E95C23-E752-394B-B9B6-2A78136193D2}" destId="{84C6A46E-C935-9245-9C07-655F54557E1F}" srcOrd="0" destOrd="0" presId="urn:microsoft.com/office/officeart/2005/8/layout/target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CB657DA7-25BF-1B4A-B8A7-5D699F9D6283}" type="presOf" srcId="{7D760E27-280D-2A4B-B959-CFD7BC6CC1CD}" destId="{9F78A5EC-D8CA-174E-87B6-E477E25D5602}" srcOrd="0" destOrd="0" presId="urn:microsoft.com/office/officeart/2005/8/layout/target3"/>
    <dgm:cxn modelId="{0D2FE3B3-4920-1C4F-AA32-D42B5565F4F2}" type="presOf" srcId="{2EE28272-E03F-FE41-917F-9CFA55EACE13}" destId="{55441BEF-3CA1-7045-B6E8-7175ED4143DB}" srcOrd="0" destOrd="0" presId="urn:microsoft.com/office/officeart/2005/8/layout/target3"/>
    <dgm:cxn modelId="{8F662EBF-ACD3-244F-B866-3A42EA8A955B}" type="presOf" srcId="{7D760E27-280D-2A4B-B959-CFD7BC6CC1CD}" destId="{06C44A36-A24D-C441-A602-D2BBC6C13FEC}" srcOrd="1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42CC35DC-E4EC-684E-9B32-D29869DA5F90}" type="presOf" srcId="{2E7B7787-BF7C-304D-9F38-1C0AB771DD8B}" destId="{BCDBF414-1865-6D48-B2A8-7B64EE3EF534}" srcOrd="0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2A78AFE-FD79-4040-9AED-1901EB622393}" type="presOf" srcId="{3F593408-F3FD-0546-A54D-46490D77181F}" destId="{214878A9-EB78-4942-A796-2A8504A0E85E}" srcOrd="0" destOrd="0" presId="urn:microsoft.com/office/officeart/2005/8/layout/target3"/>
    <dgm:cxn modelId="{3CDC9674-CA1E-464F-A20A-03BB192AECA6}" type="presParOf" srcId="{34A3BC5C-591E-D54E-864A-581E34CC3A50}" destId="{1B72EC4D-8805-AE4D-BBF4-481588057619}" srcOrd="0" destOrd="0" presId="urn:microsoft.com/office/officeart/2005/8/layout/target3"/>
    <dgm:cxn modelId="{D259202C-8BBF-944E-B1B2-FBBB81AA51C4}" type="presParOf" srcId="{34A3BC5C-591E-D54E-864A-581E34CC3A50}" destId="{64DC3AD3-7CF0-C347-9AFD-A0D662B7A5BE}" srcOrd="1" destOrd="0" presId="urn:microsoft.com/office/officeart/2005/8/layout/target3"/>
    <dgm:cxn modelId="{A1E02689-D8C5-894A-B19C-AA12B7B6734C}" type="presParOf" srcId="{34A3BC5C-591E-D54E-864A-581E34CC3A50}" destId="{3F0DCB92-FE19-9347-9CA0-A1DC5B1DC677}" srcOrd="2" destOrd="0" presId="urn:microsoft.com/office/officeart/2005/8/layout/target3"/>
    <dgm:cxn modelId="{BDF87F90-499F-4B4B-9430-5F42A8F53A98}" type="presParOf" srcId="{34A3BC5C-591E-D54E-864A-581E34CC3A50}" destId="{A343B788-FE43-FF45-9B2B-9432D3000E0C}" srcOrd="3" destOrd="0" presId="urn:microsoft.com/office/officeart/2005/8/layout/target3"/>
    <dgm:cxn modelId="{6132BC6F-2748-5347-BE7A-006926BDF532}" type="presParOf" srcId="{34A3BC5C-591E-D54E-864A-581E34CC3A50}" destId="{64704608-D2E9-9D40-876E-8910B482FCEC}" srcOrd="4" destOrd="0" presId="urn:microsoft.com/office/officeart/2005/8/layout/target3"/>
    <dgm:cxn modelId="{46D3BDC8-880C-224C-9E61-86E39C0C3E08}" type="presParOf" srcId="{34A3BC5C-591E-D54E-864A-581E34CC3A50}" destId="{E98FADD3-F7C6-6141-9238-1782334CCC9B}" srcOrd="5" destOrd="0" presId="urn:microsoft.com/office/officeart/2005/8/layout/target3"/>
    <dgm:cxn modelId="{0F3A5ED1-00FE-634B-B12B-675A218B4E4C}" type="presParOf" srcId="{34A3BC5C-591E-D54E-864A-581E34CC3A50}" destId="{259604B1-A444-8F45-BC91-663A5BB73D03}" srcOrd="6" destOrd="0" presId="urn:microsoft.com/office/officeart/2005/8/layout/target3"/>
    <dgm:cxn modelId="{C80DC4B1-5DF7-7640-A7C7-538D2D3111CC}" type="presParOf" srcId="{34A3BC5C-591E-D54E-864A-581E34CC3A50}" destId="{B243D702-8D05-114E-B0F3-9E7B02B5EDDB}" srcOrd="7" destOrd="0" presId="urn:microsoft.com/office/officeart/2005/8/layout/target3"/>
    <dgm:cxn modelId="{8694449F-ACFB-B342-BDDA-3829FBA7C80C}" type="presParOf" srcId="{34A3BC5C-591E-D54E-864A-581E34CC3A50}" destId="{8525FFD8-6CC3-434E-9AEC-ED5332F585B9}" srcOrd="8" destOrd="0" presId="urn:microsoft.com/office/officeart/2005/8/layout/target3"/>
    <dgm:cxn modelId="{7AB81428-D820-A14B-9A40-B8E458462EA9}" type="presParOf" srcId="{34A3BC5C-591E-D54E-864A-581E34CC3A50}" destId="{02C06387-DB78-6A4A-AB17-9DFD590A06D9}" srcOrd="9" destOrd="0" presId="urn:microsoft.com/office/officeart/2005/8/layout/target3"/>
    <dgm:cxn modelId="{7F279A4F-68AA-6C4A-B513-5F69C1339A69}" type="presParOf" srcId="{34A3BC5C-591E-D54E-864A-581E34CC3A50}" destId="{C01CDE1A-606E-7040-B196-0319E67D94F9}" srcOrd="10" destOrd="0" presId="urn:microsoft.com/office/officeart/2005/8/layout/target3"/>
    <dgm:cxn modelId="{DC34D402-B92C-E243-AC5C-852FCE7D4E80}" type="presParOf" srcId="{34A3BC5C-591E-D54E-864A-581E34CC3A50}" destId="{84C6A46E-C935-9245-9C07-655F54557E1F}" srcOrd="11" destOrd="0" presId="urn:microsoft.com/office/officeart/2005/8/layout/target3"/>
    <dgm:cxn modelId="{EFC8159F-43DD-4B4F-80FD-46B9EBDCFC46}" type="presParOf" srcId="{34A3BC5C-591E-D54E-864A-581E34CC3A50}" destId="{72F48BB5-D4AC-6741-B8EE-6B28774C4DF2}" srcOrd="12" destOrd="0" presId="urn:microsoft.com/office/officeart/2005/8/layout/target3"/>
    <dgm:cxn modelId="{D80530B6-4C80-B948-A921-894366DEBB10}" type="presParOf" srcId="{34A3BC5C-591E-D54E-864A-581E34CC3A50}" destId="{01691D91-5340-9749-A1A3-64E0DCC2D2C4}" srcOrd="13" destOrd="0" presId="urn:microsoft.com/office/officeart/2005/8/layout/target3"/>
    <dgm:cxn modelId="{620C4FB3-49EC-9C4C-BD03-D5D06742953F}" type="presParOf" srcId="{34A3BC5C-591E-D54E-864A-581E34CC3A50}" destId="{9F78A5EC-D8CA-174E-87B6-E477E25D5602}" srcOrd="14" destOrd="0" presId="urn:microsoft.com/office/officeart/2005/8/layout/target3"/>
    <dgm:cxn modelId="{B89989DA-423C-3640-8A55-6FC5A4D3B125}" type="presParOf" srcId="{34A3BC5C-591E-D54E-864A-581E34CC3A50}" destId="{6CB97013-010B-AC4D-9D52-23C27DF5A5BF}" srcOrd="15" destOrd="0" presId="urn:microsoft.com/office/officeart/2005/8/layout/target3"/>
    <dgm:cxn modelId="{85BDD696-196F-6A4C-8035-3C5C3FFE8E34}" type="presParOf" srcId="{34A3BC5C-591E-D54E-864A-581E34CC3A50}" destId="{474A7092-C4E8-B142-A152-3B6EF901200A}" srcOrd="16" destOrd="0" presId="urn:microsoft.com/office/officeart/2005/8/layout/target3"/>
    <dgm:cxn modelId="{D106BAAD-046E-7743-A6D4-A271856C51A7}" type="presParOf" srcId="{34A3BC5C-591E-D54E-864A-581E34CC3A50}" destId="{7DD0DED8-311E-5546-8BC4-19EFA1BC7D06}" srcOrd="17" destOrd="0" presId="urn:microsoft.com/office/officeart/2005/8/layout/target3"/>
    <dgm:cxn modelId="{FDF568F1-6C86-544E-A5B6-A4076ADED020}" type="presParOf" srcId="{34A3BC5C-591E-D54E-864A-581E34CC3A50}" destId="{1A90B219-5E33-3940-99DA-72CEAE0929FA}" srcOrd="18" destOrd="0" presId="urn:microsoft.com/office/officeart/2005/8/layout/target3"/>
    <dgm:cxn modelId="{B232680F-2405-6D4C-B213-4DD2F8F1B074}" type="presParOf" srcId="{34A3BC5C-591E-D54E-864A-581E34CC3A50}" destId="{C3898680-0780-CE4C-B93C-2999762EF881}" srcOrd="19" destOrd="0" presId="urn:microsoft.com/office/officeart/2005/8/layout/target3"/>
    <dgm:cxn modelId="{55EA2376-73E8-3245-828C-A3017A1C532D}" type="presParOf" srcId="{34A3BC5C-591E-D54E-864A-581E34CC3A50}" destId="{BCDBF414-1865-6D48-B2A8-7B64EE3EF534}" srcOrd="20" destOrd="0" presId="urn:microsoft.com/office/officeart/2005/8/layout/target3"/>
    <dgm:cxn modelId="{CB182E58-FEAF-024D-9EFE-D7B43DA52B92}" type="presParOf" srcId="{34A3BC5C-591E-D54E-864A-581E34CC3A50}" destId="{9768E129-7F1B-0345-9161-02156A0349BA}" srcOrd="21" destOrd="0" presId="urn:microsoft.com/office/officeart/2005/8/layout/target3"/>
    <dgm:cxn modelId="{A161BCE9-45EF-3547-9C32-20EDFA1B466E}" type="presParOf" srcId="{34A3BC5C-591E-D54E-864A-581E34CC3A50}" destId="{55441BEF-3CA1-7045-B6E8-7175ED4143DB}" srcOrd="22" destOrd="0" presId="urn:microsoft.com/office/officeart/2005/8/layout/target3"/>
    <dgm:cxn modelId="{5A74C53C-4BFB-3349-A986-B7EDEA8F6B70}" type="presParOf" srcId="{34A3BC5C-591E-D54E-864A-581E34CC3A50}" destId="{06C44A36-A24D-C441-A602-D2BBC6C13FEC}" srcOrd="23" destOrd="0" presId="urn:microsoft.com/office/officeart/2005/8/layout/target3"/>
    <dgm:cxn modelId="{D0E7410D-30C6-5342-AF9A-73E9DADC498D}" type="presParOf" srcId="{34A3BC5C-591E-D54E-864A-581E34CC3A50}" destId="{214878A9-EB78-4942-A796-2A8504A0E85E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dirty="0"/>
            <a:t>خطوط تدفق المعلومات يجب أن تكون واضحة جدًا</a:t>
          </a:r>
          <a:endParaRPr lang="en-GB" sz="28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من يملك المعلومة؟</a:t>
          </a:r>
          <a:endParaRPr lang="en-GB" sz="24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/>
            <a:t>من يُقرّر ماذا يُقال؟</a:t>
          </a:r>
          <a:endParaRPr lang="en-GB" sz="24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/>
            <a:t>كيف تنتقل المعلومة داخليًا (للإدارة، الموظفين، الشركاء)؟</a:t>
          </a:r>
          <a:endParaRPr lang="en-GB" sz="24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/>
            <a:t>كيف تنتقل خارجيًا (للإعلام، العملاء، الجمهور العام)؟</a:t>
          </a:r>
          <a:endParaRPr lang="en-GB" sz="24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/>
            <a:t>كيف نُتابع هل الرسالة وصلت فعلًا كما أردنا؟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dirty="0"/>
            <a:t>خطر كبير يظهر حين يحدث</a:t>
          </a:r>
          <a:endParaRPr lang="en-GB" sz="28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800" dirty="0"/>
            <a:t>ازدواجية في الرسائل</a:t>
          </a:r>
          <a:endParaRPr lang="en-GB" sz="28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800" dirty="0"/>
            <a:t>تسريبات إعلامية غير مدروسة</a:t>
          </a:r>
          <a:endParaRPr lang="en-GB" sz="28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800" dirty="0"/>
            <a:t>صمت داخلي يُفزع الموظفين</a:t>
          </a:r>
          <a:endParaRPr lang="en-GB" sz="28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2" custScaleX="123832" custScaleY="192839"/>
      <dgm:spPr/>
    </dgm:pt>
    <dgm:pt modelId="{729669AC-198F-0A4E-8142-945F20AAAB14}" type="pres">
      <dgm:prSet presAssocID="{4A11EF4C-C086-E642-9BB3-7F06E5C1290B}" presName="rootConnector" presStyleLbl="node1" presStyleIdx="0" presStyleCnt="2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2"/>
      <dgm:spPr/>
    </dgm:pt>
    <dgm:pt modelId="{1378A5B1-B6A8-9744-BA72-96CBE84953BC}" type="pres">
      <dgm:prSet presAssocID="{C88ED262-17EB-A64F-8186-B36DDD55690A}" presName="childText" presStyleLbl="bgAcc1" presStyleIdx="0" presStyleCnt="2" custScaleX="380618" custScaleY="319235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2" custScaleX="123832" custScaleY="192839"/>
      <dgm:spPr/>
    </dgm:pt>
    <dgm:pt modelId="{A43986A2-A81A-E442-ADD4-F56F66D111D5}" type="pres">
      <dgm:prSet presAssocID="{102A7D41-83D4-E04C-90C4-580B0FF7BC74}" presName="rootConnector" presStyleLbl="node1" presStyleIdx="1" presStyleCnt="2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2"/>
      <dgm:spPr/>
    </dgm:pt>
    <dgm:pt modelId="{9BC437E5-D91C-4A4C-A707-6BB1598C0C55}" type="pres">
      <dgm:prSet presAssocID="{65387183-454B-F14D-A6F6-7DA8C5BFAE05}" presName="childText" presStyleLbl="bgAcc1" presStyleIdx="1" presStyleCnt="2" custScaleX="243874" custScaleY="319235">
        <dgm:presLayoutVars>
          <dgm:bulletEnabled val="1"/>
        </dgm:presLayoutVars>
      </dgm:prSet>
      <dgm:spPr/>
    </dgm:pt>
  </dgm:ptLst>
  <dgm:cxnLst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تغيّر مفاجئ في حجم ونبرة الحديث عن العلامة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000" dirty="0"/>
            <a:t>ارتفاع مفاجئ في عدد الذِكر — أو تغيّر النبرة نحو السلبية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تصاعد الشكاوى أو التعليقات غير الاعتيادية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نمط جديد من الشكاوى — أو زيادة في الحدة أو حجمها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تغطية إعلامية غير متوقعة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بداية تغطيات سلبية أو مثيرة للجدل في وسائل الإعلام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تصاعد محتوى مؤثر من جهات فاعلة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مشاهير، نشطاء، مؤثرون </a:t>
          </a:r>
          <a:r>
            <a:rPr lang="ar-SA" sz="2000" dirty="0" err="1"/>
            <a:t>يبدأون</a:t>
          </a:r>
          <a:r>
            <a:rPr lang="ar-SA" sz="2000" dirty="0"/>
            <a:t> الحديث عن العلامة سلبًا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000"/>
        </a:p>
      </dgm:t>
    </dgm:pt>
    <dgm:pt modelId="{C2C867AE-2E76-4348-93C3-1EF668CDDD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إشارات غير اعتيادية في تحليلات البحث</a:t>
          </a:r>
          <a:endParaRPr lang="en-GB" sz="2000" dirty="0"/>
        </a:p>
      </dgm:t>
    </dgm:pt>
    <dgm:pt modelId="{5C85D8A0-7A24-7048-98AE-5ED4706FFD2E}" type="parTrans" cxnId="{32CFDC23-2CFA-0649-8D31-89A63FB0A099}">
      <dgm:prSet/>
      <dgm:spPr/>
      <dgm:t>
        <a:bodyPr/>
        <a:lstStyle/>
        <a:p>
          <a:endParaRPr lang="en-GB" sz="2000"/>
        </a:p>
      </dgm:t>
    </dgm:pt>
    <dgm:pt modelId="{6FDA17C5-F28E-E94F-AFA1-448EFD4EFB60}" type="sibTrans" cxnId="{32CFDC23-2CFA-0649-8D31-89A63FB0A099}">
      <dgm:prSet/>
      <dgm:spPr/>
      <dgm:t>
        <a:bodyPr/>
        <a:lstStyle/>
        <a:p>
          <a:endParaRPr lang="en-GB" sz="2000"/>
        </a:p>
      </dgm:t>
    </dgm:pt>
    <dgm:pt modelId="{153A41E8-312F-9E41-8239-3E6E3C2F3E5F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ارتفاع مفاجئ في البحث عن كلمات مفتاحية مرتبطة بالأزمة المحتملة</a:t>
          </a:r>
          <a:endParaRPr lang="en-GB" sz="2000" b="1" dirty="0"/>
        </a:p>
      </dgm:t>
    </dgm:pt>
    <dgm:pt modelId="{6B57F36C-12D3-5348-9D7A-0D01AC30F1F4}" type="parTrans" cxnId="{818DE7F8-C09D-9D40-AA32-4A27F7A37E74}">
      <dgm:prSet/>
      <dgm:spPr/>
      <dgm:t>
        <a:bodyPr/>
        <a:lstStyle/>
        <a:p>
          <a:endParaRPr lang="en-GB" sz="2000"/>
        </a:p>
      </dgm:t>
    </dgm:pt>
    <dgm:pt modelId="{1DCE4B11-526C-8446-BBA9-0375A48EAA3E}" type="sibTrans" cxnId="{818DE7F8-C09D-9D40-AA32-4A27F7A37E74}">
      <dgm:prSet/>
      <dgm:spPr/>
      <dgm:t>
        <a:bodyPr/>
        <a:lstStyle/>
        <a:p>
          <a:endParaRPr lang="en-GB" sz="20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5" custScaleX="123832" custScaleY="192839"/>
      <dgm:spPr/>
    </dgm:pt>
    <dgm:pt modelId="{729669AC-198F-0A4E-8142-945F20AAAB14}" type="pres">
      <dgm:prSet presAssocID="{4A11EF4C-C086-E642-9BB3-7F06E5C1290B}" presName="rootConnector" presStyleLbl="node1" presStyleIdx="0" presStyleCnt="5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5"/>
      <dgm:spPr/>
    </dgm:pt>
    <dgm:pt modelId="{1378A5B1-B6A8-9744-BA72-96CBE84953BC}" type="pres">
      <dgm:prSet presAssocID="{C88ED262-17EB-A64F-8186-B36DDD55690A}" presName="childText" presStyleLbl="bgAcc1" presStyleIdx="0" presStyleCnt="5" custScaleX="161878" custScaleY="319235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5" custScaleX="123832" custScaleY="192839"/>
      <dgm:spPr/>
    </dgm:pt>
    <dgm:pt modelId="{A43986A2-A81A-E442-ADD4-F56F66D111D5}" type="pres">
      <dgm:prSet presAssocID="{102A7D41-83D4-E04C-90C4-580B0FF7BC74}" presName="rootConnector" presStyleLbl="node1" presStyleIdx="1" presStyleCnt="5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5"/>
      <dgm:spPr/>
    </dgm:pt>
    <dgm:pt modelId="{9BC437E5-D91C-4A4C-A707-6BB1598C0C55}" type="pres">
      <dgm:prSet presAssocID="{65387183-454B-F14D-A6F6-7DA8C5BFAE05}" presName="childText" presStyleLbl="bgAcc1" presStyleIdx="1" presStyleCnt="5" custScaleX="161878" custScaleY="319235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5" custScaleX="123832" custScaleY="192839"/>
      <dgm:spPr/>
    </dgm:pt>
    <dgm:pt modelId="{2F5AA950-5723-394D-A7E0-46C032A77146}" type="pres">
      <dgm:prSet presAssocID="{ADD6F1E2-4AED-DA41-AAFA-764AE518E54B}" presName="rootConnector" presStyleLbl="node1" presStyleIdx="2" presStyleCnt="5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5"/>
      <dgm:spPr/>
    </dgm:pt>
    <dgm:pt modelId="{4EB477BE-5C0C-074E-931E-E2AA83D37A68}" type="pres">
      <dgm:prSet presAssocID="{B1994776-BB7E-AD4E-900E-8296E2C69C4F}" presName="childText" presStyleLbl="bgAcc1" presStyleIdx="2" presStyleCnt="5" custScaleX="161878" custScaleY="319235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5" custScaleX="123832" custScaleY="192839"/>
      <dgm:spPr/>
    </dgm:pt>
    <dgm:pt modelId="{57AB0473-D54D-F644-BB7C-E4A9AA0B477D}" type="pres">
      <dgm:prSet presAssocID="{62E37409-2A2A-FA47-83CE-3CEDEC3BC08D}" presName="rootConnector" presStyleLbl="node1" presStyleIdx="3" presStyleCnt="5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5"/>
      <dgm:spPr/>
    </dgm:pt>
    <dgm:pt modelId="{C5B5AAE0-F98A-0645-846B-6D4A41B54DCC}" type="pres">
      <dgm:prSet presAssocID="{83C71CD6-57CD-1345-AA65-E4449339D441}" presName="childText" presStyleLbl="bgAcc1" presStyleIdx="3" presStyleCnt="5" custScaleX="161878" custScaleY="319235">
        <dgm:presLayoutVars>
          <dgm:bulletEnabled val="1"/>
        </dgm:presLayoutVars>
      </dgm:prSet>
      <dgm:spPr/>
    </dgm:pt>
    <dgm:pt modelId="{D87BF1F0-A992-554A-9BA7-AA99E3362596}" type="pres">
      <dgm:prSet presAssocID="{C2C867AE-2E76-4348-93C3-1EF668CDDDD7}" presName="root" presStyleCnt="0"/>
      <dgm:spPr/>
    </dgm:pt>
    <dgm:pt modelId="{ABA56B71-55F4-AF43-9FC3-8082C16110F2}" type="pres">
      <dgm:prSet presAssocID="{C2C867AE-2E76-4348-93C3-1EF668CDDDD7}" presName="rootComposite" presStyleCnt="0"/>
      <dgm:spPr/>
    </dgm:pt>
    <dgm:pt modelId="{1E86E498-D395-8948-A8C3-1D2A51F364B9}" type="pres">
      <dgm:prSet presAssocID="{C2C867AE-2E76-4348-93C3-1EF668CDDDD7}" presName="rootText" presStyleLbl="node1" presStyleIdx="4" presStyleCnt="5" custScaleX="123832" custScaleY="192839"/>
      <dgm:spPr/>
    </dgm:pt>
    <dgm:pt modelId="{623AB94B-42D5-D041-99C4-7C5D09FE2A6D}" type="pres">
      <dgm:prSet presAssocID="{C2C867AE-2E76-4348-93C3-1EF668CDDDD7}" presName="rootConnector" presStyleLbl="node1" presStyleIdx="4" presStyleCnt="5"/>
      <dgm:spPr/>
    </dgm:pt>
    <dgm:pt modelId="{951AD11D-B4C7-DA43-807C-E173B940763A}" type="pres">
      <dgm:prSet presAssocID="{C2C867AE-2E76-4348-93C3-1EF668CDDDD7}" presName="childShape" presStyleCnt="0"/>
      <dgm:spPr/>
    </dgm:pt>
    <dgm:pt modelId="{DA0FA4A6-0540-304E-9808-15930364A48E}" type="pres">
      <dgm:prSet presAssocID="{6B57F36C-12D3-5348-9D7A-0D01AC30F1F4}" presName="Name13" presStyleLbl="parChTrans1D2" presStyleIdx="4" presStyleCnt="5"/>
      <dgm:spPr/>
    </dgm:pt>
    <dgm:pt modelId="{D402B4B4-1AF7-754A-AA82-69818D91E98F}" type="pres">
      <dgm:prSet presAssocID="{153A41E8-312F-9E41-8239-3E6E3C2F3E5F}" presName="childText" presStyleLbl="bgAcc1" presStyleIdx="4" presStyleCnt="5" custScaleX="161878" custScaleY="319235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2CFDC23-2CFA-0649-8D31-89A63FB0A099}" srcId="{BD09AEF8-F502-8F47-BA6A-B0FFAEB3008F}" destId="{C2C867AE-2E76-4348-93C3-1EF668CDDDD7}" srcOrd="4" destOrd="0" parTransId="{5C85D8A0-7A24-7048-98AE-5ED4706FFD2E}" sibTransId="{6FDA17C5-F28E-E94F-AFA1-448EFD4EFB60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1F1A2A6A-F30D-3B47-AFEB-9054CCB8ACC2}" type="presOf" srcId="{C2C867AE-2E76-4348-93C3-1EF668CDDDD7}" destId="{1E86E498-D395-8948-A8C3-1D2A51F364B9}" srcOrd="0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B354FE9B-3A78-7D4B-ACBC-A06264BC1BC2}" type="presOf" srcId="{6B57F36C-12D3-5348-9D7A-0D01AC30F1F4}" destId="{DA0FA4A6-0540-304E-9808-15930364A48E}" srcOrd="0" destOrd="0" presId="urn:microsoft.com/office/officeart/2005/8/layout/hierarchy3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DDF0E1C4-2510-B340-B831-73C721795EC7}" type="presOf" srcId="{C2C867AE-2E76-4348-93C3-1EF668CDDDD7}" destId="{623AB94B-42D5-D041-99C4-7C5D09FE2A6D}" srcOrd="1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71C58FDD-B03B-7340-A9E7-FA0F06250842}" type="presOf" srcId="{153A41E8-312F-9E41-8239-3E6E3C2F3E5F}" destId="{D402B4B4-1AF7-754A-AA82-69818D91E98F}" srcOrd="0" destOrd="0" presId="urn:microsoft.com/office/officeart/2005/8/layout/hierarchy3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818DE7F8-C09D-9D40-AA32-4A27F7A37E74}" srcId="{C2C867AE-2E76-4348-93C3-1EF668CDDDD7}" destId="{153A41E8-312F-9E41-8239-3E6E3C2F3E5F}" srcOrd="0" destOrd="0" parTransId="{6B57F36C-12D3-5348-9D7A-0D01AC30F1F4}" sibTransId="{1DCE4B11-526C-8446-BBA9-0375A48EAA3E}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  <dgm:cxn modelId="{AD4948DF-EB4A-6C4A-8161-B37A51A1E9B5}" type="presParOf" srcId="{67B0895F-6B2F-2047-9656-DD588E875282}" destId="{D87BF1F0-A992-554A-9BA7-AA99E3362596}" srcOrd="4" destOrd="0" presId="urn:microsoft.com/office/officeart/2005/8/layout/hierarchy3"/>
    <dgm:cxn modelId="{9302F4B3-639B-1748-B281-FC939D2B7227}" type="presParOf" srcId="{D87BF1F0-A992-554A-9BA7-AA99E3362596}" destId="{ABA56B71-55F4-AF43-9FC3-8082C16110F2}" srcOrd="0" destOrd="0" presId="urn:microsoft.com/office/officeart/2005/8/layout/hierarchy3"/>
    <dgm:cxn modelId="{D18D2331-5BC4-F140-A675-B05FB3F20BC7}" type="presParOf" srcId="{ABA56B71-55F4-AF43-9FC3-8082C16110F2}" destId="{1E86E498-D395-8948-A8C3-1D2A51F364B9}" srcOrd="0" destOrd="0" presId="urn:microsoft.com/office/officeart/2005/8/layout/hierarchy3"/>
    <dgm:cxn modelId="{380716B0-47E8-8F4E-8EE2-1ABA2A32A366}" type="presParOf" srcId="{ABA56B71-55F4-AF43-9FC3-8082C16110F2}" destId="{623AB94B-42D5-D041-99C4-7C5D09FE2A6D}" srcOrd="1" destOrd="0" presId="urn:microsoft.com/office/officeart/2005/8/layout/hierarchy3"/>
    <dgm:cxn modelId="{16714C7D-064E-254D-8A70-466D850630CB}" type="presParOf" srcId="{D87BF1F0-A992-554A-9BA7-AA99E3362596}" destId="{951AD11D-B4C7-DA43-807C-E173B940763A}" srcOrd="1" destOrd="0" presId="urn:microsoft.com/office/officeart/2005/8/layout/hierarchy3"/>
    <dgm:cxn modelId="{AD016260-8036-2D4E-B4EF-67806F2142FF}" type="presParOf" srcId="{951AD11D-B4C7-DA43-807C-E173B940763A}" destId="{DA0FA4A6-0540-304E-9808-15930364A48E}" srcOrd="0" destOrd="0" presId="urn:microsoft.com/office/officeart/2005/8/layout/hierarchy3"/>
    <dgm:cxn modelId="{95EEDD6C-1864-344B-B89B-7EA6A5E3AC56}" type="presParOf" srcId="{951AD11D-B4C7-DA43-807C-E173B940763A}" destId="{D402B4B4-1AF7-754A-AA82-69818D91E9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تحليل المشاعر </a:t>
          </a:r>
          <a:r>
            <a:rPr lang="en-GB" sz="2400" b="1" dirty="0"/>
            <a:t> (Sentiment Analysis)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تحديد الاتجاه العام للخطاب: إيجابي، سلبي، محايد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رصد الشذوذ في التفاعل </a:t>
          </a:r>
          <a:r>
            <a:rPr lang="en-GB" sz="2400" b="1" dirty="0"/>
            <a:t> (Anomaly Detection)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اكتشاف الارتفاع غير الطبيعي في التفاعل حول موضوع معين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تتبع الشبكات المؤثرة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معرفة من يقود السرد ومن يعيد نشره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تنبيهات فورية للإدارة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إشعارات استباقية قبل تحول النقاش إلى أزمة مكتملة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64ACFCCB-6C3A-1E48-8AFA-2337801E516F}" type="pres">
      <dgm:prSet presAssocID="{BD09AEF8-F502-8F47-BA6A-B0FFAEB3008F}" presName="Name0" presStyleCnt="0">
        <dgm:presLayoutVars>
          <dgm:dir val="rev"/>
          <dgm:animLvl val="lvl"/>
          <dgm:resizeHandles/>
        </dgm:presLayoutVars>
      </dgm:prSet>
      <dgm:spPr/>
    </dgm:pt>
    <dgm:pt modelId="{A23562F4-AC01-2040-96BE-0D6919F307D8}" type="pres">
      <dgm:prSet presAssocID="{4A11EF4C-C086-E642-9BB3-7F06E5C1290B}" presName="linNode" presStyleCnt="0"/>
      <dgm:spPr/>
    </dgm:pt>
    <dgm:pt modelId="{3B6320C9-7B65-C443-A7DA-4F01DE925B3F}" type="pres">
      <dgm:prSet presAssocID="{4A11EF4C-C086-E642-9BB3-7F06E5C1290B}" presName="parentShp" presStyleLbl="node1" presStyleIdx="0" presStyleCnt="4">
        <dgm:presLayoutVars>
          <dgm:bulletEnabled val="1"/>
        </dgm:presLayoutVars>
      </dgm:prSet>
      <dgm:spPr/>
    </dgm:pt>
    <dgm:pt modelId="{785B8B4E-1868-BA4E-A78A-D05940E6AF5B}" type="pres">
      <dgm:prSet presAssocID="{4A11EF4C-C086-E642-9BB3-7F06E5C1290B}" presName="childShp" presStyleLbl="bgAccFollowNode1" presStyleIdx="0" presStyleCnt="4">
        <dgm:presLayoutVars>
          <dgm:bulletEnabled val="1"/>
        </dgm:presLayoutVars>
      </dgm:prSet>
      <dgm:spPr/>
    </dgm:pt>
    <dgm:pt modelId="{B011931E-ED1C-4545-8D57-82BCB7DEA8B5}" type="pres">
      <dgm:prSet presAssocID="{41E91CD4-8D46-734A-9F81-98BE45E9A506}" presName="spacing" presStyleCnt="0"/>
      <dgm:spPr/>
    </dgm:pt>
    <dgm:pt modelId="{E862CF7D-650B-224F-8BDB-4835D224DD96}" type="pres">
      <dgm:prSet presAssocID="{102A7D41-83D4-E04C-90C4-580B0FF7BC74}" presName="linNode" presStyleCnt="0"/>
      <dgm:spPr/>
    </dgm:pt>
    <dgm:pt modelId="{E290ED43-8BD2-554B-A092-E608ADACC4A2}" type="pres">
      <dgm:prSet presAssocID="{102A7D41-83D4-E04C-90C4-580B0FF7BC74}" presName="parentShp" presStyleLbl="node1" presStyleIdx="1" presStyleCnt="4">
        <dgm:presLayoutVars>
          <dgm:bulletEnabled val="1"/>
        </dgm:presLayoutVars>
      </dgm:prSet>
      <dgm:spPr/>
    </dgm:pt>
    <dgm:pt modelId="{01993A5A-F366-404A-8D47-E673AD59D90E}" type="pres">
      <dgm:prSet presAssocID="{102A7D41-83D4-E04C-90C4-580B0FF7BC74}" presName="childShp" presStyleLbl="bgAccFollowNode1" presStyleIdx="1" presStyleCnt="4">
        <dgm:presLayoutVars>
          <dgm:bulletEnabled val="1"/>
        </dgm:presLayoutVars>
      </dgm:prSet>
      <dgm:spPr/>
    </dgm:pt>
    <dgm:pt modelId="{BC62C09B-BCA9-5948-A514-67418AB109E5}" type="pres">
      <dgm:prSet presAssocID="{6652ED82-6B71-6543-A7FC-4590E5EB8DAC}" presName="spacing" presStyleCnt="0"/>
      <dgm:spPr/>
    </dgm:pt>
    <dgm:pt modelId="{21E6CACE-4FC5-E640-B5C5-36A4DB5ECE7C}" type="pres">
      <dgm:prSet presAssocID="{ADD6F1E2-4AED-DA41-AAFA-764AE518E54B}" presName="linNode" presStyleCnt="0"/>
      <dgm:spPr/>
    </dgm:pt>
    <dgm:pt modelId="{80F397C7-7268-A749-8C15-23CCB5A81C81}" type="pres">
      <dgm:prSet presAssocID="{ADD6F1E2-4AED-DA41-AAFA-764AE518E54B}" presName="parentShp" presStyleLbl="node1" presStyleIdx="2" presStyleCnt="4">
        <dgm:presLayoutVars>
          <dgm:bulletEnabled val="1"/>
        </dgm:presLayoutVars>
      </dgm:prSet>
      <dgm:spPr/>
    </dgm:pt>
    <dgm:pt modelId="{26476513-B186-1F42-AC58-8C1E0D63FE2D}" type="pres">
      <dgm:prSet presAssocID="{ADD6F1E2-4AED-DA41-AAFA-764AE518E54B}" presName="childShp" presStyleLbl="bgAccFollowNode1" presStyleIdx="2" presStyleCnt="4">
        <dgm:presLayoutVars>
          <dgm:bulletEnabled val="1"/>
        </dgm:presLayoutVars>
      </dgm:prSet>
      <dgm:spPr/>
    </dgm:pt>
    <dgm:pt modelId="{D48CFA2A-95EC-0E43-BFD6-F919013CB9C0}" type="pres">
      <dgm:prSet presAssocID="{0EBECCBF-32B3-7540-945E-6EAB29D7B1DA}" presName="spacing" presStyleCnt="0"/>
      <dgm:spPr/>
    </dgm:pt>
    <dgm:pt modelId="{B9A55CAF-16E6-6E44-BD91-FBC46DA2E5D8}" type="pres">
      <dgm:prSet presAssocID="{62E37409-2A2A-FA47-83CE-3CEDEC3BC08D}" presName="linNode" presStyleCnt="0"/>
      <dgm:spPr/>
    </dgm:pt>
    <dgm:pt modelId="{F920F367-1315-5B42-A83F-9F79FD7A98A6}" type="pres">
      <dgm:prSet presAssocID="{62E37409-2A2A-FA47-83CE-3CEDEC3BC08D}" presName="parentShp" presStyleLbl="node1" presStyleIdx="3" presStyleCnt="4">
        <dgm:presLayoutVars>
          <dgm:bulletEnabled val="1"/>
        </dgm:presLayoutVars>
      </dgm:prSet>
      <dgm:spPr/>
    </dgm:pt>
    <dgm:pt modelId="{38439644-AAE9-634E-8A38-4BAB06E7DCF4}" type="pres">
      <dgm:prSet presAssocID="{62E37409-2A2A-FA47-83CE-3CEDEC3BC08D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B32CA47-39BE-7242-B08A-184321DF72B7}" type="presOf" srcId="{83C71CD6-57CD-1345-AA65-E4449339D441}" destId="{38439644-AAE9-634E-8A38-4BAB06E7DCF4}" srcOrd="0" destOrd="0" presId="urn:microsoft.com/office/officeart/2005/8/layout/v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DC920767-3858-6943-87CB-B1D58B289C7E}" type="presOf" srcId="{102A7D41-83D4-E04C-90C4-580B0FF7BC74}" destId="{E290ED43-8BD2-554B-A092-E608ADACC4A2}" srcOrd="0" destOrd="0" presId="urn:microsoft.com/office/officeart/2005/8/layout/vList6"/>
    <dgm:cxn modelId="{68252A8F-F240-0745-8BE0-B6273B49EE84}" type="presOf" srcId="{BD09AEF8-F502-8F47-BA6A-B0FFAEB3008F}" destId="{64ACFCCB-6C3A-1E48-8AFA-2337801E516F}" srcOrd="0" destOrd="0" presId="urn:microsoft.com/office/officeart/2005/8/layout/vList6"/>
    <dgm:cxn modelId="{EC5EE992-4361-064B-8253-63E1131D7704}" type="presOf" srcId="{65387183-454B-F14D-A6F6-7DA8C5BFAE05}" destId="{01993A5A-F366-404A-8D47-E673AD59D90E}" srcOrd="0" destOrd="0" presId="urn:microsoft.com/office/officeart/2005/8/layout/v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F8D11AA-50CF-1E49-A5DE-12BEF97C785A}" type="presOf" srcId="{62E37409-2A2A-FA47-83CE-3CEDEC3BC08D}" destId="{F920F367-1315-5B42-A83F-9F79FD7A98A6}" srcOrd="0" destOrd="0" presId="urn:microsoft.com/office/officeart/2005/8/layout/vList6"/>
    <dgm:cxn modelId="{70B857AC-0DAF-9A49-B3FF-DF57075BB291}" type="presOf" srcId="{ADD6F1E2-4AED-DA41-AAFA-764AE518E54B}" destId="{80F397C7-7268-A749-8C15-23CCB5A81C81}" srcOrd="0" destOrd="0" presId="urn:microsoft.com/office/officeart/2005/8/layout/vList6"/>
    <dgm:cxn modelId="{A17F70C2-4A9F-6E4F-B073-16BACD0ACA31}" type="presOf" srcId="{C88ED262-17EB-A64F-8186-B36DDD55690A}" destId="{785B8B4E-1868-BA4E-A78A-D05940E6AF5B}" srcOrd="0" destOrd="0" presId="urn:microsoft.com/office/officeart/2005/8/layout/vList6"/>
    <dgm:cxn modelId="{8A5C75C3-62AA-8643-B296-73C5A98F873E}" type="presOf" srcId="{4A11EF4C-C086-E642-9BB3-7F06E5C1290B}" destId="{3B6320C9-7B65-C443-A7DA-4F01DE925B3F}" srcOrd="0" destOrd="0" presId="urn:microsoft.com/office/officeart/2005/8/layout/v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055453ED-CA4C-8048-97C7-3B288C7D4E3B}" type="presOf" srcId="{B1994776-BB7E-AD4E-900E-8296E2C69C4F}" destId="{26476513-B186-1F42-AC58-8C1E0D63FE2D}" srcOrd="0" destOrd="0" presId="urn:microsoft.com/office/officeart/2005/8/layout/vList6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2C1A9D46-0139-2E44-BC07-1807DF30FC51}" type="presParOf" srcId="{64ACFCCB-6C3A-1E48-8AFA-2337801E516F}" destId="{A23562F4-AC01-2040-96BE-0D6919F307D8}" srcOrd="0" destOrd="0" presId="urn:microsoft.com/office/officeart/2005/8/layout/vList6"/>
    <dgm:cxn modelId="{35F482DE-5F3B-B24A-9550-1F80FBE68072}" type="presParOf" srcId="{A23562F4-AC01-2040-96BE-0D6919F307D8}" destId="{3B6320C9-7B65-C443-A7DA-4F01DE925B3F}" srcOrd="0" destOrd="0" presId="urn:microsoft.com/office/officeart/2005/8/layout/vList6"/>
    <dgm:cxn modelId="{1AADEBBC-B64C-594E-AB1E-CF3914975BA0}" type="presParOf" srcId="{A23562F4-AC01-2040-96BE-0D6919F307D8}" destId="{785B8B4E-1868-BA4E-A78A-D05940E6AF5B}" srcOrd="1" destOrd="0" presId="urn:microsoft.com/office/officeart/2005/8/layout/vList6"/>
    <dgm:cxn modelId="{59418DBD-B069-4943-89D6-189A69983D1A}" type="presParOf" srcId="{64ACFCCB-6C3A-1E48-8AFA-2337801E516F}" destId="{B011931E-ED1C-4545-8D57-82BCB7DEA8B5}" srcOrd="1" destOrd="0" presId="urn:microsoft.com/office/officeart/2005/8/layout/vList6"/>
    <dgm:cxn modelId="{BED7008A-ECB8-A244-9BEF-2930EB50EDD1}" type="presParOf" srcId="{64ACFCCB-6C3A-1E48-8AFA-2337801E516F}" destId="{E862CF7D-650B-224F-8BDB-4835D224DD96}" srcOrd="2" destOrd="0" presId="urn:microsoft.com/office/officeart/2005/8/layout/vList6"/>
    <dgm:cxn modelId="{81FEE217-42BF-DD4A-9BE5-8757E5513197}" type="presParOf" srcId="{E862CF7D-650B-224F-8BDB-4835D224DD96}" destId="{E290ED43-8BD2-554B-A092-E608ADACC4A2}" srcOrd="0" destOrd="0" presId="urn:microsoft.com/office/officeart/2005/8/layout/vList6"/>
    <dgm:cxn modelId="{24341AFD-2D8E-1249-BB66-2EEC860C9165}" type="presParOf" srcId="{E862CF7D-650B-224F-8BDB-4835D224DD96}" destId="{01993A5A-F366-404A-8D47-E673AD59D90E}" srcOrd="1" destOrd="0" presId="urn:microsoft.com/office/officeart/2005/8/layout/vList6"/>
    <dgm:cxn modelId="{76AEFA5F-32BF-234C-915B-104104367538}" type="presParOf" srcId="{64ACFCCB-6C3A-1E48-8AFA-2337801E516F}" destId="{BC62C09B-BCA9-5948-A514-67418AB109E5}" srcOrd="3" destOrd="0" presId="urn:microsoft.com/office/officeart/2005/8/layout/vList6"/>
    <dgm:cxn modelId="{CC0A86B0-7A49-2247-B50A-09C48D9F24D2}" type="presParOf" srcId="{64ACFCCB-6C3A-1E48-8AFA-2337801E516F}" destId="{21E6CACE-4FC5-E640-B5C5-36A4DB5ECE7C}" srcOrd="4" destOrd="0" presId="urn:microsoft.com/office/officeart/2005/8/layout/vList6"/>
    <dgm:cxn modelId="{AF94BD89-F360-4441-AD7E-3CFBCE47CE70}" type="presParOf" srcId="{21E6CACE-4FC5-E640-B5C5-36A4DB5ECE7C}" destId="{80F397C7-7268-A749-8C15-23CCB5A81C81}" srcOrd="0" destOrd="0" presId="urn:microsoft.com/office/officeart/2005/8/layout/vList6"/>
    <dgm:cxn modelId="{7A28EA8D-539E-0B48-BB3C-08B2FA86C972}" type="presParOf" srcId="{21E6CACE-4FC5-E640-B5C5-36A4DB5ECE7C}" destId="{26476513-B186-1F42-AC58-8C1E0D63FE2D}" srcOrd="1" destOrd="0" presId="urn:microsoft.com/office/officeart/2005/8/layout/vList6"/>
    <dgm:cxn modelId="{97699BA1-DCFF-DE4F-A51F-2CE275981B4C}" type="presParOf" srcId="{64ACFCCB-6C3A-1E48-8AFA-2337801E516F}" destId="{D48CFA2A-95EC-0E43-BFD6-F919013CB9C0}" srcOrd="5" destOrd="0" presId="urn:microsoft.com/office/officeart/2005/8/layout/vList6"/>
    <dgm:cxn modelId="{19E214C2-3086-2448-B515-B5F9528EFEB4}" type="presParOf" srcId="{64ACFCCB-6C3A-1E48-8AFA-2337801E516F}" destId="{B9A55CAF-16E6-6E44-BD91-FBC46DA2E5D8}" srcOrd="6" destOrd="0" presId="urn:microsoft.com/office/officeart/2005/8/layout/vList6"/>
    <dgm:cxn modelId="{4E7CAF70-610C-0445-9703-4477C822BF67}" type="presParOf" srcId="{B9A55CAF-16E6-6E44-BD91-FBC46DA2E5D8}" destId="{F920F367-1315-5B42-A83F-9F79FD7A98A6}" srcOrd="0" destOrd="0" presId="urn:microsoft.com/office/officeart/2005/8/layout/vList6"/>
    <dgm:cxn modelId="{FAFB03B4-016F-1A4E-94C3-EADE9FD176D3}" type="presParOf" srcId="{B9A55CAF-16E6-6E44-BD91-FBC46DA2E5D8}" destId="{38439644-AAE9-634E-8A38-4BAB06E7DCF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الذكاء الاصطناعي لا يملك الحس الأخلاقي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هو يحلل البيانات ولا يفهم السياق القيمي بالكامل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خطر الردود الآلية غير الإنسانية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الأزمات تحتاج نبرة بشرية صادقة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التلاعب بالرأي العام خط أحمر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استخدام البيانات للتضليل يُفقد العلامة مصداقيتها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القرار النهائي يجب أن يكون بشريًا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الذكاء الاصطناعي أداة دعم لا بديل عن القيادة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5586B1DC-5BD9-DB4B-87AB-6E54C45DFBCB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ECDC5162-8271-364B-B0AF-137ADDC04A29}" type="pres">
      <dgm:prSet presAssocID="{1752099A-5FA7-5B42-9954-CCC2DC540A73}" presName="circle1" presStyleLbl="node1" presStyleIdx="0" presStyleCnt="4"/>
      <dgm:spPr/>
    </dgm:pt>
    <dgm:pt modelId="{6AB75264-F886-0641-8987-44E162961B92}" type="pres">
      <dgm:prSet presAssocID="{1752099A-5FA7-5B42-9954-CCC2DC540A73}" presName="space" presStyleCnt="0"/>
      <dgm:spPr/>
    </dgm:pt>
    <dgm:pt modelId="{4BB5B09B-62B7-0346-9C94-2C3547C09243}" type="pres">
      <dgm:prSet presAssocID="{1752099A-5FA7-5B42-9954-CCC2DC540A73}" presName="rect1" presStyleLbl="alignAcc1" presStyleIdx="0" presStyleCnt="4"/>
      <dgm:spPr/>
    </dgm:pt>
    <dgm:pt modelId="{3545C48B-B184-0848-A49E-AAC94CFB34F1}" type="pres">
      <dgm:prSet presAssocID="{33175CCB-1C8B-1C44-8A2A-276D69ED11D2}" presName="vertSpace2" presStyleLbl="node1" presStyleIdx="0" presStyleCnt="4"/>
      <dgm:spPr/>
    </dgm:pt>
    <dgm:pt modelId="{FB6DE5B3-D482-1542-9B31-ABEC3C6C92F8}" type="pres">
      <dgm:prSet presAssocID="{33175CCB-1C8B-1C44-8A2A-276D69ED11D2}" presName="circle2" presStyleLbl="node1" presStyleIdx="1" presStyleCnt="4"/>
      <dgm:spPr/>
    </dgm:pt>
    <dgm:pt modelId="{D30CB04D-72E0-B44E-9227-F67526A2098F}" type="pres">
      <dgm:prSet presAssocID="{33175CCB-1C8B-1C44-8A2A-276D69ED11D2}" presName="rect2" presStyleLbl="alignAcc1" presStyleIdx="1" presStyleCnt="4"/>
      <dgm:spPr/>
    </dgm:pt>
    <dgm:pt modelId="{A89CA89F-EA45-2046-B58A-63EDAC324629}" type="pres">
      <dgm:prSet presAssocID="{00BA3E18-A5E2-9140-B854-8729D59638C7}" presName="vertSpace3" presStyleLbl="node1" presStyleIdx="1" presStyleCnt="4"/>
      <dgm:spPr/>
    </dgm:pt>
    <dgm:pt modelId="{562A6ED7-D920-6049-B327-DA5F134B315A}" type="pres">
      <dgm:prSet presAssocID="{00BA3E18-A5E2-9140-B854-8729D59638C7}" presName="circle3" presStyleLbl="node1" presStyleIdx="2" presStyleCnt="4"/>
      <dgm:spPr/>
    </dgm:pt>
    <dgm:pt modelId="{43D70B32-69FC-6847-BE51-792A15DE9100}" type="pres">
      <dgm:prSet presAssocID="{00BA3E18-A5E2-9140-B854-8729D59638C7}" presName="rect3" presStyleLbl="alignAcc1" presStyleIdx="2" presStyleCnt="4"/>
      <dgm:spPr/>
    </dgm:pt>
    <dgm:pt modelId="{4E742C5C-3D29-BA46-8690-965A27BFA3CE}" type="pres">
      <dgm:prSet presAssocID="{E8E95C23-E752-394B-B9B6-2A78136193D2}" presName="vertSpace4" presStyleLbl="node1" presStyleIdx="2" presStyleCnt="4"/>
      <dgm:spPr/>
    </dgm:pt>
    <dgm:pt modelId="{F3051302-B7C1-ED48-B3E3-1C11F9C39D46}" type="pres">
      <dgm:prSet presAssocID="{E8E95C23-E752-394B-B9B6-2A78136193D2}" presName="circle4" presStyleLbl="node1" presStyleIdx="3" presStyleCnt="4"/>
      <dgm:spPr/>
    </dgm:pt>
    <dgm:pt modelId="{AE8A102A-9AF6-1B44-B3C8-9423723839E7}" type="pres">
      <dgm:prSet presAssocID="{E8E95C23-E752-394B-B9B6-2A78136193D2}" presName="rect4" presStyleLbl="alignAcc1" presStyleIdx="3" presStyleCnt="4"/>
      <dgm:spPr/>
    </dgm:pt>
    <dgm:pt modelId="{7B081AC0-7FF7-1F42-8F57-47ABE65E0714}" type="pres">
      <dgm:prSet presAssocID="{1752099A-5FA7-5B42-9954-CCC2DC540A73}" presName="rect1ParTx" presStyleLbl="alignAcc1" presStyleIdx="3" presStyleCnt="4">
        <dgm:presLayoutVars>
          <dgm:chMax val="1"/>
          <dgm:bulletEnabled val="1"/>
        </dgm:presLayoutVars>
      </dgm:prSet>
      <dgm:spPr/>
    </dgm:pt>
    <dgm:pt modelId="{659A2370-BAA5-1344-8ACF-D580BD9D4B9D}" type="pres">
      <dgm:prSet presAssocID="{1752099A-5FA7-5B42-9954-CCC2DC540A73}" presName="rect1ChTx" presStyleLbl="alignAcc1" presStyleIdx="3" presStyleCnt="4">
        <dgm:presLayoutVars>
          <dgm:bulletEnabled val="1"/>
        </dgm:presLayoutVars>
      </dgm:prSet>
      <dgm:spPr/>
    </dgm:pt>
    <dgm:pt modelId="{019C1216-0043-1F4D-83DE-54B2819FBA30}" type="pres">
      <dgm:prSet presAssocID="{33175CCB-1C8B-1C44-8A2A-276D69ED11D2}" presName="rect2ParTx" presStyleLbl="alignAcc1" presStyleIdx="3" presStyleCnt="4">
        <dgm:presLayoutVars>
          <dgm:chMax val="1"/>
          <dgm:bulletEnabled val="1"/>
        </dgm:presLayoutVars>
      </dgm:prSet>
      <dgm:spPr/>
    </dgm:pt>
    <dgm:pt modelId="{44781EBC-1241-9A4A-84F4-23C1C40A50F4}" type="pres">
      <dgm:prSet presAssocID="{33175CCB-1C8B-1C44-8A2A-276D69ED11D2}" presName="rect2ChTx" presStyleLbl="alignAcc1" presStyleIdx="3" presStyleCnt="4">
        <dgm:presLayoutVars>
          <dgm:bulletEnabled val="1"/>
        </dgm:presLayoutVars>
      </dgm:prSet>
      <dgm:spPr/>
    </dgm:pt>
    <dgm:pt modelId="{B1D05E7B-9AEA-F744-A8DD-8F896DF25DF8}" type="pres">
      <dgm:prSet presAssocID="{00BA3E18-A5E2-9140-B854-8729D59638C7}" presName="rect3ParTx" presStyleLbl="alignAcc1" presStyleIdx="3" presStyleCnt="4">
        <dgm:presLayoutVars>
          <dgm:chMax val="1"/>
          <dgm:bulletEnabled val="1"/>
        </dgm:presLayoutVars>
      </dgm:prSet>
      <dgm:spPr/>
    </dgm:pt>
    <dgm:pt modelId="{88DAE99A-E55B-2746-B476-F9CC2547AEB3}" type="pres">
      <dgm:prSet presAssocID="{00BA3E18-A5E2-9140-B854-8729D59638C7}" presName="rect3ChTx" presStyleLbl="alignAcc1" presStyleIdx="3" presStyleCnt="4">
        <dgm:presLayoutVars>
          <dgm:bulletEnabled val="1"/>
        </dgm:presLayoutVars>
      </dgm:prSet>
      <dgm:spPr/>
    </dgm:pt>
    <dgm:pt modelId="{AD156882-B500-524E-BED5-71A06D8AA0F5}" type="pres">
      <dgm:prSet presAssocID="{E8E95C23-E752-394B-B9B6-2A78136193D2}" presName="rect4ParTx" presStyleLbl="alignAcc1" presStyleIdx="3" presStyleCnt="4">
        <dgm:presLayoutVars>
          <dgm:chMax val="1"/>
          <dgm:bulletEnabled val="1"/>
        </dgm:presLayoutVars>
      </dgm:prSet>
      <dgm:spPr/>
    </dgm:pt>
    <dgm:pt modelId="{FD2BB1F4-2442-064D-AB41-EB37C786B931}" type="pres">
      <dgm:prSet presAssocID="{E8E95C23-E752-394B-B9B6-2A78136193D2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0065405-8744-6F4D-9094-08BA665FA94F}" type="presOf" srcId="{8196662A-287F-234F-A077-9224702B5B77}" destId="{44781EBC-1241-9A4A-84F4-23C1C40A50F4}" srcOrd="0" destOrd="0" presId="urn:microsoft.com/office/officeart/2005/8/layout/target3"/>
    <dgm:cxn modelId="{72004F09-E4F1-EF48-B2C8-ACD1F7AEAA4A}" type="presOf" srcId="{33175CCB-1C8B-1C44-8A2A-276D69ED11D2}" destId="{D30CB04D-72E0-B44E-9227-F67526A2098F}" srcOrd="0" destOrd="0" presId="urn:microsoft.com/office/officeart/2005/8/layout/target3"/>
    <dgm:cxn modelId="{ABF0ED09-3F6E-3242-98C8-048BA5CC07FE}" type="presOf" srcId="{5B0BFAD2-A999-3B41-82A1-CDF4A6E3F1DA}" destId="{5586B1DC-5BD9-DB4B-87AB-6E54C45DFBCB}" srcOrd="0" destOrd="0" presId="urn:microsoft.com/office/officeart/2005/8/layout/target3"/>
    <dgm:cxn modelId="{5B6CF511-19CB-9842-86F9-0E6560D874C1}" type="presOf" srcId="{2E7B7787-BF7C-304D-9F38-1C0AB771DD8B}" destId="{88DAE99A-E55B-2746-B476-F9CC2547AEB3}" srcOrd="0" destOrd="0" presId="urn:microsoft.com/office/officeart/2005/8/layout/target3"/>
    <dgm:cxn modelId="{21D22918-91C9-E345-8F29-BEEF4E66FFE2}" type="presOf" srcId="{2EE28272-E03F-FE41-917F-9CFA55EACE13}" destId="{FD2BB1F4-2442-064D-AB41-EB37C786B931}" srcOrd="0" destOrd="0" presId="urn:microsoft.com/office/officeart/2005/8/layout/target3"/>
    <dgm:cxn modelId="{3DFB101E-0785-F64D-A765-E7D045C32BB0}" type="presOf" srcId="{E8E95C23-E752-394B-B9B6-2A78136193D2}" destId="{AD156882-B500-524E-BED5-71A06D8AA0F5}" srcOrd="1" destOrd="0" presId="urn:microsoft.com/office/officeart/2005/8/layout/target3"/>
    <dgm:cxn modelId="{11719A2C-72AF-B94A-9FD3-54188A249EE6}" type="presOf" srcId="{1752099A-5FA7-5B42-9954-CCC2DC540A73}" destId="{4BB5B09B-62B7-0346-9C94-2C3547C09243}" srcOrd="0" destOrd="0" presId="urn:microsoft.com/office/officeart/2005/8/layout/target3"/>
    <dgm:cxn modelId="{7D2BCF56-758C-8742-B88E-796221441BBC}" type="presOf" srcId="{F0B52F86-83AF-D945-9E33-5773BE9861C5}" destId="{659A2370-BAA5-1344-8ACF-D580BD9D4B9D}" srcOrd="0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527A3464-6E6A-B24C-ACA1-732C9120DF2A}" type="presOf" srcId="{00BA3E18-A5E2-9140-B854-8729D59638C7}" destId="{43D70B32-69FC-6847-BE51-792A15DE9100}" srcOrd="0" destOrd="0" presId="urn:microsoft.com/office/officeart/2005/8/layout/target3"/>
    <dgm:cxn modelId="{2EF1C466-8900-9844-B85E-BDB647D8B9CA}" type="presOf" srcId="{E8E95C23-E752-394B-B9B6-2A78136193D2}" destId="{AE8A102A-9AF6-1B44-B3C8-9423723839E7}" srcOrd="0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4C93A184-DFC7-FC43-BD4D-DCBAFEF4ED7C}" type="presOf" srcId="{33175CCB-1C8B-1C44-8A2A-276D69ED11D2}" destId="{019C1216-0043-1F4D-83DE-54B2819FBA30}" srcOrd="1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43C17A0-BE8F-9242-A34A-339DDF1B1C7C}" type="presOf" srcId="{1752099A-5FA7-5B42-9954-CCC2DC540A73}" destId="{7B081AC0-7FF7-1F42-8F57-47ABE65E0714}" srcOrd="1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588B0DC-BCED-EC4A-80BA-83796BFDD8F4}" type="presOf" srcId="{00BA3E18-A5E2-9140-B854-8729D59638C7}" destId="{B1D05E7B-9AEA-F744-A8DD-8F896DF25DF8}" srcOrd="1" destOrd="0" presId="urn:microsoft.com/office/officeart/2005/8/layout/target3"/>
    <dgm:cxn modelId="{BA569A83-DFF8-4242-A7F6-E7B44D1F41A5}" type="presParOf" srcId="{5586B1DC-5BD9-DB4B-87AB-6E54C45DFBCB}" destId="{ECDC5162-8271-364B-B0AF-137ADDC04A29}" srcOrd="0" destOrd="0" presId="urn:microsoft.com/office/officeart/2005/8/layout/target3"/>
    <dgm:cxn modelId="{5E15F466-2B75-3640-97EE-E2DBAAE56A48}" type="presParOf" srcId="{5586B1DC-5BD9-DB4B-87AB-6E54C45DFBCB}" destId="{6AB75264-F886-0641-8987-44E162961B92}" srcOrd="1" destOrd="0" presId="urn:microsoft.com/office/officeart/2005/8/layout/target3"/>
    <dgm:cxn modelId="{370EB3F3-1EBF-734F-A6FB-92D84A5297D6}" type="presParOf" srcId="{5586B1DC-5BD9-DB4B-87AB-6E54C45DFBCB}" destId="{4BB5B09B-62B7-0346-9C94-2C3547C09243}" srcOrd="2" destOrd="0" presId="urn:microsoft.com/office/officeart/2005/8/layout/target3"/>
    <dgm:cxn modelId="{27FE7989-8E86-4645-8E4F-F84492D774F4}" type="presParOf" srcId="{5586B1DC-5BD9-DB4B-87AB-6E54C45DFBCB}" destId="{3545C48B-B184-0848-A49E-AAC94CFB34F1}" srcOrd="3" destOrd="0" presId="urn:microsoft.com/office/officeart/2005/8/layout/target3"/>
    <dgm:cxn modelId="{6004C6FB-2E4A-1A40-9874-3DE5D319CA96}" type="presParOf" srcId="{5586B1DC-5BD9-DB4B-87AB-6E54C45DFBCB}" destId="{FB6DE5B3-D482-1542-9B31-ABEC3C6C92F8}" srcOrd="4" destOrd="0" presId="urn:microsoft.com/office/officeart/2005/8/layout/target3"/>
    <dgm:cxn modelId="{F778DF23-D5B1-B94D-891C-FA1CF182F226}" type="presParOf" srcId="{5586B1DC-5BD9-DB4B-87AB-6E54C45DFBCB}" destId="{D30CB04D-72E0-B44E-9227-F67526A2098F}" srcOrd="5" destOrd="0" presId="urn:microsoft.com/office/officeart/2005/8/layout/target3"/>
    <dgm:cxn modelId="{58B8A4B9-CCDA-DA46-B351-EACB61B3A5E5}" type="presParOf" srcId="{5586B1DC-5BD9-DB4B-87AB-6E54C45DFBCB}" destId="{A89CA89F-EA45-2046-B58A-63EDAC324629}" srcOrd="6" destOrd="0" presId="urn:microsoft.com/office/officeart/2005/8/layout/target3"/>
    <dgm:cxn modelId="{0B49B35C-BBBA-9349-B0D8-9396D77F30EC}" type="presParOf" srcId="{5586B1DC-5BD9-DB4B-87AB-6E54C45DFBCB}" destId="{562A6ED7-D920-6049-B327-DA5F134B315A}" srcOrd="7" destOrd="0" presId="urn:microsoft.com/office/officeart/2005/8/layout/target3"/>
    <dgm:cxn modelId="{20034A1E-AE54-A74F-BF9E-65F53A87820F}" type="presParOf" srcId="{5586B1DC-5BD9-DB4B-87AB-6E54C45DFBCB}" destId="{43D70B32-69FC-6847-BE51-792A15DE9100}" srcOrd="8" destOrd="0" presId="urn:microsoft.com/office/officeart/2005/8/layout/target3"/>
    <dgm:cxn modelId="{A555FA85-ECF9-8945-9A84-E1DCFC69018C}" type="presParOf" srcId="{5586B1DC-5BD9-DB4B-87AB-6E54C45DFBCB}" destId="{4E742C5C-3D29-BA46-8690-965A27BFA3CE}" srcOrd="9" destOrd="0" presId="urn:microsoft.com/office/officeart/2005/8/layout/target3"/>
    <dgm:cxn modelId="{9904D84E-5F86-C54D-9725-DE0C464BFAD3}" type="presParOf" srcId="{5586B1DC-5BD9-DB4B-87AB-6E54C45DFBCB}" destId="{F3051302-B7C1-ED48-B3E3-1C11F9C39D46}" srcOrd="10" destOrd="0" presId="urn:microsoft.com/office/officeart/2005/8/layout/target3"/>
    <dgm:cxn modelId="{6FEDE5D9-147A-4142-B884-65D7ABFF6701}" type="presParOf" srcId="{5586B1DC-5BD9-DB4B-87AB-6E54C45DFBCB}" destId="{AE8A102A-9AF6-1B44-B3C8-9423723839E7}" srcOrd="11" destOrd="0" presId="urn:microsoft.com/office/officeart/2005/8/layout/target3"/>
    <dgm:cxn modelId="{70B0818B-030E-374C-9005-7FFC2ED020AB}" type="presParOf" srcId="{5586B1DC-5BD9-DB4B-87AB-6E54C45DFBCB}" destId="{7B081AC0-7FF7-1F42-8F57-47ABE65E0714}" srcOrd="12" destOrd="0" presId="urn:microsoft.com/office/officeart/2005/8/layout/target3"/>
    <dgm:cxn modelId="{684C3A18-2D73-AF47-8388-13681283C368}" type="presParOf" srcId="{5586B1DC-5BD9-DB4B-87AB-6E54C45DFBCB}" destId="{659A2370-BAA5-1344-8ACF-D580BD9D4B9D}" srcOrd="13" destOrd="0" presId="urn:microsoft.com/office/officeart/2005/8/layout/target3"/>
    <dgm:cxn modelId="{A4C6D6B7-021D-5743-AE33-F9027A7BC552}" type="presParOf" srcId="{5586B1DC-5BD9-DB4B-87AB-6E54C45DFBCB}" destId="{019C1216-0043-1F4D-83DE-54B2819FBA30}" srcOrd="14" destOrd="0" presId="urn:microsoft.com/office/officeart/2005/8/layout/target3"/>
    <dgm:cxn modelId="{25C599E8-BB53-FF4B-9E5D-2AAEA8F15405}" type="presParOf" srcId="{5586B1DC-5BD9-DB4B-87AB-6E54C45DFBCB}" destId="{44781EBC-1241-9A4A-84F4-23C1C40A50F4}" srcOrd="15" destOrd="0" presId="urn:microsoft.com/office/officeart/2005/8/layout/target3"/>
    <dgm:cxn modelId="{DBF65B1B-FA20-DA45-B9B0-B37D0209C2D2}" type="presParOf" srcId="{5586B1DC-5BD9-DB4B-87AB-6E54C45DFBCB}" destId="{B1D05E7B-9AEA-F744-A8DD-8F896DF25DF8}" srcOrd="16" destOrd="0" presId="urn:microsoft.com/office/officeart/2005/8/layout/target3"/>
    <dgm:cxn modelId="{FB8F26B8-EF32-9C4D-86A8-67877CA89A27}" type="presParOf" srcId="{5586B1DC-5BD9-DB4B-87AB-6E54C45DFBCB}" destId="{88DAE99A-E55B-2746-B476-F9CC2547AEB3}" srcOrd="17" destOrd="0" presId="urn:microsoft.com/office/officeart/2005/8/layout/target3"/>
    <dgm:cxn modelId="{02ACBBC7-2FDB-3346-81DC-F83879BEF3D1}" type="presParOf" srcId="{5586B1DC-5BD9-DB4B-87AB-6E54C45DFBCB}" destId="{AD156882-B500-524E-BED5-71A06D8AA0F5}" srcOrd="18" destOrd="0" presId="urn:microsoft.com/office/officeart/2005/8/layout/target3"/>
    <dgm:cxn modelId="{878EFCEB-467B-074B-A7E2-701A20135D9E}" type="presParOf" srcId="{5586B1DC-5BD9-DB4B-87AB-6E54C45DFBCB}" destId="{FD2BB1F4-2442-064D-AB41-EB37C786B93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chevron1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أدوات رصد ذكية متعددة القنوات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يجب استخدام أدوات متكاملة تُغطي: </a:t>
          </a:r>
          <a:r>
            <a:rPr lang="ar-SA" sz="2000" dirty="0" err="1"/>
            <a:t>السوشيال</a:t>
          </a:r>
          <a:r>
            <a:rPr lang="ar-SA" sz="2000" dirty="0"/>
            <a:t> ميديا، الإعلام الرقمي، مجموعات الحوار، محركات البحث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مؤشرات مرجعية واضحة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ما الذي يُعدّ "تغيرًا مقلقًا" في مؤشراتنا؟ يجب أن نُحدد خطوطًا مرجعية 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فريق تحليل نشط داخل التسويق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الرصد ليس مهمة آلية فقط — بل يحتاج فريق تسويق يُفسّر الإشارات في السياق التسويقي للعلامة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تنبيهات لحظية للأزمات المحتملة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النظام يجب أن يُرسل تنبيهات فورية — لا تقارير يومية فقط — حين ترتفع مؤشرات الخطر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1800" dirty="0"/>
            <a:t>٥- </a:t>
          </a:r>
          <a:r>
            <a:rPr lang="ar-SA" sz="1800" b="1" dirty="0"/>
            <a:t>مراجعة وتحديث مستمر</a:t>
          </a:r>
          <a:endParaRPr lang="en-GB" sz="18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endParaRPr lang="en-GB" sz="2000"/>
        </a:p>
      </dgm:t>
    </dgm:pt>
    <dgm:pt modelId="{3F593408-F3FD-0546-A54D-46490D77181F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ما كان مؤشرًا جيدًا منذ 6 أشهر قد لا يكون كافيًا اليوم — نُراجع البرنامج بشكل دوري</a:t>
          </a:r>
          <a:endParaRPr lang="en-GB" sz="20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endParaRPr lang="en-GB" sz="20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endParaRPr lang="en-GB" sz="2000"/>
        </a:p>
      </dgm:t>
    </dgm:pt>
    <dgm:pt modelId="{2183C015-2F01-1D4E-9FEF-1A0C582E901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054FE57F-5E1C-0A4D-A417-2F919000E119}" type="pres">
      <dgm:prSet presAssocID="{1752099A-5FA7-5B42-9954-CCC2DC540A73}" presName="composite" presStyleCnt="0"/>
      <dgm:spPr/>
    </dgm:pt>
    <dgm:pt modelId="{A8A51BE2-BF78-B747-ADED-D8F45BFABD44}" type="pres">
      <dgm:prSet presAssocID="{1752099A-5FA7-5B42-9954-CCC2DC540A73}" presName="par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7B03C379-8265-3541-9D62-CAB8EF5AB48D}" type="pres">
      <dgm:prSet presAssocID="{1752099A-5FA7-5B42-9954-CCC2DC540A73}" presName="desTx" presStyleLbl="revTx" presStyleIdx="0" presStyleCnt="5">
        <dgm:presLayoutVars>
          <dgm:bulletEnabled val="1"/>
        </dgm:presLayoutVars>
      </dgm:prSet>
      <dgm:spPr/>
    </dgm:pt>
    <dgm:pt modelId="{E387E1DC-8DBE-9846-955E-A2BFF08BF1ED}" type="pres">
      <dgm:prSet presAssocID="{D82E5EC9-D48F-7543-B907-FBA1F99EA9C6}" presName="space" presStyleCnt="0"/>
      <dgm:spPr/>
    </dgm:pt>
    <dgm:pt modelId="{19C40071-570E-CC48-AA0E-960ECA68CC87}" type="pres">
      <dgm:prSet presAssocID="{33175CCB-1C8B-1C44-8A2A-276D69ED11D2}" presName="composite" presStyleCnt="0"/>
      <dgm:spPr/>
    </dgm:pt>
    <dgm:pt modelId="{2C183539-95ED-844D-86E5-8817D387BFA6}" type="pres">
      <dgm:prSet presAssocID="{33175CCB-1C8B-1C44-8A2A-276D69ED11D2}" presName="par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2AA6EC6E-741E-6B49-9F5F-2EE94515712F}" type="pres">
      <dgm:prSet presAssocID="{33175CCB-1C8B-1C44-8A2A-276D69ED11D2}" presName="desTx" presStyleLbl="revTx" presStyleIdx="1" presStyleCnt="5">
        <dgm:presLayoutVars>
          <dgm:bulletEnabled val="1"/>
        </dgm:presLayoutVars>
      </dgm:prSet>
      <dgm:spPr/>
    </dgm:pt>
    <dgm:pt modelId="{03563285-29B0-014A-A3CE-19ADA7C119D5}" type="pres">
      <dgm:prSet presAssocID="{46CD5F3F-16F8-1443-AC0A-CECBDA2B0AE3}" presName="space" presStyleCnt="0"/>
      <dgm:spPr/>
    </dgm:pt>
    <dgm:pt modelId="{C526D88F-D609-8E4D-9F29-290561D8C8F0}" type="pres">
      <dgm:prSet presAssocID="{00BA3E18-A5E2-9140-B854-8729D59638C7}" presName="composite" presStyleCnt="0"/>
      <dgm:spPr/>
    </dgm:pt>
    <dgm:pt modelId="{74A009E9-0543-5D4E-A0D8-59DDB95EEA3F}" type="pres">
      <dgm:prSet presAssocID="{00BA3E18-A5E2-9140-B854-8729D59638C7}" presName="par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4D4EB352-CBB5-9C4E-8167-61569D1176CB}" type="pres">
      <dgm:prSet presAssocID="{00BA3E18-A5E2-9140-B854-8729D59638C7}" presName="desTx" presStyleLbl="revTx" presStyleIdx="2" presStyleCnt="5">
        <dgm:presLayoutVars>
          <dgm:bulletEnabled val="1"/>
        </dgm:presLayoutVars>
      </dgm:prSet>
      <dgm:spPr/>
    </dgm:pt>
    <dgm:pt modelId="{34123D1D-EA41-944B-9985-4C4E093F4144}" type="pres">
      <dgm:prSet presAssocID="{B1A7360D-8795-2F4E-ABEF-D0EA3753B07E}" presName="space" presStyleCnt="0"/>
      <dgm:spPr/>
    </dgm:pt>
    <dgm:pt modelId="{6982969F-7E8B-E24C-A3FD-E1DDC989ACE2}" type="pres">
      <dgm:prSet presAssocID="{E8E95C23-E752-394B-B9B6-2A78136193D2}" presName="composite" presStyleCnt="0"/>
      <dgm:spPr/>
    </dgm:pt>
    <dgm:pt modelId="{22C4A73D-42DC-ED41-885E-BCD2493B4FE2}" type="pres">
      <dgm:prSet presAssocID="{E8E95C23-E752-394B-B9B6-2A78136193D2}" presName="par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ABEB1AFD-653F-1940-A8E6-F630A3B9DB5E}" type="pres">
      <dgm:prSet presAssocID="{E8E95C23-E752-394B-B9B6-2A78136193D2}" presName="desTx" presStyleLbl="revTx" presStyleIdx="3" presStyleCnt="5">
        <dgm:presLayoutVars>
          <dgm:bulletEnabled val="1"/>
        </dgm:presLayoutVars>
      </dgm:prSet>
      <dgm:spPr/>
    </dgm:pt>
    <dgm:pt modelId="{16EB86AA-8D69-274D-8A25-1B07C145A447}" type="pres">
      <dgm:prSet presAssocID="{942B23F3-0336-EF48-855C-CED43D6F351D}" presName="space" presStyleCnt="0"/>
      <dgm:spPr/>
    </dgm:pt>
    <dgm:pt modelId="{5963B416-D28D-6B41-92C2-F22279A0770B}" type="pres">
      <dgm:prSet presAssocID="{7D760E27-280D-2A4B-B959-CFD7BC6CC1CD}" presName="composite" presStyleCnt="0"/>
      <dgm:spPr/>
    </dgm:pt>
    <dgm:pt modelId="{177B357B-30AA-AB48-8B19-35F20E63EA1F}" type="pres">
      <dgm:prSet presAssocID="{7D760E27-280D-2A4B-B959-CFD7BC6CC1CD}" presName="parTx" presStyleLbl="node1" presStyleIdx="4" presStyleCnt="5">
        <dgm:presLayoutVars>
          <dgm:chMax val="0"/>
          <dgm:chPref val="0"/>
          <dgm:bulletEnabled val="1"/>
        </dgm:presLayoutVars>
      </dgm:prSet>
      <dgm:spPr/>
    </dgm:pt>
    <dgm:pt modelId="{AC65120B-2D9A-0148-B1CE-DDA795D5C357}" type="pres">
      <dgm:prSet presAssocID="{7D760E27-280D-2A4B-B959-CFD7BC6CC1CD}" presName="desTx" presStyleLbl="revTx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E1395D1C-617D-F64D-BDB5-0CFD7B5C1D34}" type="presOf" srcId="{5B0BFAD2-A999-3B41-82A1-CDF4A6E3F1DA}" destId="{2183C015-2F01-1D4E-9FEF-1A0C582E9013}" srcOrd="0" destOrd="0" presId="urn:microsoft.com/office/officeart/2005/8/layout/chevron1"/>
    <dgm:cxn modelId="{5E5A2A1E-4F22-5049-86D1-B6060144BDCE}" type="presOf" srcId="{2EE28272-E03F-FE41-917F-9CFA55EACE13}" destId="{ABEB1AFD-653F-1940-A8E6-F630A3B9DB5E}" srcOrd="0" destOrd="0" presId="urn:microsoft.com/office/officeart/2005/8/layout/chevron1"/>
    <dgm:cxn modelId="{D2408142-A035-334B-9E53-4C918A928482}" type="presOf" srcId="{F0B52F86-83AF-D945-9E33-5773BE9861C5}" destId="{7B03C379-8265-3541-9D62-CAB8EF5AB48D}" srcOrd="0" destOrd="0" presId="urn:microsoft.com/office/officeart/2005/8/layout/chevron1"/>
    <dgm:cxn modelId="{FC056E49-124A-F141-921A-31D96799FDE9}" type="presOf" srcId="{8196662A-287F-234F-A077-9224702B5B77}" destId="{2AA6EC6E-741E-6B49-9F5F-2EE94515712F}" srcOrd="0" destOrd="0" presId="urn:microsoft.com/office/officeart/2005/8/layout/chevron1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336E3E72-A3F8-3745-BECA-D8B9189CC052}" type="presOf" srcId="{00BA3E18-A5E2-9140-B854-8729D59638C7}" destId="{74A009E9-0543-5D4E-A0D8-59DDB95EEA3F}" srcOrd="0" destOrd="0" presId="urn:microsoft.com/office/officeart/2005/8/layout/chevron1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0F04E87E-A0FA-8A45-B883-25E32F5BC511}" type="presOf" srcId="{1752099A-5FA7-5B42-9954-CCC2DC540A73}" destId="{A8A51BE2-BF78-B747-ADED-D8F45BFABD44}" srcOrd="0" destOrd="0" presId="urn:microsoft.com/office/officeart/2005/8/layout/chevron1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EEDFD5A0-A5DC-AA4E-BEB7-2303CFA03E9D}" type="presOf" srcId="{7D760E27-280D-2A4B-B959-CFD7BC6CC1CD}" destId="{177B357B-30AA-AB48-8B19-35F20E63EA1F}" srcOrd="0" destOrd="0" presId="urn:microsoft.com/office/officeart/2005/8/layout/chevron1"/>
    <dgm:cxn modelId="{2E5016A2-8DF2-0B42-8FB5-05CC2D380313}" type="presOf" srcId="{E8E95C23-E752-394B-B9B6-2A78136193D2}" destId="{22C4A73D-42DC-ED41-885E-BCD2493B4FE2}" srcOrd="0" destOrd="0" presId="urn:microsoft.com/office/officeart/2005/8/layout/chevron1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55455CF-9064-474F-AA4E-756162AD7BBA}" type="presOf" srcId="{3F593408-F3FD-0546-A54D-46490D77181F}" destId="{AC65120B-2D9A-0148-B1CE-DDA795D5C357}" srcOrd="0" destOrd="0" presId="urn:microsoft.com/office/officeart/2005/8/layout/chevron1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AA4A26E1-14A5-614A-A343-91379C0D6A16}" type="presOf" srcId="{2E7B7787-BF7C-304D-9F38-1C0AB771DD8B}" destId="{4D4EB352-CBB5-9C4E-8167-61569D1176CB}" srcOrd="0" destOrd="0" presId="urn:microsoft.com/office/officeart/2005/8/layout/chevron1"/>
    <dgm:cxn modelId="{A00318EB-061A-B944-A1F4-AEAC49700B12}" type="presOf" srcId="{33175CCB-1C8B-1C44-8A2A-276D69ED11D2}" destId="{2C183539-95ED-844D-86E5-8817D387BFA6}" srcOrd="0" destOrd="0" presId="urn:microsoft.com/office/officeart/2005/8/layout/chevron1"/>
    <dgm:cxn modelId="{7897652F-F4B8-D74B-A554-5ECA2DAA2A0C}" type="presParOf" srcId="{2183C015-2F01-1D4E-9FEF-1A0C582E9013}" destId="{054FE57F-5E1C-0A4D-A417-2F919000E119}" srcOrd="0" destOrd="0" presId="urn:microsoft.com/office/officeart/2005/8/layout/chevron1"/>
    <dgm:cxn modelId="{4DAE1A00-912B-3F48-B7F0-6F98AC76A102}" type="presParOf" srcId="{054FE57F-5E1C-0A4D-A417-2F919000E119}" destId="{A8A51BE2-BF78-B747-ADED-D8F45BFABD44}" srcOrd="0" destOrd="0" presId="urn:microsoft.com/office/officeart/2005/8/layout/chevron1"/>
    <dgm:cxn modelId="{4FDF1562-9D48-0841-80D3-3AE2F79BCF25}" type="presParOf" srcId="{054FE57F-5E1C-0A4D-A417-2F919000E119}" destId="{7B03C379-8265-3541-9D62-CAB8EF5AB48D}" srcOrd="1" destOrd="0" presId="urn:microsoft.com/office/officeart/2005/8/layout/chevron1"/>
    <dgm:cxn modelId="{DD8BBBEB-2B4C-0243-81EE-B36C744A6CAD}" type="presParOf" srcId="{2183C015-2F01-1D4E-9FEF-1A0C582E9013}" destId="{E387E1DC-8DBE-9846-955E-A2BFF08BF1ED}" srcOrd="1" destOrd="0" presId="urn:microsoft.com/office/officeart/2005/8/layout/chevron1"/>
    <dgm:cxn modelId="{562B3C88-BA03-4A4B-8893-C92EA7D2FDAB}" type="presParOf" srcId="{2183C015-2F01-1D4E-9FEF-1A0C582E9013}" destId="{19C40071-570E-CC48-AA0E-960ECA68CC87}" srcOrd="2" destOrd="0" presId="urn:microsoft.com/office/officeart/2005/8/layout/chevron1"/>
    <dgm:cxn modelId="{ECB9FC97-AF14-7449-AAB8-E00907E436C8}" type="presParOf" srcId="{19C40071-570E-CC48-AA0E-960ECA68CC87}" destId="{2C183539-95ED-844D-86E5-8817D387BFA6}" srcOrd="0" destOrd="0" presId="urn:microsoft.com/office/officeart/2005/8/layout/chevron1"/>
    <dgm:cxn modelId="{8F238DBB-19BB-1F41-A4D8-D6B277CD2755}" type="presParOf" srcId="{19C40071-570E-CC48-AA0E-960ECA68CC87}" destId="{2AA6EC6E-741E-6B49-9F5F-2EE94515712F}" srcOrd="1" destOrd="0" presId="urn:microsoft.com/office/officeart/2005/8/layout/chevron1"/>
    <dgm:cxn modelId="{77A783B3-E635-FA40-A15A-A8BCA0E88B2D}" type="presParOf" srcId="{2183C015-2F01-1D4E-9FEF-1A0C582E9013}" destId="{03563285-29B0-014A-A3CE-19ADA7C119D5}" srcOrd="3" destOrd="0" presId="urn:microsoft.com/office/officeart/2005/8/layout/chevron1"/>
    <dgm:cxn modelId="{6E809E77-7CF4-7944-A42A-D335E8C71599}" type="presParOf" srcId="{2183C015-2F01-1D4E-9FEF-1A0C582E9013}" destId="{C526D88F-D609-8E4D-9F29-290561D8C8F0}" srcOrd="4" destOrd="0" presId="urn:microsoft.com/office/officeart/2005/8/layout/chevron1"/>
    <dgm:cxn modelId="{F18088B3-7E4A-574C-8F55-7B86B77E3D0E}" type="presParOf" srcId="{C526D88F-D609-8E4D-9F29-290561D8C8F0}" destId="{74A009E9-0543-5D4E-A0D8-59DDB95EEA3F}" srcOrd="0" destOrd="0" presId="urn:microsoft.com/office/officeart/2005/8/layout/chevron1"/>
    <dgm:cxn modelId="{469E1828-37AC-4D4C-9693-9DCCBCFE425A}" type="presParOf" srcId="{C526D88F-D609-8E4D-9F29-290561D8C8F0}" destId="{4D4EB352-CBB5-9C4E-8167-61569D1176CB}" srcOrd="1" destOrd="0" presId="urn:microsoft.com/office/officeart/2005/8/layout/chevron1"/>
    <dgm:cxn modelId="{220B5330-0CB4-A44D-BD92-D50608357CD7}" type="presParOf" srcId="{2183C015-2F01-1D4E-9FEF-1A0C582E9013}" destId="{34123D1D-EA41-944B-9985-4C4E093F4144}" srcOrd="5" destOrd="0" presId="urn:microsoft.com/office/officeart/2005/8/layout/chevron1"/>
    <dgm:cxn modelId="{CEFE6CB7-EC3B-4044-8924-922339DBBB91}" type="presParOf" srcId="{2183C015-2F01-1D4E-9FEF-1A0C582E9013}" destId="{6982969F-7E8B-E24C-A3FD-E1DDC989ACE2}" srcOrd="6" destOrd="0" presId="urn:microsoft.com/office/officeart/2005/8/layout/chevron1"/>
    <dgm:cxn modelId="{7F2FEDC4-ED88-A240-B7D0-0EA4E4CD64A3}" type="presParOf" srcId="{6982969F-7E8B-E24C-A3FD-E1DDC989ACE2}" destId="{22C4A73D-42DC-ED41-885E-BCD2493B4FE2}" srcOrd="0" destOrd="0" presId="urn:microsoft.com/office/officeart/2005/8/layout/chevron1"/>
    <dgm:cxn modelId="{FDBF249B-BE61-5344-9238-7E10520C25B8}" type="presParOf" srcId="{6982969F-7E8B-E24C-A3FD-E1DDC989ACE2}" destId="{ABEB1AFD-653F-1940-A8E6-F630A3B9DB5E}" srcOrd="1" destOrd="0" presId="urn:microsoft.com/office/officeart/2005/8/layout/chevron1"/>
    <dgm:cxn modelId="{4FA9898B-67F2-9544-A401-62C39C78CE2B}" type="presParOf" srcId="{2183C015-2F01-1D4E-9FEF-1A0C582E9013}" destId="{16EB86AA-8D69-274D-8A25-1B07C145A447}" srcOrd="7" destOrd="0" presId="urn:microsoft.com/office/officeart/2005/8/layout/chevron1"/>
    <dgm:cxn modelId="{8BC6E98E-68E4-0743-BA35-E1BDA74770AD}" type="presParOf" srcId="{2183C015-2F01-1D4E-9FEF-1A0C582E9013}" destId="{5963B416-D28D-6B41-92C2-F22279A0770B}" srcOrd="8" destOrd="0" presId="urn:microsoft.com/office/officeart/2005/8/layout/chevron1"/>
    <dgm:cxn modelId="{2751FEA2-B9AA-124C-A4E3-DB77F7AF8662}" type="presParOf" srcId="{5963B416-D28D-6B41-92C2-F22279A0770B}" destId="{177B357B-30AA-AB48-8B19-35F20E63EA1F}" srcOrd="0" destOrd="0" presId="urn:microsoft.com/office/officeart/2005/8/layout/chevron1"/>
    <dgm:cxn modelId="{C772F43D-8039-D543-81A5-DDCEA18D3CEF}" type="presParOf" srcId="{5963B416-D28D-6B41-92C2-F22279A0770B}" destId="{AC65120B-2D9A-0148-B1CE-DDA795D5C357}" srcOrd="1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تصميم سيناريوهات حقيقية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نُبني سيناريوهات مأخوذة من أخطر التهديدات الفعلية للعلامة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إشراك القيادة العليا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نُدرّب المديرين والقيادة — فهم واجهة المؤسسة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تدريب المتحدثين الرسميين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نُحاكي المؤتمرات الصحفية، المقابلات، الردود الإعلامية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محاكاة كاملة بتوقيت واقعي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نجري التمرين في إيقاع زمني حقيقي — وليس بشكل "نظري هادئ</a:t>
          </a:r>
          <a:r>
            <a:rPr lang="en-GB" sz="2000" dirty="0"/>
            <a:t>".</a:t>
          </a:r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تقييم الأداء بعد كل تمرين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نُحلل: ما الذي نجح؟ ما الذي يحتاج تحسين؟</a:t>
          </a:r>
          <a:br>
            <a:rPr lang="en-GB" sz="2000" dirty="0"/>
          </a:br>
          <a:r>
            <a:rPr lang="ar-SA" sz="2000" dirty="0"/>
            <a:t>نُحدّث "كتاب الأزمة" بناءً على الدروس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4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تمرين على أزمات بسيطة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تدريب الفرق على الاستجابة لأزمات روتينية (شكاوى عملاء، خلل محدود)</a:t>
          </a:r>
          <a:br>
            <a:rPr lang="ar-SA" sz="2000" dirty="0"/>
          </a:br>
          <a:r>
            <a:rPr lang="ar-SA" sz="2000" dirty="0"/>
            <a:t>هدفه: بناء الثقة في الإجراءات الأساسية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تمرين على أزمات متوسطة التعقيد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أزمات تحتاج إلى تنسيق بين أكثر من قناة وفريق</a:t>
          </a:r>
          <a:r>
            <a:rPr lang="en-GB" sz="2000" dirty="0"/>
            <a:t>.</a:t>
          </a:r>
          <a:br>
            <a:rPr lang="ar-SA" sz="2000" dirty="0"/>
          </a:br>
          <a:r>
            <a:rPr lang="ar-SA" sz="2000" dirty="0"/>
            <a:t>مثال: حملة تشويه غير متوقعة على </a:t>
          </a:r>
          <a:r>
            <a:rPr lang="ar-SA" sz="2000" dirty="0" err="1"/>
            <a:t>السوشيال</a:t>
          </a:r>
          <a:r>
            <a:rPr lang="ar-SA" sz="2000" dirty="0"/>
            <a:t> ميديا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تمرين على أزمات معقّدة/متعددة الأبعاد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أزمات تمسّ جوانب قانونية، سمعة، عمليات تجارية في الوقت ذاته</a:t>
          </a:r>
          <a:r>
            <a:rPr lang="en-GB" sz="2000" dirty="0"/>
            <a:t>.</a:t>
          </a:r>
          <a:br>
            <a:rPr lang="ar-SA" sz="2000" dirty="0"/>
          </a:br>
          <a:r>
            <a:rPr lang="ar-SA" sz="2000" dirty="0"/>
            <a:t>مثال: اختراق بيانات واسع + ضغط إعلامي + قضايا قانونية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إدخال عناصر مفاجِئة أثناء التمرين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رسائل غير متوقعة من الجمهور، تسريبات، مواقف القيادة في الزمن الحقيقي</a:t>
          </a:r>
          <a:r>
            <a:rPr lang="en-GB" sz="2000" dirty="0"/>
            <a:t>.</a:t>
          </a:r>
          <a:br>
            <a:rPr lang="ar-SA" sz="2000" dirty="0"/>
          </a:br>
          <a:r>
            <a:rPr lang="ar-SA" sz="2000" dirty="0"/>
            <a:t>هدفها: تدريب الفرق على التفكير السريع والتكيّف اللحظ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4D843A7F-18CA-0F42-B296-D3064D5111ED}" type="pres">
      <dgm:prSet presAssocID="{5B0BFAD2-A999-3B41-82A1-CDF4A6E3F1DA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EFAB02E7-A40F-344C-A3C3-FEC23921BC37}" type="pres">
      <dgm:prSet presAssocID="{1752099A-5FA7-5B42-9954-CCC2DC540A73}" presName="vertOne" presStyleCnt="0"/>
      <dgm:spPr/>
    </dgm:pt>
    <dgm:pt modelId="{33D4B580-154C-9047-8331-34D26B64E37B}" type="pres">
      <dgm:prSet presAssocID="{1752099A-5FA7-5B42-9954-CCC2DC540A73}" presName="txOne" presStyleLbl="node0" presStyleIdx="0" presStyleCnt="4" custScaleY="45182">
        <dgm:presLayoutVars>
          <dgm:chPref val="3"/>
        </dgm:presLayoutVars>
      </dgm:prSet>
      <dgm:spPr/>
    </dgm:pt>
    <dgm:pt modelId="{32950F9E-9675-954D-A46A-0A5A8F76C4C8}" type="pres">
      <dgm:prSet presAssocID="{1752099A-5FA7-5B42-9954-CCC2DC540A73}" presName="parTransOne" presStyleCnt="0"/>
      <dgm:spPr/>
    </dgm:pt>
    <dgm:pt modelId="{0C0F6C7B-E35D-FC4C-9063-6E7BF1CBB855}" type="pres">
      <dgm:prSet presAssocID="{1752099A-5FA7-5B42-9954-CCC2DC540A73}" presName="horzOne" presStyleCnt="0"/>
      <dgm:spPr/>
    </dgm:pt>
    <dgm:pt modelId="{E652C183-BBC7-AD4C-8C61-33C32AE6BEFB}" type="pres">
      <dgm:prSet presAssocID="{F0B52F86-83AF-D945-9E33-5773BE9861C5}" presName="vertTwo" presStyleCnt="0"/>
      <dgm:spPr/>
    </dgm:pt>
    <dgm:pt modelId="{A2B54575-C70F-5149-9766-B6644554AE3D}" type="pres">
      <dgm:prSet presAssocID="{F0B52F86-83AF-D945-9E33-5773BE9861C5}" presName="txTwo" presStyleLbl="node2" presStyleIdx="0" presStyleCnt="4">
        <dgm:presLayoutVars>
          <dgm:chPref val="3"/>
        </dgm:presLayoutVars>
      </dgm:prSet>
      <dgm:spPr/>
    </dgm:pt>
    <dgm:pt modelId="{B2FB9AF7-7B37-3A4C-8858-8A3A5F8E9C0E}" type="pres">
      <dgm:prSet presAssocID="{F0B52F86-83AF-D945-9E33-5773BE9861C5}" presName="horzTwo" presStyleCnt="0"/>
      <dgm:spPr/>
    </dgm:pt>
    <dgm:pt modelId="{4542CF34-8A4E-744E-99FA-CFF30F6107DD}" type="pres">
      <dgm:prSet presAssocID="{D82E5EC9-D48F-7543-B907-FBA1F99EA9C6}" presName="sibSpaceOne" presStyleCnt="0"/>
      <dgm:spPr/>
    </dgm:pt>
    <dgm:pt modelId="{3366BA89-DEC4-6C48-8F1C-9D53A29D28B7}" type="pres">
      <dgm:prSet presAssocID="{33175CCB-1C8B-1C44-8A2A-276D69ED11D2}" presName="vertOne" presStyleCnt="0"/>
      <dgm:spPr/>
    </dgm:pt>
    <dgm:pt modelId="{F3CDDF45-1911-0A4F-AD8A-767A30AB8D3C}" type="pres">
      <dgm:prSet presAssocID="{33175CCB-1C8B-1C44-8A2A-276D69ED11D2}" presName="txOne" presStyleLbl="node0" presStyleIdx="1" presStyleCnt="4" custScaleY="45182">
        <dgm:presLayoutVars>
          <dgm:chPref val="3"/>
        </dgm:presLayoutVars>
      </dgm:prSet>
      <dgm:spPr/>
    </dgm:pt>
    <dgm:pt modelId="{1CCE39C9-7C6A-6446-BC72-A049479D38B4}" type="pres">
      <dgm:prSet presAssocID="{33175CCB-1C8B-1C44-8A2A-276D69ED11D2}" presName="parTransOne" presStyleCnt="0"/>
      <dgm:spPr/>
    </dgm:pt>
    <dgm:pt modelId="{5F4E4596-47A2-DC4C-B9B8-8ACEC005CFCC}" type="pres">
      <dgm:prSet presAssocID="{33175CCB-1C8B-1C44-8A2A-276D69ED11D2}" presName="horzOne" presStyleCnt="0"/>
      <dgm:spPr/>
    </dgm:pt>
    <dgm:pt modelId="{46FF70B5-EF7F-0048-B302-153155DDF056}" type="pres">
      <dgm:prSet presAssocID="{8196662A-287F-234F-A077-9224702B5B77}" presName="vertTwo" presStyleCnt="0"/>
      <dgm:spPr/>
    </dgm:pt>
    <dgm:pt modelId="{43C5136D-8F99-3049-9435-FDFE73AF7145}" type="pres">
      <dgm:prSet presAssocID="{8196662A-287F-234F-A077-9224702B5B77}" presName="txTwo" presStyleLbl="node2" presStyleIdx="1" presStyleCnt="4">
        <dgm:presLayoutVars>
          <dgm:chPref val="3"/>
        </dgm:presLayoutVars>
      </dgm:prSet>
      <dgm:spPr/>
    </dgm:pt>
    <dgm:pt modelId="{3A3A8FD2-746B-4343-9CEB-5EBFE18C8E2B}" type="pres">
      <dgm:prSet presAssocID="{8196662A-287F-234F-A077-9224702B5B77}" presName="horzTwo" presStyleCnt="0"/>
      <dgm:spPr/>
    </dgm:pt>
    <dgm:pt modelId="{8B396BFC-F5C1-6844-8DAC-A31675CD3ADC}" type="pres">
      <dgm:prSet presAssocID="{46CD5F3F-16F8-1443-AC0A-CECBDA2B0AE3}" presName="sibSpaceOne" presStyleCnt="0"/>
      <dgm:spPr/>
    </dgm:pt>
    <dgm:pt modelId="{297AC414-A4F2-4846-8DE8-40EEF686595C}" type="pres">
      <dgm:prSet presAssocID="{00BA3E18-A5E2-9140-B854-8729D59638C7}" presName="vertOne" presStyleCnt="0"/>
      <dgm:spPr/>
    </dgm:pt>
    <dgm:pt modelId="{05354D03-D72D-BA40-A6E2-4B0410310CB5}" type="pres">
      <dgm:prSet presAssocID="{00BA3E18-A5E2-9140-B854-8729D59638C7}" presName="txOne" presStyleLbl="node0" presStyleIdx="2" presStyleCnt="4" custScaleY="45182">
        <dgm:presLayoutVars>
          <dgm:chPref val="3"/>
        </dgm:presLayoutVars>
      </dgm:prSet>
      <dgm:spPr/>
    </dgm:pt>
    <dgm:pt modelId="{592416C3-E022-E048-87A8-638213F1335A}" type="pres">
      <dgm:prSet presAssocID="{00BA3E18-A5E2-9140-B854-8729D59638C7}" presName="parTransOne" presStyleCnt="0"/>
      <dgm:spPr/>
    </dgm:pt>
    <dgm:pt modelId="{BB33C153-10E0-8149-935D-CF6E5A963BE7}" type="pres">
      <dgm:prSet presAssocID="{00BA3E18-A5E2-9140-B854-8729D59638C7}" presName="horzOne" presStyleCnt="0"/>
      <dgm:spPr/>
    </dgm:pt>
    <dgm:pt modelId="{1BA00DBA-2DF3-6B48-9898-3694F4346907}" type="pres">
      <dgm:prSet presAssocID="{2E7B7787-BF7C-304D-9F38-1C0AB771DD8B}" presName="vertTwo" presStyleCnt="0"/>
      <dgm:spPr/>
    </dgm:pt>
    <dgm:pt modelId="{B7E7B59D-534C-0A4F-A259-52ACBC80023B}" type="pres">
      <dgm:prSet presAssocID="{2E7B7787-BF7C-304D-9F38-1C0AB771DD8B}" presName="txTwo" presStyleLbl="node2" presStyleIdx="2" presStyleCnt="4">
        <dgm:presLayoutVars>
          <dgm:chPref val="3"/>
        </dgm:presLayoutVars>
      </dgm:prSet>
      <dgm:spPr/>
    </dgm:pt>
    <dgm:pt modelId="{79F6E781-B52C-2B45-8D1E-10852F1C8C11}" type="pres">
      <dgm:prSet presAssocID="{2E7B7787-BF7C-304D-9F38-1C0AB771DD8B}" presName="horzTwo" presStyleCnt="0"/>
      <dgm:spPr/>
    </dgm:pt>
    <dgm:pt modelId="{A1C8391B-43B4-1148-B3D3-9635C879561A}" type="pres">
      <dgm:prSet presAssocID="{B1A7360D-8795-2F4E-ABEF-D0EA3753B07E}" presName="sibSpaceOne" presStyleCnt="0"/>
      <dgm:spPr/>
    </dgm:pt>
    <dgm:pt modelId="{EF80D54C-8FB2-964F-84F5-9806166329AF}" type="pres">
      <dgm:prSet presAssocID="{E8E95C23-E752-394B-B9B6-2A78136193D2}" presName="vertOne" presStyleCnt="0"/>
      <dgm:spPr/>
    </dgm:pt>
    <dgm:pt modelId="{BA6351F9-456C-8844-A28B-579ABFC2CBB5}" type="pres">
      <dgm:prSet presAssocID="{E8E95C23-E752-394B-B9B6-2A78136193D2}" presName="txOne" presStyleLbl="node0" presStyleIdx="3" presStyleCnt="4" custScaleY="45182">
        <dgm:presLayoutVars>
          <dgm:chPref val="3"/>
        </dgm:presLayoutVars>
      </dgm:prSet>
      <dgm:spPr/>
    </dgm:pt>
    <dgm:pt modelId="{FFF260F0-F9F5-1F44-91DF-206DA443AFEE}" type="pres">
      <dgm:prSet presAssocID="{E8E95C23-E752-394B-B9B6-2A78136193D2}" presName="parTransOne" presStyleCnt="0"/>
      <dgm:spPr/>
    </dgm:pt>
    <dgm:pt modelId="{984FB1EB-C79B-C44B-961F-D92BFAAC9513}" type="pres">
      <dgm:prSet presAssocID="{E8E95C23-E752-394B-B9B6-2A78136193D2}" presName="horzOne" presStyleCnt="0"/>
      <dgm:spPr/>
    </dgm:pt>
    <dgm:pt modelId="{B98F5F1C-9136-A54F-BA92-E06B991351AD}" type="pres">
      <dgm:prSet presAssocID="{2EE28272-E03F-FE41-917F-9CFA55EACE13}" presName="vertTwo" presStyleCnt="0"/>
      <dgm:spPr/>
    </dgm:pt>
    <dgm:pt modelId="{ADA7A069-528D-A042-A6F3-FA941787AB70}" type="pres">
      <dgm:prSet presAssocID="{2EE28272-E03F-FE41-917F-9CFA55EACE13}" presName="txTwo" presStyleLbl="node2" presStyleIdx="3" presStyleCnt="4">
        <dgm:presLayoutVars>
          <dgm:chPref val="3"/>
        </dgm:presLayoutVars>
      </dgm:prSet>
      <dgm:spPr/>
    </dgm:pt>
    <dgm:pt modelId="{A18FD69D-6001-0643-A5BD-876469C2717F}" type="pres">
      <dgm:prSet presAssocID="{2EE28272-E03F-FE41-917F-9CFA55EACE13}" presName="horzTwo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F9106033-4490-E049-A788-A975F060761E}" type="presOf" srcId="{00BA3E18-A5E2-9140-B854-8729D59638C7}" destId="{05354D03-D72D-BA40-A6E2-4B0410310CB5}" srcOrd="0" destOrd="0" presId="urn:microsoft.com/office/officeart/2005/8/layout/hierarchy4"/>
    <dgm:cxn modelId="{62AB9644-50D7-2045-8416-30AB91B13944}" type="presOf" srcId="{F0B52F86-83AF-D945-9E33-5773BE9861C5}" destId="{A2B54575-C70F-5149-9766-B6644554AE3D}" srcOrd="0" destOrd="0" presId="urn:microsoft.com/office/officeart/2005/8/layout/hierarchy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F7D87361-AF66-9843-8FBD-D309056B5F16}" type="presOf" srcId="{1752099A-5FA7-5B42-9954-CCC2DC540A73}" destId="{33D4B580-154C-9047-8331-34D26B64E37B}" srcOrd="0" destOrd="0" presId="urn:microsoft.com/office/officeart/2005/8/layout/hierarchy4"/>
    <dgm:cxn modelId="{1BFCF57D-5A20-4B4B-8B22-5FB621B877CE}" type="presOf" srcId="{33175CCB-1C8B-1C44-8A2A-276D69ED11D2}" destId="{F3CDDF45-1911-0A4F-AD8A-767A30AB8D3C}" srcOrd="0" destOrd="0" presId="urn:microsoft.com/office/officeart/2005/8/layout/hierarchy4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8106D9B1-D71B-064E-B8A2-5BAFAFC62CE0}" type="presOf" srcId="{E8E95C23-E752-394B-B9B6-2A78136193D2}" destId="{BA6351F9-456C-8844-A28B-579ABFC2CBB5}" srcOrd="0" destOrd="0" presId="urn:microsoft.com/office/officeart/2005/8/layout/hierarchy4"/>
    <dgm:cxn modelId="{BAD0C9BE-753A-8847-9A79-3B9286CA5F0F}" type="presOf" srcId="{8196662A-287F-234F-A077-9224702B5B77}" destId="{43C5136D-8F99-3049-9435-FDFE73AF7145}" srcOrd="0" destOrd="0" presId="urn:microsoft.com/office/officeart/2005/8/layout/hierarchy4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640713E2-A450-C546-90E2-DA801DC7EA50}" type="presOf" srcId="{2EE28272-E03F-FE41-917F-9CFA55EACE13}" destId="{ADA7A069-528D-A042-A6F3-FA941787AB70}" srcOrd="0" destOrd="0" presId="urn:microsoft.com/office/officeart/2005/8/layout/hierarchy4"/>
    <dgm:cxn modelId="{75B3CCF5-16CF-6E4A-B8F2-163CA2473B79}" type="presOf" srcId="{2E7B7787-BF7C-304D-9F38-1C0AB771DD8B}" destId="{B7E7B59D-534C-0A4F-A259-52ACBC80023B}" srcOrd="0" destOrd="0" presId="urn:microsoft.com/office/officeart/2005/8/layout/hierarchy4"/>
    <dgm:cxn modelId="{3B98C2F9-513C-894C-ADCE-58B5CFB8C974}" type="presOf" srcId="{5B0BFAD2-A999-3B41-82A1-CDF4A6E3F1DA}" destId="{4D843A7F-18CA-0F42-B296-D3064D5111ED}" srcOrd="0" destOrd="0" presId="urn:microsoft.com/office/officeart/2005/8/layout/hierarchy4"/>
    <dgm:cxn modelId="{FC5499CB-DACE-A445-AF3A-D16664D329C3}" type="presParOf" srcId="{4D843A7F-18CA-0F42-B296-D3064D5111ED}" destId="{EFAB02E7-A40F-344C-A3C3-FEC23921BC37}" srcOrd="0" destOrd="0" presId="urn:microsoft.com/office/officeart/2005/8/layout/hierarchy4"/>
    <dgm:cxn modelId="{97E30409-C63B-2E4E-B7EE-33E10B4F3BF2}" type="presParOf" srcId="{EFAB02E7-A40F-344C-A3C3-FEC23921BC37}" destId="{33D4B580-154C-9047-8331-34D26B64E37B}" srcOrd="0" destOrd="0" presId="urn:microsoft.com/office/officeart/2005/8/layout/hierarchy4"/>
    <dgm:cxn modelId="{69570041-1C2B-B341-BF95-BA0F280DDEA8}" type="presParOf" srcId="{EFAB02E7-A40F-344C-A3C3-FEC23921BC37}" destId="{32950F9E-9675-954D-A46A-0A5A8F76C4C8}" srcOrd="1" destOrd="0" presId="urn:microsoft.com/office/officeart/2005/8/layout/hierarchy4"/>
    <dgm:cxn modelId="{C91567D3-D1F5-5B4B-8590-87B2872559C3}" type="presParOf" srcId="{EFAB02E7-A40F-344C-A3C3-FEC23921BC37}" destId="{0C0F6C7B-E35D-FC4C-9063-6E7BF1CBB855}" srcOrd="2" destOrd="0" presId="urn:microsoft.com/office/officeart/2005/8/layout/hierarchy4"/>
    <dgm:cxn modelId="{765848A8-6240-784F-A93D-AD887F7B7080}" type="presParOf" srcId="{0C0F6C7B-E35D-FC4C-9063-6E7BF1CBB855}" destId="{E652C183-BBC7-AD4C-8C61-33C32AE6BEFB}" srcOrd="0" destOrd="0" presId="urn:microsoft.com/office/officeart/2005/8/layout/hierarchy4"/>
    <dgm:cxn modelId="{DDDA4B3A-1808-6542-ACED-575F338DBC91}" type="presParOf" srcId="{E652C183-BBC7-AD4C-8C61-33C32AE6BEFB}" destId="{A2B54575-C70F-5149-9766-B6644554AE3D}" srcOrd="0" destOrd="0" presId="urn:microsoft.com/office/officeart/2005/8/layout/hierarchy4"/>
    <dgm:cxn modelId="{5F0D59C4-9ACA-6E4C-A9DD-7CA56D0B65F5}" type="presParOf" srcId="{E652C183-BBC7-AD4C-8C61-33C32AE6BEFB}" destId="{B2FB9AF7-7B37-3A4C-8858-8A3A5F8E9C0E}" srcOrd="1" destOrd="0" presId="urn:microsoft.com/office/officeart/2005/8/layout/hierarchy4"/>
    <dgm:cxn modelId="{CC2BAA44-4EB7-AD43-A633-200E34EE7196}" type="presParOf" srcId="{4D843A7F-18CA-0F42-B296-D3064D5111ED}" destId="{4542CF34-8A4E-744E-99FA-CFF30F6107DD}" srcOrd="1" destOrd="0" presId="urn:microsoft.com/office/officeart/2005/8/layout/hierarchy4"/>
    <dgm:cxn modelId="{69A92464-7878-D142-8957-3FC996F8A081}" type="presParOf" srcId="{4D843A7F-18CA-0F42-B296-D3064D5111ED}" destId="{3366BA89-DEC4-6C48-8F1C-9D53A29D28B7}" srcOrd="2" destOrd="0" presId="urn:microsoft.com/office/officeart/2005/8/layout/hierarchy4"/>
    <dgm:cxn modelId="{E423DB34-9166-2243-A23F-BDD03849D76F}" type="presParOf" srcId="{3366BA89-DEC4-6C48-8F1C-9D53A29D28B7}" destId="{F3CDDF45-1911-0A4F-AD8A-767A30AB8D3C}" srcOrd="0" destOrd="0" presId="urn:microsoft.com/office/officeart/2005/8/layout/hierarchy4"/>
    <dgm:cxn modelId="{2B0A5F2C-BC60-0E49-9737-1B76230B6F34}" type="presParOf" srcId="{3366BA89-DEC4-6C48-8F1C-9D53A29D28B7}" destId="{1CCE39C9-7C6A-6446-BC72-A049479D38B4}" srcOrd="1" destOrd="0" presId="urn:microsoft.com/office/officeart/2005/8/layout/hierarchy4"/>
    <dgm:cxn modelId="{46EFD871-C117-FF46-B53E-EC2F154E49D3}" type="presParOf" srcId="{3366BA89-DEC4-6C48-8F1C-9D53A29D28B7}" destId="{5F4E4596-47A2-DC4C-B9B8-8ACEC005CFCC}" srcOrd="2" destOrd="0" presId="urn:microsoft.com/office/officeart/2005/8/layout/hierarchy4"/>
    <dgm:cxn modelId="{E88239B9-D899-DF4F-83F5-2F8D7CCE7A83}" type="presParOf" srcId="{5F4E4596-47A2-DC4C-B9B8-8ACEC005CFCC}" destId="{46FF70B5-EF7F-0048-B302-153155DDF056}" srcOrd="0" destOrd="0" presId="urn:microsoft.com/office/officeart/2005/8/layout/hierarchy4"/>
    <dgm:cxn modelId="{87BFB00E-24B0-3443-BCFF-D4E33A37441F}" type="presParOf" srcId="{46FF70B5-EF7F-0048-B302-153155DDF056}" destId="{43C5136D-8F99-3049-9435-FDFE73AF7145}" srcOrd="0" destOrd="0" presId="urn:microsoft.com/office/officeart/2005/8/layout/hierarchy4"/>
    <dgm:cxn modelId="{60BF1E73-DB34-C34E-A3BA-C616679B614B}" type="presParOf" srcId="{46FF70B5-EF7F-0048-B302-153155DDF056}" destId="{3A3A8FD2-746B-4343-9CEB-5EBFE18C8E2B}" srcOrd="1" destOrd="0" presId="urn:microsoft.com/office/officeart/2005/8/layout/hierarchy4"/>
    <dgm:cxn modelId="{7B84E902-DEF1-A64C-9023-EC3645ACC7B5}" type="presParOf" srcId="{4D843A7F-18CA-0F42-B296-D3064D5111ED}" destId="{8B396BFC-F5C1-6844-8DAC-A31675CD3ADC}" srcOrd="3" destOrd="0" presId="urn:microsoft.com/office/officeart/2005/8/layout/hierarchy4"/>
    <dgm:cxn modelId="{5966CB17-738D-374D-B759-435B15D206AF}" type="presParOf" srcId="{4D843A7F-18CA-0F42-B296-D3064D5111ED}" destId="{297AC414-A4F2-4846-8DE8-40EEF686595C}" srcOrd="4" destOrd="0" presId="urn:microsoft.com/office/officeart/2005/8/layout/hierarchy4"/>
    <dgm:cxn modelId="{7C9DF02B-1A25-244C-A49E-0A48A7B3DC56}" type="presParOf" srcId="{297AC414-A4F2-4846-8DE8-40EEF686595C}" destId="{05354D03-D72D-BA40-A6E2-4B0410310CB5}" srcOrd="0" destOrd="0" presId="urn:microsoft.com/office/officeart/2005/8/layout/hierarchy4"/>
    <dgm:cxn modelId="{BED94FA5-82F8-6947-A854-01E11188F277}" type="presParOf" srcId="{297AC414-A4F2-4846-8DE8-40EEF686595C}" destId="{592416C3-E022-E048-87A8-638213F1335A}" srcOrd="1" destOrd="0" presId="urn:microsoft.com/office/officeart/2005/8/layout/hierarchy4"/>
    <dgm:cxn modelId="{F16F825E-AE02-5B44-B7B9-3B6DB0B3173B}" type="presParOf" srcId="{297AC414-A4F2-4846-8DE8-40EEF686595C}" destId="{BB33C153-10E0-8149-935D-CF6E5A963BE7}" srcOrd="2" destOrd="0" presId="urn:microsoft.com/office/officeart/2005/8/layout/hierarchy4"/>
    <dgm:cxn modelId="{3B1CA2F6-3F09-5347-9932-9F243E41D4A6}" type="presParOf" srcId="{BB33C153-10E0-8149-935D-CF6E5A963BE7}" destId="{1BA00DBA-2DF3-6B48-9898-3694F4346907}" srcOrd="0" destOrd="0" presId="urn:microsoft.com/office/officeart/2005/8/layout/hierarchy4"/>
    <dgm:cxn modelId="{2B10D9B9-6A04-5D45-B038-B7E07D756401}" type="presParOf" srcId="{1BA00DBA-2DF3-6B48-9898-3694F4346907}" destId="{B7E7B59D-534C-0A4F-A259-52ACBC80023B}" srcOrd="0" destOrd="0" presId="urn:microsoft.com/office/officeart/2005/8/layout/hierarchy4"/>
    <dgm:cxn modelId="{2D780505-003D-D54B-BF94-F340060AA1D2}" type="presParOf" srcId="{1BA00DBA-2DF3-6B48-9898-3694F4346907}" destId="{79F6E781-B52C-2B45-8D1E-10852F1C8C11}" srcOrd="1" destOrd="0" presId="urn:microsoft.com/office/officeart/2005/8/layout/hierarchy4"/>
    <dgm:cxn modelId="{D166D505-7D5A-9A47-959A-20818BA15308}" type="presParOf" srcId="{4D843A7F-18CA-0F42-B296-D3064D5111ED}" destId="{A1C8391B-43B4-1148-B3D3-9635C879561A}" srcOrd="5" destOrd="0" presId="urn:microsoft.com/office/officeart/2005/8/layout/hierarchy4"/>
    <dgm:cxn modelId="{1C92FB78-58A6-A941-AC16-F7CB38CA45BD}" type="presParOf" srcId="{4D843A7F-18CA-0F42-B296-D3064D5111ED}" destId="{EF80D54C-8FB2-964F-84F5-9806166329AF}" srcOrd="6" destOrd="0" presId="urn:microsoft.com/office/officeart/2005/8/layout/hierarchy4"/>
    <dgm:cxn modelId="{322A9BF3-4B56-094B-8798-FDD59AB23B02}" type="presParOf" srcId="{EF80D54C-8FB2-964F-84F5-9806166329AF}" destId="{BA6351F9-456C-8844-A28B-579ABFC2CBB5}" srcOrd="0" destOrd="0" presId="urn:microsoft.com/office/officeart/2005/8/layout/hierarchy4"/>
    <dgm:cxn modelId="{18C97CC9-F40D-6744-98E4-A210181814D1}" type="presParOf" srcId="{EF80D54C-8FB2-964F-84F5-9806166329AF}" destId="{FFF260F0-F9F5-1F44-91DF-206DA443AFEE}" srcOrd="1" destOrd="0" presId="urn:microsoft.com/office/officeart/2005/8/layout/hierarchy4"/>
    <dgm:cxn modelId="{462257FA-E0EB-E342-8947-C269DF455CB4}" type="presParOf" srcId="{EF80D54C-8FB2-964F-84F5-9806166329AF}" destId="{984FB1EB-C79B-C44B-961F-D92BFAAC9513}" srcOrd="2" destOrd="0" presId="urn:microsoft.com/office/officeart/2005/8/layout/hierarchy4"/>
    <dgm:cxn modelId="{2F8A95C2-BCE6-6547-A664-676B9DF3C006}" type="presParOf" srcId="{984FB1EB-C79B-C44B-961F-D92BFAAC9513}" destId="{B98F5F1C-9136-A54F-BA92-E06B991351AD}" srcOrd="0" destOrd="0" presId="urn:microsoft.com/office/officeart/2005/8/layout/hierarchy4"/>
    <dgm:cxn modelId="{3F50D592-D5FB-EB4F-A64E-CD3273D2A91B}" type="presParOf" srcId="{B98F5F1C-9136-A54F-BA92-E06B991351AD}" destId="{ADA7A069-528D-A042-A6F3-FA941787AB70}" srcOrd="0" destOrd="0" presId="urn:microsoft.com/office/officeart/2005/8/layout/hierarchy4"/>
    <dgm:cxn modelId="{6BECE777-B2DF-E14A-9D12-E34973907EA1}" type="presParOf" srcId="{B98F5F1C-9136-A54F-BA92-E06B991351AD}" destId="{A18FD69D-6001-0643-A5BD-876469C2717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كيف يظهرون في الإعلام؟</a:t>
          </a:r>
          <a:endParaRPr lang="en-GB" sz="28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r" rtl="1"/>
          <a:endParaRPr lang="en-GB" sz="28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r" rtl="1"/>
          <a:endParaRPr lang="en-GB" sz="2800" b="1"/>
        </a:p>
      </dgm:t>
    </dgm:pt>
    <dgm:pt modelId="{64964D88-FD86-174D-914C-CE8F8A1F66C9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كيف يُديرون لغة الجسد؟</a:t>
          </a:r>
          <a:endParaRPr lang="en-GB" sz="28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r" rtl="1"/>
          <a:endParaRPr lang="en-GB" sz="28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r" rtl="1"/>
          <a:endParaRPr lang="en-GB" sz="2800" b="1"/>
        </a:p>
      </dgm:t>
    </dgm:pt>
    <dgm:pt modelId="{F7EA539D-FC05-1540-AD9A-EE773CE2F5DE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كيف يُجيبون على الأسئلة الصعبة؟</a:t>
          </a:r>
          <a:endParaRPr lang="en-GB" sz="28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r" rtl="1"/>
          <a:endParaRPr lang="en-GB" sz="28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r" rtl="1"/>
          <a:endParaRPr lang="en-GB" sz="2800" b="1"/>
        </a:p>
      </dgm:t>
    </dgm:pt>
    <dgm:pt modelId="{6E0B8BE2-804D-CE4E-BAA1-D904CC9463FE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كيف يُحافظون على </a:t>
          </a:r>
          <a:r>
            <a:rPr lang="ar-SA" sz="2800" i="1" dirty="0"/>
            <a:t>ثبات الرسالة</a:t>
          </a:r>
          <a:r>
            <a:rPr lang="ar-SA" sz="2800" dirty="0"/>
            <a:t> تحت الضغط؟</a:t>
          </a:r>
          <a:endParaRPr lang="en-GB" sz="2800" b="1" dirty="0"/>
        </a:p>
      </dgm:t>
    </dgm:pt>
    <dgm:pt modelId="{DC4D2D2F-9A7C-6645-8648-54697170D13C}" type="parTrans" cxnId="{B830B1B8-483B-EE4B-B582-2A0620F80FCD}">
      <dgm:prSet/>
      <dgm:spPr/>
      <dgm:t>
        <a:bodyPr/>
        <a:lstStyle/>
        <a:p>
          <a:pPr algn="r"/>
          <a:endParaRPr lang="en-GB" sz="2800"/>
        </a:p>
      </dgm:t>
    </dgm:pt>
    <dgm:pt modelId="{4F57554B-CC5C-0447-9E36-958C12042805}" type="sibTrans" cxnId="{B830B1B8-483B-EE4B-B582-2A0620F80FCD}">
      <dgm:prSet custT="1"/>
      <dgm:spPr/>
      <dgm:t>
        <a:bodyPr/>
        <a:lstStyle/>
        <a:p>
          <a:pPr algn="r"/>
          <a:endParaRPr lang="en-GB" sz="2800"/>
        </a:p>
      </dgm:t>
    </dgm:pt>
    <dgm:pt modelId="{4A48D115-7CE2-954D-8879-3BE4E414415A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كيف يُظهرون </a:t>
          </a:r>
          <a:r>
            <a:rPr lang="ar-SA" sz="2800" b="1" dirty="0"/>
            <a:t>التعاطف الحقيقي دون مبالغة</a:t>
          </a:r>
          <a:r>
            <a:rPr lang="ar-SA" sz="2800" dirty="0"/>
            <a:t>؟</a:t>
          </a:r>
          <a:endParaRPr lang="en-GB" sz="2800" b="1" dirty="0"/>
        </a:p>
      </dgm:t>
    </dgm:pt>
    <dgm:pt modelId="{4B2EBAAE-A5E7-544A-917A-9CB4E672F1BA}" type="parTrans" cxnId="{D498B74C-D12D-1F4B-8BE1-EEF8B495FD10}">
      <dgm:prSet/>
      <dgm:spPr/>
      <dgm:t>
        <a:bodyPr/>
        <a:lstStyle/>
        <a:p>
          <a:pPr algn="r"/>
          <a:endParaRPr lang="en-GB" sz="2800"/>
        </a:p>
      </dgm:t>
    </dgm:pt>
    <dgm:pt modelId="{173DA919-1F51-0440-B5D5-9886B6E45AE7}" type="sibTrans" cxnId="{D498B74C-D12D-1F4B-8BE1-EEF8B495FD10}">
      <dgm:prSet/>
      <dgm:spPr/>
      <dgm:t>
        <a:bodyPr/>
        <a:lstStyle/>
        <a:p>
          <a:pPr algn="r"/>
          <a:endParaRPr lang="en-GB" sz="2800"/>
        </a:p>
      </dgm:t>
    </dgm:pt>
    <dgm:pt modelId="{CB96FF00-8DFE-2342-BEBB-C9E68C011977}" type="pres">
      <dgm:prSet presAssocID="{FC59F2C5-80E2-AD4A-AD85-54DDF7E1F903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ABEA3B1C-B85E-2A43-B457-523E698A30D1}" type="pres">
      <dgm:prSet presAssocID="{FC59F2C5-80E2-AD4A-AD85-54DDF7E1F903}" presName="dummyMaxCanvas" presStyleCnt="0">
        <dgm:presLayoutVars/>
      </dgm:prSet>
      <dgm:spPr/>
    </dgm:pt>
    <dgm:pt modelId="{1D1BFE25-7C2C-7C44-83BA-C2D0CB12852A}" type="pres">
      <dgm:prSet presAssocID="{FC59F2C5-80E2-AD4A-AD85-54DDF7E1F903}" presName="FiveNodes_1" presStyleLbl="node1" presStyleIdx="0" presStyleCnt="5">
        <dgm:presLayoutVars>
          <dgm:bulletEnabled val="1"/>
        </dgm:presLayoutVars>
      </dgm:prSet>
      <dgm:spPr/>
    </dgm:pt>
    <dgm:pt modelId="{B912EE2B-266E-C644-A05D-BF5849EA91EB}" type="pres">
      <dgm:prSet presAssocID="{FC59F2C5-80E2-AD4A-AD85-54DDF7E1F903}" presName="FiveNodes_2" presStyleLbl="node1" presStyleIdx="1" presStyleCnt="5" custScaleX="106494">
        <dgm:presLayoutVars>
          <dgm:bulletEnabled val="1"/>
        </dgm:presLayoutVars>
      </dgm:prSet>
      <dgm:spPr/>
    </dgm:pt>
    <dgm:pt modelId="{CFAA6BCB-CB54-DA48-B79E-730D30315163}" type="pres">
      <dgm:prSet presAssocID="{FC59F2C5-80E2-AD4A-AD85-54DDF7E1F903}" presName="FiveNodes_3" presStyleLbl="node1" presStyleIdx="2" presStyleCnt="5">
        <dgm:presLayoutVars>
          <dgm:bulletEnabled val="1"/>
        </dgm:presLayoutVars>
      </dgm:prSet>
      <dgm:spPr/>
    </dgm:pt>
    <dgm:pt modelId="{68DD0B66-9AE9-864B-A4A3-8FE0E92AD71C}" type="pres">
      <dgm:prSet presAssocID="{FC59F2C5-80E2-AD4A-AD85-54DDF7E1F903}" presName="FiveNodes_4" presStyleLbl="node1" presStyleIdx="3" presStyleCnt="5" custScaleX="102169">
        <dgm:presLayoutVars>
          <dgm:bulletEnabled val="1"/>
        </dgm:presLayoutVars>
      </dgm:prSet>
      <dgm:spPr/>
    </dgm:pt>
    <dgm:pt modelId="{40A9DF81-C4F4-0749-B2B6-3422C1F35CBC}" type="pres">
      <dgm:prSet presAssocID="{FC59F2C5-80E2-AD4A-AD85-54DDF7E1F903}" presName="FiveNodes_5" presStyleLbl="node1" presStyleIdx="4" presStyleCnt="5">
        <dgm:presLayoutVars>
          <dgm:bulletEnabled val="1"/>
        </dgm:presLayoutVars>
      </dgm:prSet>
      <dgm:spPr/>
    </dgm:pt>
    <dgm:pt modelId="{095E686F-F55D-344D-B9B3-2AA09E114625}" type="pres">
      <dgm:prSet presAssocID="{FC59F2C5-80E2-AD4A-AD85-54DDF7E1F903}" presName="FiveConn_1-2" presStyleLbl="fgAccFollowNode1" presStyleIdx="0" presStyleCnt="4">
        <dgm:presLayoutVars>
          <dgm:bulletEnabled val="1"/>
        </dgm:presLayoutVars>
      </dgm:prSet>
      <dgm:spPr/>
    </dgm:pt>
    <dgm:pt modelId="{5B757908-3570-AB4B-947B-3E1871CFC618}" type="pres">
      <dgm:prSet presAssocID="{FC59F2C5-80E2-AD4A-AD85-54DDF7E1F903}" presName="FiveConn_2-3" presStyleLbl="fgAccFollowNode1" presStyleIdx="1" presStyleCnt="4">
        <dgm:presLayoutVars>
          <dgm:bulletEnabled val="1"/>
        </dgm:presLayoutVars>
      </dgm:prSet>
      <dgm:spPr/>
    </dgm:pt>
    <dgm:pt modelId="{0B0AB824-7683-3947-A1B6-1F3E1DFB26D9}" type="pres">
      <dgm:prSet presAssocID="{FC59F2C5-80E2-AD4A-AD85-54DDF7E1F903}" presName="FiveConn_3-4" presStyleLbl="fgAccFollowNode1" presStyleIdx="2" presStyleCnt="4">
        <dgm:presLayoutVars>
          <dgm:bulletEnabled val="1"/>
        </dgm:presLayoutVars>
      </dgm:prSet>
      <dgm:spPr/>
    </dgm:pt>
    <dgm:pt modelId="{E119A9A2-D46C-7D45-93FC-4196F2F994D4}" type="pres">
      <dgm:prSet presAssocID="{FC59F2C5-80E2-AD4A-AD85-54DDF7E1F903}" presName="FiveConn_4-5" presStyleLbl="fgAccFollowNode1" presStyleIdx="3" presStyleCnt="4">
        <dgm:presLayoutVars>
          <dgm:bulletEnabled val="1"/>
        </dgm:presLayoutVars>
      </dgm:prSet>
      <dgm:spPr/>
    </dgm:pt>
    <dgm:pt modelId="{B08E2BEE-2EEB-B84F-BF81-FE0D36429D08}" type="pres">
      <dgm:prSet presAssocID="{FC59F2C5-80E2-AD4A-AD85-54DDF7E1F903}" presName="FiveNodes_1_text" presStyleLbl="node1" presStyleIdx="4" presStyleCnt="5">
        <dgm:presLayoutVars>
          <dgm:bulletEnabled val="1"/>
        </dgm:presLayoutVars>
      </dgm:prSet>
      <dgm:spPr/>
    </dgm:pt>
    <dgm:pt modelId="{6614FCB3-A981-C64E-B37E-68ED515E3A2B}" type="pres">
      <dgm:prSet presAssocID="{FC59F2C5-80E2-AD4A-AD85-54DDF7E1F903}" presName="FiveNodes_2_text" presStyleLbl="node1" presStyleIdx="4" presStyleCnt="5">
        <dgm:presLayoutVars>
          <dgm:bulletEnabled val="1"/>
        </dgm:presLayoutVars>
      </dgm:prSet>
      <dgm:spPr/>
    </dgm:pt>
    <dgm:pt modelId="{3C58803E-E2F4-DE4E-87C1-F0DE96C3A4E1}" type="pres">
      <dgm:prSet presAssocID="{FC59F2C5-80E2-AD4A-AD85-54DDF7E1F903}" presName="FiveNodes_3_text" presStyleLbl="node1" presStyleIdx="4" presStyleCnt="5">
        <dgm:presLayoutVars>
          <dgm:bulletEnabled val="1"/>
        </dgm:presLayoutVars>
      </dgm:prSet>
      <dgm:spPr/>
    </dgm:pt>
    <dgm:pt modelId="{0957F045-F78A-B34A-B0D0-A12F6B98DD91}" type="pres">
      <dgm:prSet presAssocID="{FC59F2C5-80E2-AD4A-AD85-54DDF7E1F903}" presName="FiveNodes_4_text" presStyleLbl="node1" presStyleIdx="4" presStyleCnt="5">
        <dgm:presLayoutVars>
          <dgm:bulletEnabled val="1"/>
        </dgm:presLayoutVars>
      </dgm:prSet>
      <dgm:spPr/>
    </dgm:pt>
    <dgm:pt modelId="{F5406D8D-E8B8-C548-BF31-D61429113CB3}" type="pres">
      <dgm:prSet presAssocID="{FC59F2C5-80E2-AD4A-AD85-54DDF7E1F90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69170700-C764-2F42-8EA9-AA4167B01E8D}" type="presOf" srcId="{64964D88-FD86-174D-914C-CE8F8A1F66C9}" destId="{B912EE2B-266E-C644-A05D-BF5849EA91EB}" srcOrd="0" destOrd="0" presId="urn:microsoft.com/office/officeart/2005/8/layout/vProcess5"/>
    <dgm:cxn modelId="{2E663F03-A88A-6547-86F5-F6124A9D046C}" type="presOf" srcId="{6E0B8BE2-804D-CE4E-BAA1-D904CC9463FE}" destId="{68DD0B66-9AE9-864B-A4A3-8FE0E92AD71C}" srcOrd="0" destOrd="0" presId="urn:microsoft.com/office/officeart/2005/8/layout/vProcess5"/>
    <dgm:cxn modelId="{86D42B25-64B4-E542-98FA-9257FB12D77C}" type="presOf" srcId="{FC59F2C5-80E2-AD4A-AD85-54DDF7E1F903}" destId="{CB96FF00-8DFE-2342-BEBB-C9E68C011977}" srcOrd="0" destOrd="0" presId="urn:microsoft.com/office/officeart/2005/8/layout/vProcess5"/>
    <dgm:cxn modelId="{3263BF45-87AB-2948-BF55-AAFE5351BAF9}" type="presOf" srcId="{F7EA539D-FC05-1540-AD9A-EE773CE2F5DE}" destId="{3C58803E-E2F4-DE4E-87C1-F0DE96C3A4E1}" srcOrd="1" destOrd="0" presId="urn:microsoft.com/office/officeart/2005/8/layout/vProcess5"/>
    <dgm:cxn modelId="{D498B74C-D12D-1F4B-8BE1-EEF8B495FD10}" srcId="{FC59F2C5-80E2-AD4A-AD85-54DDF7E1F903}" destId="{4A48D115-7CE2-954D-8879-3BE4E414415A}" srcOrd="4" destOrd="0" parTransId="{4B2EBAAE-A5E7-544A-917A-9CB4E672F1BA}" sibTransId="{173DA919-1F51-0440-B5D5-9886B6E45AE7}"/>
    <dgm:cxn modelId="{1544264E-2208-A34D-AC0F-3DFCE3658CA5}" type="presOf" srcId="{F7EA539D-FC05-1540-AD9A-EE773CE2F5DE}" destId="{CFAA6BCB-CB54-DA48-B79E-730D30315163}" srcOrd="0" destOrd="0" presId="urn:microsoft.com/office/officeart/2005/8/layout/vProcess5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F8FA4D66-AF04-ED47-B22E-64EB06255422}" type="presOf" srcId="{CE204DBC-4615-A74D-91B7-BCE007B1DB25}" destId="{1D1BFE25-7C2C-7C44-83BA-C2D0CB12852A}" srcOrd="0" destOrd="0" presId="urn:microsoft.com/office/officeart/2005/8/layout/vProcess5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F176936D-9852-DB46-8889-00DA13C19690}" type="presOf" srcId="{9BF74076-8E0B-C04A-807E-DEEC74D4C8C6}" destId="{5B757908-3570-AB4B-947B-3E1871CFC618}" srcOrd="0" destOrd="0" presId="urn:microsoft.com/office/officeart/2005/8/layout/vProcess5"/>
    <dgm:cxn modelId="{9B055D71-CDBE-6E48-A017-CEEB3C7C1AB7}" type="presOf" srcId="{976B52BE-E96B-5346-8477-5F12C31331FF}" destId="{0B0AB824-7683-3947-A1B6-1F3E1DFB26D9}" srcOrd="0" destOrd="0" presId="urn:microsoft.com/office/officeart/2005/8/layout/vProcess5"/>
    <dgm:cxn modelId="{29E45B75-F42B-FF4C-9007-85379623E880}" type="presOf" srcId="{6E0B8BE2-804D-CE4E-BAA1-D904CC9463FE}" destId="{0957F045-F78A-B34A-B0D0-A12F6B98DD91}" srcOrd="1" destOrd="0" presId="urn:microsoft.com/office/officeart/2005/8/layout/vProcess5"/>
    <dgm:cxn modelId="{C201A67A-6CBD-D842-AE58-D5499B246696}" type="presOf" srcId="{4A48D115-7CE2-954D-8879-3BE4E414415A}" destId="{F5406D8D-E8B8-C548-BF31-D61429113CB3}" srcOrd="1" destOrd="0" presId="urn:microsoft.com/office/officeart/2005/8/layout/vProcess5"/>
    <dgm:cxn modelId="{4E3AD29B-D8CF-764F-A5A3-AB42BBD01309}" type="presOf" srcId="{CE204DBC-4615-A74D-91B7-BCE007B1DB25}" destId="{B08E2BEE-2EEB-B84F-BF81-FE0D36429D08}" srcOrd="1" destOrd="0" presId="urn:microsoft.com/office/officeart/2005/8/layout/vProcess5"/>
    <dgm:cxn modelId="{E0998CA3-7A85-6F4B-96C3-DFCCCD775805}" type="presOf" srcId="{4A48D115-7CE2-954D-8879-3BE4E414415A}" destId="{40A9DF81-C4F4-0749-B2B6-3422C1F35CBC}" srcOrd="0" destOrd="0" presId="urn:microsoft.com/office/officeart/2005/8/layout/vProcess5"/>
    <dgm:cxn modelId="{6BB8E1A7-55FF-A440-8CAE-F60730C9DB5D}" type="presOf" srcId="{129EF210-9901-FB4E-91C7-7108A5A2834A}" destId="{095E686F-F55D-344D-B9B3-2AA09E114625}" srcOrd="0" destOrd="0" presId="urn:microsoft.com/office/officeart/2005/8/layout/vProcess5"/>
    <dgm:cxn modelId="{B830B1B8-483B-EE4B-B582-2A0620F80FCD}" srcId="{FC59F2C5-80E2-AD4A-AD85-54DDF7E1F903}" destId="{6E0B8BE2-804D-CE4E-BAA1-D904CC9463FE}" srcOrd="3" destOrd="0" parTransId="{DC4D2D2F-9A7C-6645-8648-54697170D13C}" sibTransId="{4F57554B-CC5C-0447-9E36-958C12042805}"/>
    <dgm:cxn modelId="{96AED6DE-19D4-3742-BDAC-F414D6DB2F95}" type="presOf" srcId="{4F57554B-CC5C-0447-9E36-958C12042805}" destId="{E119A9A2-D46C-7D45-93FC-4196F2F994D4}" srcOrd="0" destOrd="0" presId="urn:microsoft.com/office/officeart/2005/8/layout/vProcess5"/>
    <dgm:cxn modelId="{D721EBE8-3CCB-FB41-B6A1-7A84988C587C}" type="presOf" srcId="{64964D88-FD86-174D-914C-CE8F8A1F66C9}" destId="{6614FCB3-A981-C64E-B37E-68ED515E3A2B}" srcOrd="1" destOrd="0" presId="urn:microsoft.com/office/officeart/2005/8/layout/vProcess5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7CE6461F-F8ED-964F-B33E-C19BF289E093}" type="presParOf" srcId="{CB96FF00-8DFE-2342-BEBB-C9E68C011977}" destId="{ABEA3B1C-B85E-2A43-B457-523E698A30D1}" srcOrd="0" destOrd="0" presId="urn:microsoft.com/office/officeart/2005/8/layout/vProcess5"/>
    <dgm:cxn modelId="{3D155C09-41BD-F44B-B22C-71A30678ABEA}" type="presParOf" srcId="{CB96FF00-8DFE-2342-BEBB-C9E68C011977}" destId="{1D1BFE25-7C2C-7C44-83BA-C2D0CB12852A}" srcOrd="1" destOrd="0" presId="urn:microsoft.com/office/officeart/2005/8/layout/vProcess5"/>
    <dgm:cxn modelId="{4CE66919-E782-244A-99B4-87A9516E0B43}" type="presParOf" srcId="{CB96FF00-8DFE-2342-BEBB-C9E68C011977}" destId="{B912EE2B-266E-C644-A05D-BF5849EA91EB}" srcOrd="2" destOrd="0" presId="urn:microsoft.com/office/officeart/2005/8/layout/vProcess5"/>
    <dgm:cxn modelId="{BE2EF845-141B-F041-858A-0E1E9F26A326}" type="presParOf" srcId="{CB96FF00-8DFE-2342-BEBB-C9E68C011977}" destId="{CFAA6BCB-CB54-DA48-B79E-730D30315163}" srcOrd="3" destOrd="0" presId="urn:microsoft.com/office/officeart/2005/8/layout/vProcess5"/>
    <dgm:cxn modelId="{95111122-9E4B-274B-A7EE-5802DD66F950}" type="presParOf" srcId="{CB96FF00-8DFE-2342-BEBB-C9E68C011977}" destId="{68DD0B66-9AE9-864B-A4A3-8FE0E92AD71C}" srcOrd="4" destOrd="0" presId="urn:microsoft.com/office/officeart/2005/8/layout/vProcess5"/>
    <dgm:cxn modelId="{6E11DF75-A3C9-7B4E-A86F-0BEC7B12AC7A}" type="presParOf" srcId="{CB96FF00-8DFE-2342-BEBB-C9E68C011977}" destId="{40A9DF81-C4F4-0749-B2B6-3422C1F35CBC}" srcOrd="5" destOrd="0" presId="urn:microsoft.com/office/officeart/2005/8/layout/vProcess5"/>
    <dgm:cxn modelId="{3E6EA8A1-0303-6648-8D31-E7454F029CE3}" type="presParOf" srcId="{CB96FF00-8DFE-2342-BEBB-C9E68C011977}" destId="{095E686F-F55D-344D-B9B3-2AA09E114625}" srcOrd="6" destOrd="0" presId="urn:microsoft.com/office/officeart/2005/8/layout/vProcess5"/>
    <dgm:cxn modelId="{1B08D8C9-616F-5D47-90B8-99A62765CBB4}" type="presParOf" srcId="{CB96FF00-8DFE-2342-BEBB-C9E68C011977}" destId="{5B757908-3570-AB4B-947B-3E1871CFC618}" srcOrd="7" destOrd="0" presId="urn:microsoft.com/office/officeart/2005/8/layout/vProcess5"/>
    <dgm:cxn modelId="{F44100DB-379C-7D47-8CDE-BB3AF5772B3D}" type="presParOf" srcId="{CB96FF00-8DFE-2342-BEBB-C9E68C011977}" destId="{0B0AB824-7683-3947-A1B6-1F3E1DFB26D9}" srcOrd="8" destOrd="0" presId="urn:microsoft.com/office/officeart/2005/8/layout/vProcess5"/>
    <dgm:cxn modelId="{0FD890F7-C7E1-744E-9615-AA9FAC0E596F}" type="presParOf" srcId="{CB96FF00-8DFE-2342-BEBB-C9E68C011977}" destId="{E119A9A2-D46C-7D45-93FC-4196F2F994D4}" srcOrd="9" destOrd="0" presId="urn:microsoft.com/office/officeart/2005/8/layout/vProcess5"/>
    <dgm:cxn modelId="{DDF864F0-EEB6-9F4E-8267-E72550B874DA}" type="presParOf" srcId="{CB96FF00-8DFE-2342-BEBB-C9E68C011977}" destId="{B08E2BEE-2EEB-B84F-BF81-FE0D36429D08}" srcOrd="10" destOrd="0" presId="urn:microsoft.com/office/officeart/2005/8/layout/vProcess5"/>
    <dgm:cxn modelId="{01EAA4C6-BD71-CC42-A9D7-EE0B0792DD28}" type="presParOf" srcId="{CB96FF00-8DFE-2342-BEBB-C9E68C011977}" destId="{6614FCB3-A981-C64E-B37E-68ED515E3A2B}" srcOrd="11" destOrd="0" presId="urn:microsoft.com/office/officeart/2005/8/layout/vProcess5"/>
    <dgm:cxn modelId="{256625CB-2472-F949-AC29-9D123473B0FB}" type="presParOf" srcId="{CB96FF00-8DFE-2342-BEBB-C9E68C011977}" destId="{3C58803E-E2F4-DE4E-87C1-F0DE96C3A4E1}" srcOrd="12" destOrd="0" presId="urn:microsoft.com/office/officeart/2005/8/layout/vProcess5"/>
    <dgm:cxn modelId="{24A5C48C-5318-3245-94F5-50461FF41FF9}" type="presParOf" srcId="{CB96FF00-8DFE-2342-BEBB-C9E68C011977}" destId="{0957F045-F78A-B34A-B0D0-A12F6B98DD91}" srcOrd="13" destOrd="0" presId="urn:microsoft.com/office/officeart/2005/8/layout/vProcess5"/>
    <dgm:cxn modelId="{5C625870-2E77-E44E-867A-C625810845EA}" type="presParOf" srcId="{CB96FF00-8DFE-2342-BEBB-C9E68C011977}" destId="{F5406D8D-E8B8-C548-BF31-D61429113CB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جلسات محاكاة إعلامية</a:t>
          </a:r>
          <a:endParaRPr lang="en-GB" sz="2400" dirty="0"/>
        </a:p>
        <a:p>
          <a:pPr algn="r">
            <a:buNone/>
          </a:pPr>
          <a:r>
            <a:rPr lang="ar-SA" sz="2400" dirty="0"/>
            <a:t>تدريبات كاملة على المؤتمرات الصحفية — أسئلة مرتجلة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تدريب فيديو</a:t>
          </a:r>
          <a:endParaRPr lang="en-GB" sz="2400" dirty="0"/>
        </a:p>
        <a:p>
          <a:pPr algn="r">
            <a:buNone/>
          </a:pPr>
          <a:r>
            <a:rPr lang="ar-SA" sz="2400" dirty="0"/>
            <a:t>تصوير المتحدثين أثناء الأداء — مع تقييم فوري لنبرة الصوت، لغة الجسد، وضوح الرسالة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تمرينات على الردود في القنوات الاجتماعية</a:t>
          </a:r>
          <a:endParaRPr lang="en-GB" sz="2400" dirty="0"/>
        </a:p>
        <a:p>
          <a:pPr algn="r">
            <a:buNone/>
          </a:pPr>
          <a:r>
            <a:rPr lang="ar-SA" sz="2400" dirty="0"/>
            <a:t>كيف يكتب المتحدثون الرسميون رسائل فعّالة في تويتر، فيسبوك، إنستغرام أثناء الأزمة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التدريب على تسجيل فيديوهات الأزمات</a:t>
          </a:r>
          <a:endParaRPr lang="en-GB" sz="2400" dirty="0"/>
        </a:p>
        <a:p>
          <a:pPr algn="r">
            <a:buNone/>
          </a:pPr>
          <a:r>
            <a:rPr lang="ar-SA" sz="2400" dirty="0"/>
            <a:t>إعداد المتحدثين لتصوير رسائل فيديو قصيرة تُبثّ مباشرة للجمهور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بناء دليل داخلي للمتحدثين الرسميين</a:t>
          </a:r>
          <a:endParaRPr lang="en-GB" sz="2400" dirty="0"/>
        </a:p>
        <a:p>
          <a:pPr algn="r">
            <a:buNone/>
          </a:pPr>
          <a:r>
            <a:rPr lang="ar-SA" sz="2400" dirty="0"/>
            <a:t>دليل واضح: ماذا يُقال، كيف يُقال، ما العبارات المحظورة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5" custScaleX="108822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5" custScaleY="127266">
        <dgm:presLayoutVars>
          <dgm:bulletEnabled val="1"/>
        </dgm:presLayoutVars>
      </dgm:prSet>
      <dgm:spPr/>
    </dgm:pt>
    <dgm:pt modelId="{80DC629E-6D46-A64F-BCFD-2D52CBA7853E}" type="pres">
      <dgm:prSet presAssocID="{B1A7360D-8795-2F4E-ABEF-D0EA3753B07E}" presName="sibTrans" presStyleCnt="0"/>
      <dgm:spPr/>
    </dgm:pt>
    <dgm:pt modelId="{934C7D22-6A71-4445-AFA9-9B2B736F4B8D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44A91D1-A1D4-1B4D-9BEB-E736BE9C77D8}" type="pres">
      <dgm:prSet presAssocID="{942B23F3-0336-EF48-855C-CED43D6F351D}" presName="sibTrans" presStyleCnt="0"/>
      <dgm:spPr/>
    </dgm:pt>
    <dgm:pt modelId="{D6CA41D6-D8F6-2742-9B37-8B2518214906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1F69276B-2A1F-A648-97F1-C02976EF42DB}" type="presOf" srcId="{62AA7A32-4FF0-F140-8295-9C0D8BC2E055}" destId="{D6CA41D6-D8F6-2742-9B37-8B2518214906}" srcOrd="0" destOrd="0" presId="urn:microsoft.com/office/officeart/2005/8/layout/default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817DE4FF-A0C3-6043-A9FA-49DF3D51F6EF}" type="presOf" srcId="{E8E95C23-E752-394B-B9B6-2A78136193D2}" destId="{934C7D22-6A71-4445-AFA9-9B2B736F4B8D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  <dgm:cxn modelId="{BAAE5110-78BF-9E4F-A2C3-A173FC57121B}" type="presParOf" srcId="{0EE15D80-8B51-3348-94DB-BC296FD9B5B6}" destId="{80DC629E-6D46-A64F-BCFD-2D52CBA7853E}" srcOrd="5" destOrd="0" presId="urn:microsoft.com/office/officeart/2005/8/layout/default"/>
    <dgm:cxn modelId="{5165783E-0C9F-B949-A507-7FF79701353B}" type="presParOf" srcId="{0EE15D80-8B51-3348-94DB-BC296FD9B5B6}" destId="{934C7D22-6A71-4445-AFA9-9B2B736F4B8D}" srcOrd="6" destOrd="0" presId="urn:microsoft.com/office/officeart/2005/8/layout/default"/>
    <dgm:cxn modelId="{C8256FE9-96A7-9E47-B361-41894AC426A8}" type="presParOf" srcId="{0EE15D80-8B51-3348-94DB-BC296FD9B5B6}" destId="{C44A91D1-A1D4-1B4D-9BEB-E736BE9C77D8}" srcOrd="7" destOrd="0" presId="urn:microsoft.com/office/officeart/2005/8/layout/default"/>
    <dgm:cxn modelId="{3868D1B8-4C47-4A44-9CB5-0A6271DD6B63}" type="presParOf" srcId="{0EE15D80-8B51-3348-94DB-BC296FD9B5B6}" destId="{D6CA41D6-D8F6-2742-9B37-8B251821490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9/3/layout/StepUpProcess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ما هو الدليل؟</a:t>
          </a:r>
          <a:endParaRPr lang="en-GB" sz="2000" dirty="0"/>
        </a:p>
        <a:p>
          <a:pPr algn="r">
            <a:buNone/>
          </a:pPr>
          <a:r>
            <a:rPr lang="ar-SA" sz="2000" dirty="0"/>
            <a:t>مستند داخلي يجهّز فرق الاتصال لمواجهة الأسئلة الصعبة أثناء الأزمة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ماذا يتضمّن؟</a:t>
          </a:r>
          <a:endParaRPr lang="en-GB" sz="2000" dirty="0"/>
        </a:p>
        <a:p>
          <a:pPr algn="r">
            <a:buNone/>
          </a:pPr>
          <a:r>
            <a:rPr lang="ar-SA" sz="2000" dirty="0"/>
            <a:t>أسئلة متوقعة من الإعلام، العملاء، الموظفين، الجهات الرسمية</a:t>
          </a:r>
          <a:r>
            <a:rPr lang="en-GB" sz="2000" dirty="0"/>
            <a:t>. </a:t>
          </a:r>
          <a:r>
            <a:rPr lang="ar-SA" sz="2000" dirty="0"/>
            <a:t>إجابات مقترحة — تمت مراجعتها قانونيًا وتسويقيًا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لماذا نُعدّه مُسبقًا؟</a:t>
          </a:r>
          <a:endParaRPr lang="en-GB" sz="2000" dirty="0"/>
        </a:p>
        <a:p>
          <a:pPr algn="r">
            <a:buNone/>
          </a:pPr>
          <a:r>
            <a:rPr lang="ar-SA" sz="2000" dirty="0"/>
            <a:t>لتجنّب تضارب الرسائل أو ارتباك المتحدثين أثناء الضغط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كيف نُحدّثه؟</a:t>
          </a:r>
          <a:endParaRPr lang="en-GB" sz="2000" dirty="0"/>
        </a:p>
        <a:p>
          <a:pPr algn="r">
            <a:buNone/>
          </a:pPr>
          <a:r>
            <a:rPr lang="ar-SA" sz="2000" dirty="0"/>
            <a:t>بعد كل أزمة أو تمرين — نُضيف الأسئلة الجديدة التي ظهرت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من يستخدمه؟</a:t>
          </a:r>
          <a:endParaRPr lang="en-GB" sz="2000" dirty="0"/>
        </a:p>
        <a:p>
          <a:pPr algn="r">
            <a:buNone/>
          </a:pPr>
          <a:r>
            <a:rPr lang="ar-SA" sz="2000" dirty="0"/>
            <a:t>المتحدثون الرسميون، فرق </a:t>
          </a:r>
          <a:r>
            <a:rPr lang="ar-SA" sz="2000" dirty="0" err="1"/>
            <a:t>السوشيال</a:t>
          </a:r>
          <a:r>
            <a:rPr lang="ar-SA" sz="2000" dirty="0"/>
            <a:t> ميديا، فرق العلاقات العامة، القيادة</a:t>
          </a:r>
          <a:endParaRPr lang="en-GB" sz="20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167678CA-E03B-D04F-9CF8-988D8BA0394C}" type="pres">
      <dgm:prSet presAssocID="{5B0BFAD2-A999-3B41-82A1-CDF4A6E3F1DA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7673F679-5693-8745-ACB5-6DA36F00933C}" type="pres">
      <dgm:prSet presAssocID="{1752099A-5FA7-5B42-9954-CCC2DC540A73}" presName="composite" presStyleCnt="0"/>
      <dgm:spPr/>
    </dgm:pt>
    <dgm:pt modelId="{13033F5B-F5CB-EC40-A34D-5AAA8B9C222C}" type="pres">
      <dgm:prSet presAssocID="{1752099A-5FA7-5B42-9954-CCC2DC540A73}" presName="LShape" presStyleLbl="alignNode1" presStyleIdx="0" presStyleCnt="9"/>
      <dgm:spPr/>
    </dgm:pt>
    <dgm:pt modelId="{D6503E3E-F0E0-F148-B969-B96672EE625E}" type="pres">
      <dgm:prSet presAssocID="{1752099A-5FA7-5B42-9954-CCC2DC540A73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FA91281C-122F-7A4D-A058-C22F38B622D4}" type="pres">
      <dgm:prSet presAssocID="{1752099A-5FA7-5B42-9954-CCC2DC540A73}" presName="Triangle" presStyleLbl="alignNode1" presStyleIdx="1" presStyleCnt="9"/>
      <dgm:spPr/>
    </dgm:pt>
    <dgm:pt modelId="{5C4E26A9-8FE3-A844-91B5-A5937FF880E7}" type="pres">
      <dgm:prSet presAssocID="{D82E5EC9-D48F-7543-B907-FBA1F99EA9C6}" presName="sibTrans" presStyleCnt="0"/>
      <dgm:spPr/>
    </dgm:pt>
    <dgm:pt modelId="{61E40B1A-708E-2943-9141-BA2D0F96FB2E}" type="pres">
      <dgm:prSet presAssocID="{D82E5EC9-D48F-7543-B907-FBA1F99EA9C6}" presName="space" presStyleCnt="0"/>
      <dgm:spPr/>
    </dgm:pt>
    <dgm:pt modelId="{2DE7599D-22D5-AC42-A688-21E3370B050F}" type="pres">
      <dgm:prSet presAssocID="{33175CCB-1C8B-1C44-8A2A-276D69ED11D2}" presName="composite" presStyleCnt="0"/>
      <dgm:spPr/>
    </dgm:pt>
    <dgm:pt modelId="{6AAED8A3-EDE6-4649-86D3-53247E8D2209}" type="pres">
      <dgm:prSet presAssocID="{33175CCB-1C8B-1C44-8A2A-276D69ED11D2}" presName="LShape" presStyleLbl="alignNode1" presStyleIdx="2" presStyleCnt="9"/>
      <dgm:spPr/>
    </dgm:pt>
    <dgm:pt modelId="{67D421C8-8BA9-6A46-BB28-30C92E09DF61}" type="pres">
      <dgm:prSet presAssocID="{33175CCB-1C8B-1C44-8A2A-276D69ED11D2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502802CB-EE6F-7E4D-87D9-92BD7D11A619}" type="pres">
      <dgm:prSet presAssocID="{33175CCB-1C8B-1C44-8A2A-276D69ED11D2}" presName="Triangle" presStyleLbl="alignNode1" presStyleIdx="3" presStyleCnt="9"/>
      <dgm:spPr/>
    </dgm:pt>
    <dgm:pt modelId="{E9855E72-F1BE-5340-90FC-CFA04C169A2E}" type="pres">
      <dgm:prSet presAssocID="{46CD5F3F-16F8-1443-AC0A-CECBDA2B0AE3}" presName="sibTrans" presStyleCnt="0"/>
      <dgm:spPr/>
    </dgm:pt>
    <dgm:pt modelId="{81142C29-9B55-1F42-9A81-128D3C9ED1B5}" type="pres">
      <dgm:prSet presAssocID="{46CD5F3F-16F8-1443-AC0A-CECBDA2B0AE3}" presName="space" presStyleCnt="0"/>
      <dgm:spPr/>
    </dgm:pt>
    <dgm:pt modelId="{B02CF940-7464-6845-9EC8-119C9684A0C9}" type="pres">
      <dgm:prSet presAssocID="{00BA3E18-A5E2-9140-B854-8729D59638C7}" presName="composite" presStyleCnt="0"/>
      <dgm:spPr/>
    </dgm:pt>
    <dgm:pt modelId="{DAE4AEC9-2AB2-AC42-8EB3-097635941C8B}" type="pres">
      <dgm:prSet presAssocID="{00BA3E18-A5E2-9140-B854-8729D59638C7}" presName="LShape" presStyleLbl="alignNode1" presStyleIdx="4" presStyleCnt="9"/>
      <dgm:spPr/>
    </dgm:pt>
    <dgm:pt modelId="{DFFCC9ED-F9CD-2D49-BE1E-81B365F2CC11}" type="pres">
      <dgm:prSet presAssocID="{00BA3E18-A5E2-9140-B854-8729D59638C7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88C92074-7A65-714C-9F48-D9D4EFA42F34}" type="pres">
      <dgm:prSet presAssocID="{00BA3E18-A5E2-9140-B854-8729D59638C7}" presName="Triangle" presStyleLbl="alignNode1" presStyleIdx="5" presStyleCnt="9"/>
      <dgm:spPr/>
    </dgm:pt>
    <dgm:pt modelId="{28CD2A5F-97C2-1D47-AF43-55B3E59A6ED8}" type="pres">
      <dgm:prSet presAssocID="{B1A7360D-8795-2F4E-ABEF-D0EA3753B07E}" presName="sibTrans" presStyleCnt="0"/>
      <dgm:spPr/>
    </dgm:pt>
    <dgm:pt modelId="{E052FC81-FDA2-9D4B-A8AD-43A0EF3549EA}" type="pres">
      <dgm:prSet presAssocID="{B1A7360D-8795-2F4E-ABEF-D0EA3753B07E}" presName="space" presStyleCnt="0"/>
      <dgm:spPr/>
    </dgm:pt>
    <dgm:pt modelId="{C95122D1-F0F7-774E-B70E-2DDA4FD93B29}" type="pres">
      <dgm:prSet presAssocID="{E8E95C23-E752-394B-B9B6-2A78136193D2}" presName="composite" presStyleCnt="0"/>
      <dgm:spPr/>
    </dgm:pt>
    <dgm:pt modelId="{EA64B5DC-59D5-694C-9DB0-5C222ABD3449}" type="pres">
      <dgm:prSet presAssocID="{E8E95C23-E752-394B-B9B6-2A78136193D2}" presName="LShape" presStyleLbl="alignNode1" presStyleIdx="6" presStyleCnt="9"/>
      <dgm:spPr/>
    </dgm:pt>
    <dgm:pt modelId="{229E284D-47E9-674E-8DD5-15F506836900}" type="pres">
      <dgm:prSet presAssocID="{E8E95C23-E752-394B-B9B6-2A78136193D2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E1D6A518-0AD3-D148-9604-DAD25E9B4A9A}" type="pres">
      <dgm:prSet presAssocID="{E8E95C23-E752-394B-B9B6-2A78136193D2}" presName="Triangle" presStyleLbl="alignNode1" presStyleIdx="7" presStyleCnt="9"/>
      <dgm:spPr/>
    </dgm:pt>
    <dgm:pt modelId="{40AFEE78-9739-A544-B5B0-54114DDBD076}" type="pres">
      <dgm:prSet presAssocID="{942B23F3-0336-EF48-855C-CED43D6F351D}" presName="sibTrans" presStyleCnt="0"/>
      <dgm:spPr/>
    </dgm:pt>
    <dgm:pt modelId="{E5CAD43F-8985-8644-9D97-289A266770C9}" type="pres">
      <dgm:prSet presAssocID="{942B23F3-0336-EF48-855C-CED43D6F351D}" presName="space" presStyleCnt="0"/>
      <dgm:spPr/>
    </dgm:pt>
    <dgm:pt modelId="{544C989B-24E6-6A4A-9E54-33A2C4351DAE}" type="pres">
      <dgm:prSet presAssocID="{7D760E27-280D-2A4B-B959-CFD7BC6CC1CD}" presName="composite" presStyleCnt="0"/>
      <dgm:spPr/>
    </dgm:pt>
    <dgm:pt modelId="{D15B7B13-2C97-F14D-B5C1-04131FD9E3A1}" type="pres">
      <dgm:prSet presAssocID="{7D760E27-280D-2A4B-B959-CFD7BC6CC1CD}" presName="LShape" presStyleLbl="alignNode1" presStyleIdx="8" presStyleCnt="9"/>
      <dgm:spPr/>
    </dgm:pt>
    <dgm:pt modelId="{781CE2B2-6C6B-B144-88EA-F8EE7FE7AD36}" type="pres">
      <dgm:prSet presAssocID="{7D760E27-280D-2A4B-B959-CFD7BC6CC1CD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9B148B0F-02D4-1446-9EDA-F4F5436BD514}" type="presOf" srcId="{E8E95C23-E752-394B-B9B6-2A78136193D2}" destId="{229E284D-47E9-674E-8DD5-15F506836900}" srcOrd="0" destOrd="0" presId="urn:microsoft.com/office/officeart/2009/3/layout/StepUpProcess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42E7062C-B97E-AA49-A7A1-54BA69A9461A}" type="presOf" srcId="{00BA3E18-A5E2-9140-B854-8729D59638C7}" destId="{DFFCC9ED-F9CD-2D49-BE1E-81B365F2CC11}" srcOrd="0" destOrd="0" presId="urn:microsoft.com/office/officeart/2009/3/layout/StepUpProcess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2A37716E-B39A-4F4B-A042-D3FA1471BC3A}" type="presOf" srcId="{33175CCB-1C8B-1C44-8A2A-276D69ED11D2}" destId="{67D421C8-8BA9-6A46-BB28-30C92E09DF61}" srcOrd="0" destOrd="0" presId="urn:microsoft.com/office/officeart/2009/3/layout/StepUpProcess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7E33D9B-BC22-854F-A89E-A335C9431828}" type="presOf" srcId="{1752099A-5FA7-5B42-9954-CCC2DC540A73}" destId="{D6503E3E-F0E0-F148-B969-B96672EE625E}" srcOrd="0" destOrd="0" presId="urn:microsoft.com/office/officeart/2009/3/layout/StepUpProcess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6024BE9E-6FA8-144D-806E-5A9B1032E9F0}" type="presOf" srcId="{5B0BFAD2-A999-3B41-82A1-CDF4A6E3F1DA}" destId="{167678CA-E03B-D04F-9CF8-988D8BA0394C}" srcOrd="0" destOrd="0" presId="urn:microsoft.com/office/officeart/2009/3/layout/StepUpProcess"/>
    <dgm:cxn modelId="{0C3AEED7-6913-804E-AFAC-2CA74696E8A3}" type="presOf" srcId="{7D760E27-280D-2A4B-B959-CFD7BC6CC1CD}" destId="{781CE2B2-6C6B-B144-88EA-F8EE7FE7AD36}" srcOrd="0" destOrd="0" presId="urn:microsoft.com/office/officeart/2009/3/layout/StepUpProcess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EED94C8-401D-4E45-B57C-65FA2740565E}" type="presParOf" srcId="{167678CA-E03B-D04F-9CF8-988D8BA0394C}" destId="{7673F679-5693-8745-ACB5-6DA36F00933C}" srcOrd="0" destOrd="0" presId="urn:microsoft.com/office/officeart/2009/3/layout/StepUpProcess"/>
    <dgm:cxn modelId="{34AF67FB-BAA5-2240-B5A1-5EFE22520E94}" type="presParOf" srcId="{7673F679-5693-8745-ACB5-6DA36F00933C}" destId="{13033F5B-F5CB-EC40-A34D-5AAA8B9C222C}" srcOrd="0" destOrd="0" presId="urn:microsoft.com/office/officeart/2009/3/layout/StepUpProcess"/>
    <dgm:cxn modelId="{7A90F2A1-E36D-714E-977E-739C7787DA60}" type="presParOf" srcId="{7673F679-5693-8745-ACB5-6DA36F00933C}" destId="{D6503E3E-F0E0-F148-B969-B96672EE625E}" srcOrd="1" destOrd="0" presId="urn:microsoft.com/office/officeart/2009/3/layout/StepUpProcess"/>
    <dgm:cxn modelId="{59B4BB21-BFED-1E40-9456-B1CC1335C77B}" type="presParOf" srcId="{7673F679-5693-8745-ACB5-6DA36F00933C}" destId="{FA91281C-122F-7A4D-A058-C22F38B622D4}" srcOrd="2" destOrd="0" presId="urn:microsoft.com/office/officeart/2009/3/layout/StepUpProcess"/>
    <dgm:cxn modelId="{FEB76BC4-039B-234B-9DD7-FDBAD6882481}" type="presParOf" srcId="{167678CA-E03B-D04F-9CF8-988D8BA0394C}" destId="{5C4E26A9-8FE3-A844-91B5-A5937FF880E7}" srcOrd="1" destOrd="0" presId="urn:microsoft.com/office/officeart/2009/3/layout/StepUpProcess"/>
    <dgm:cxn modelId="{07E55280-D44C-794B-96A8-3761DCB64F48}" type="presParOf" srcId="{5C4E26A9-8FE3-A844-91B5-A5937FF880E7}" destId="{61E40B1A-708E-2943-9141-BA2D0F96FB2E}" srcOrd="0" destOrd="0" presId="urn:microsoft.com/office/officeart/2009/3/layout/StepUpProcess"/>
    <dgm:cxn modelId="{A731AD59-40AC-6442-A464-6B899DD5FE52}" type="presParOf" srcId="{167678CA-E03B-D04F-9CF8-988D8BA0394C}" destId="{2DE7599D-22D5-AC42-A688-21E3370B050F}" srcOrd="2" destOrd="0" presId="urn:microsoft.com/office/officeart/2009/3/layout/StepUpProcess"/>
    <dgm:cxn modelId="{0DAF42EB-3D14-6B4F-A6D8-923F59BD15D5}" type="presParOf" srcId="{2DE7599D-22D5-AC42-A688-21E3370B050F}" destId="{6AAED8A3-EDE6-4649-86D3-53247E8D2209}" srcOrd="0" destOrd="0" presId="urn:microsoft.com/office/officeart/2009/3/layout/StepUpProcess"/>
    <dgm:cxn modelId="{31AD2D24-93BB-8C42-9AC6-7466E360834E}" type="presParOf" srcId="{2DE7599D-22D5-AC42-A688-21E3370B050F}" destId="{67D421C8-8BA9-6A46-BB28-30C92E09DF61}" srcOrd="1" destOrd="0" presId="urn:microsoft.com/office/officeart/2009/3/layout/StepUpProcess"/>
    <dgm:cxn modelId="{F692EAF6-AC20-AE44-8E6E-B8E583F562EE}" type="presParOf" srcId="{2DE7599D-22D5-AC42-A688-21E3370B050F}" destId="{502802CB-EE6F-7E4D-87D9-92BD7D11A619}" srcOrd="2" destOrd="0" presId="urn:microsoft.com/office/officeart/2009/3/layout/StepUpProcess"/>
    <dgm:cxn modelId="{BC10AE45-8967-D549-9ADF-C77A195663E0}" type="presParOf" srcId="{167678CA-E03B-D04F-9CF8-988D8BA0394C}" destId="{E9855E72-F1BE-5340-90FC-CFA04C169A2E}" srcOrd="3" destOrd="0" presId="urn:microsoft.com/office/officeart/2009/3/layout/StepUpProcess"/>
    <dgm:cxn modelId="{3A84036A-C77A-DD45-A875-167E7E4E511C}" type="presParOf" srcId="{E9855E72-F1BE-5340-90FC-CFA04C169A2E}" destId="{81142C29-9B55-1F42-9A81-128D3C9ED1B5}" srcOrd="0" destOrd="0" presId="urn:microsoft.com/office/officeart/2009/3/layout/StepUpProcess"/>
    <dgm:cxn modelId="{D0476563-CB0C-8D46-A53C-13A05B655DA2}" type="presParOf" srcId="{167678CA-E03B-D04F-9CF8-988D8BA0394C}" destId="{B02CF940-7464-6845-9EC8-119C9684A0C9}" srcOrd="4" destOrd="0" presId="urn:microsoft.com/office/officeart/2009/3/layout/StepUpProcess"/>
    <dgm:cxn modelId="{785FC6E8-8A0D-E04C-BDD5-13778FAD3D8F}" type="presParOf" srcId="{B02CF940-7464-6845-9EC8-119C9684A0C9}" destId="{DAE4AEC9-2AB2-AC42-8EB3-097635941C8B}" srcOrd="0" destOrd="0" presId="urn:microsoft.com/office/officeart/2009/3/layout/StepUpProcess"/>
    <dgm:cxn modelId="{D1513AB0-6909-6B4F-8998-FDD87F57F754}" type="presParOf" srcId="{B02CF940-7464-6845-9EC8-119C9684A0C9}" destId="{DFFCC9ED-F9CD-2D49-BE1E-81B365F2CC11}" srcOrd="1" destOrd="0" presId="urn:microsoft.com/office/officeart/2009/3/layout/StepUpProcess"/>
    <dgm:cxn modelId="{30F7230E-23D0-CF4C-AD93-E8755A422351}" type="presParOf" srcId="{B02CF940-7464-6845-9EC8-119C9684A0C9}" destId="{88C92074-7A65-714C-9F48-D9D4EFA42F34}" srcOrd="2" destOrd="0" presId="urn:microsoft.com/office/officeart/2009/3/layout/StepUpProcess"/>
    <dgm:cxn modelId="{B7191588-86EB-F64F-84B3-348964A7C1BD}" type="presParOf" srcId="{167678CA-E03B-D04F-9CF8-988D8BA0394C}" destId="{28CD2A5F-97C2-1D47-AF43-55B3E59A6ED8}" srcOrd="5" destOrd="0" presId="urn:microsoft.com/office/officeart/2009/3/layout/StepUpProcess"/>
    <dgm:cxn modelId="{B9DEC8F3-02ED-0942-8D6D-61F2C16615D7}" type="presParOf" srcId="{28CD2A5F-97C2-1D47-AF43-55B3E59A6ED8}" destId="{E052FC81-FDA2-9D4B-A8AD-43A0EF3549EA}" srcOrd="0" destOrd="0" presId="urn:microsoft.com/office/officeart/2009/3/layout/StepUpProcess"/>
    <dgm:cxn modelId="{496279CA-EA8C-BA41-BE37-F4C6CD003DD2}" type="presParOf" srcId="{167678CA-E03B-D04F-9CF8-988D8BA0394C}" destId="{C95122D1-F0F7-774E-B70E-2DDA4FD93B29}" srcOrd="6" destOrd="0" presId="urn:microsoft.com/office/officeart/2009/3/layout/StepUpProcess"/>
    <dgm:cxn modelId="{A7C63E85-EBA9-284A-8676-638C8E0EC9FB}" type="presParOf" srcId="{C95122D1-F0F7-774E-B70E-2DDA4FD93B29}" destId="{EA64B5DC-59D5-694C-9DB0-5C222ABD3449}" srcOrd="0" destOrd="0" presId="urn:microsoft.com/office/officeart/2009/3/layout/StepUpProcess"/>
    <dgm:cxn modelId="{45881C6E-D486-0747-A33D-68546B159B24}" type="presParOf" srcId="{C95122D1-F0F7-774E-B70E-2DDA4FD93B29}" destId="{229E284D-47E9-674E-8DD5-15F506836900}" srcOrd="1" destOrd="0" presId="urn:microsoft.com/office/officeart/2009/3/layout/StepUpProcess"/>
    <dgm:cxn modelId="{DC576C85-E4A8-5F43-8802-8F4BED7DC589}" type="presParOf" srcId="{C95122D1-F0F7-774E-B70E-2DDA4FD93B29}" destId="{E1D6A518-0AD3-D148-9604-DAD25E9B4A9A}" srcOrd="2" destOrd="0" presId="urn:microsoft.com/office/officeart/2009/3/layout/StepUpProcess"/>
    <dgm:cxn modelId="{CBB82CD2-7961-7D41-AEE7-4671FB616207}" type="presParOf" srcId="{167678CA-E03B-D04F-9CF8-988D8BA0394C}" destId="{40AFEE78-9739-A544-B5B0-54114DDBD076}" srcOrd="7" destOrd="0" presId="urn:microsoft.com/office/officeart/2009/3/layout/StepUpProcess"/>
    <dgm:cxn modelId="{722A3BE0-6373-AC4C-A78F-FBEB057E749F}" type="presParOf" srcId="{40AFEE78-9739-A544-B5B0-54114DDBD076}" destId="{E5CAD43F-8985-8644-9D97-289A266770C9}" srcOrd="0" destOrd="0" presId="urn:microsoft.com/office/officeart/2009/3/layout/StepUpProcess"/>
    <dgm:cxn modelId="{6E8A319F-150C-EC49-8BB2-4262DE24BE1B}" type="presParOf" srcId="{167678CA-E03B-D04F-9CF8-988D8BA0394C}" destId="{544C989B-24E6-6A4A-9E54-33A2C4351DAE}" srcOrd="8" destOrd="0" presId="urn:microsoft.com/office/officeart/2009/3/layout/StepUpProcess"/>
    <dgm:cxn modelId="{999E871E-93A1-6B40-8B3B-C9CE6E1CBC43}" type="presParOf" srcId="{544C989B-24E6-6A4A-9E54-33A2C4351DAE}" destId="{D15B7B13-2C97-F14D-B5C1-04131FD9E3A1}" srcOrd="0" destOrd="0" presId="urn:microsoft.com/office/officeart/2009/3/layout/StepUpProcess"/>
    <dgm:cxn modelId="{75DF2BB4-7518-0F46-87F9-F868A6ADFCA5}" type="presParOf" srcId="{544C989B-24E6-6A4A-9E54-33A2C4351DAE}" destId="{781CE2B2-6C6B-B144-88EA-F8EE7FE7AD36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رصد وتحليل النبرة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أدوات الذكاء الاصطناعي تساعد في تحليل نبرة الحديث عن العلامة — بدقة لحظية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المساعدة في كتابة المسودات الأولية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تساعد فرق التسويق في إنتاج مسودات أولى للرسائل — تُراجع يدويًا لاحقًا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رصد المحتوى الزائف أو التضليلي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أدوات</a:t>
          </a:r>
          <a:r>
            <a:rPr lang="en-GB" sz="2000" dirty="0"/>
            <a:t> AI </a:t>
          </a:r>
          <a:r>
            <a:rPr lang="ar-SA" sz="2000" dirty="0"/>
            <a:t>ترصد الانتشار السريع للشائعات أو المعلومات الزائفة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تحليل البيانات الضخمة خلال الأزمة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معالجة وتحليل كميات هائلة من البيانات الرقمية — لفهم توجهات الجمهور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دعم تخصيص الرسائل حسب الفئات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اقتراح تحسينات في صياغة الرسائل بما يُناسب كل فئة من الجمهور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56D9F732-DC10-464E-A447-39EAE76A0878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6ABA7613-0C99-0F44-9536-52EAB4930DCB}" type="pres">
      <dgm:prSet presAssocID="{1752099A-5FA7-5B42-9954-CCC2DC540A7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4D5CBF3-50D8-5F4C-8EE5-DDA02CEB27EE}" type="pres">
      <dgm:prSet presAssocID="{1752099A-5FA7-5B42-9954-CCC2DC540A73}" presName="childText" presStyleLbl="revTx" presStyleIdx="0" presStyleCnt="5">
        <dgm:presLayoutVars>
          <dgm:bulletEnabled val="1"/>
        </dgm:presLayoutVars>
      </dgm:prSet>
      <dgm:spPr/>
    </dgm:pt>
    <dgm:pt modelId="{64B90807-D834-7941-A9FC-B73801937CFC}" type="pres">
      <dgm:prSet presAssocID="{33175CCB-1C8B-1C44-8A2A-276D69ED11D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CE8F2A1-DEBF-A142-B6DA-E92365D5E962}" type="pres">
      <dgm:prSet presAssocID="{33175CCB-1C8B-1C44-8A2A-276D69ED11D2}" presName="childText" presStyleLbl="revTx" presStyleIdx="1" presStyleCnt="5">
        <dgm:presLayoutVars>
          <dgm:bulletEnabled val="1"/>
        </dgm:presLayoutVars>
      </dgm:prSet>
      <dgm:spPr/>
    </dgm:pt>
    <dgm:pt modelId="{8352F71F-B731-284B-B12F-62EFA8901F59}" type="pres">
      <dgm:prSet presAssocID="{00BA3E18-A5E2-9140-B854-8729D59638C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14340E5-971F-E14C-9DA0-17B7C0CFF413}" type="pres">
      <dgm:prSet presAssocID="{00BA3E18-A5E2-9140-B854-8729D59638C7}" presName="childText" presStyleLbl="revTx" presStyleIdx="2" presStyleCnt="5">
        <dgm:presLayoutVars>
          <dgm:bulletEnabled val="1"/>
        </dgm:presLayoutVars>
      </dgm:prSet>
      <dgm:spPr/>
    </dgm:pt>
    <dgm:pt modelId="{1455C905-3E19-8C42-9BB2-89AB8BF24FD7}" type="pres">
      <dgm:prSet presAssocID="{E8E95C23-E752-394B-B9B6-2A78136193D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530DAC9-E365-C047-80AB-DB0505BCA71C}" type="pres">
      <dgm:prSet presAssocID="{E8E95C23-E752-394B-B9B6-2A78136193D2}" presName="childText" presStyleLbl="revTx" presStyleIdx="3" presStyleCnt="5">
        <dgm:presLayoutVars>
          <dgm:bulletEnabled val="1"/>
        </dgm:presLayoutVars>
      </dgm:prSet>
      <dgm:spPr/>
    </dgm:pt>
    <dgm:pt modelId="{8D2A4914-E46C-954C-B9E3-5C3250859188}" type="pres">
      <dgm:prSet presAssocID="{62AA7A32-4FF0-F140-8295-9C0D8BC2E055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912BCBDA-667F-CB40-8C77-4910075513B9}" type="pres">
      <dgm:prSet presAssocID="{62AA7A32-4FF0-F140-8295-9C0D8BC2E055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2C17F11-FDA8-2B47-94BB-8102E13052F7}" type="presOf" srcId="{33175CCB-1C8B-1C44-8A2A-276D69ED11D2}" destId="{64B90807-D834-7941-A9FC-B73801937CFC}" srcOrd="0" destOrd="0" presId="urn:microsoft.com/office/officeart/2005/8/layout/vList2"/>
    <dgm:cxn modelId="{F18A9013-0282-3047-9C3D-57CDD2078EC1}" type="presOf" srcId="{2E7B7787-BF7C-304D-9F38-1C0AB771DD8B}" destId="{114340E5-971F-E14C-9DA0-17B7C0CFF413}" srcOrd="0" destOrd="0" presId="urn:microsoft.com/office/officeart/2005/8/layout/vList2"/>
    <dgm:cxn modelId="{E75F761E-3AFC-5F42-9646-DF04984C71F5}" type="presOf" srcId="{2EE28272-E03F-FE41-917F-9CFA55EACE13}" destId="{C530DAC9-E365-C047-80AB-DB0505BCA71C}" srcOrd="0" destOrd="0" presId="urn:microsoft.com/office/officeart/2005/8/layout/vList2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791A53D-6574-AE4C-A364-474E2D00CEED}" type="presOf" srcId="{F0B52F86-83AF-D945-9E33-5773BE9861C5}" destId="{C4D5CBF3-50D8-5F4C-8EE5-DDA02CEB27EE}" srcOrd="0" destOrd="0" presId="urn:microsoft.com/office/officeart/2005/8/layout/vList2"/>
    <dgm:cxn modelId="{FD148548-60E6-5442-A211-C17F20E82EE3}" type="presOf" srcId="{5B0BFAD2-A999-3B41-82A1-CDF4A6E3F1DA}" destId="{56D9F732-DC10-464E-A447-39EAE76A0878}" srcOrd="0" destOrd="0" presId="urn:microsoft.com/office/officeart/2005/8/layout/vList2"/>
    <dgm:cxn modelId="{74126F4B-C517-0247-9491-92D59B02455B}" type="presOf" srcId="{00BA3E18-A5E2-9140-B854-8729D59638C7}" destId="{8352F71F-B731-284B-B12F-62EFA8901F59}" srcOrd="0" destOrd="0" presId="urn:microsoft.com/office/officeart/2005/8/layout/vList2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CA8825E-F140-4A44-BA4E-0480052AC213}" type="presOf" srcId="{4B2E657B-369F-0340-A4FA-DB0A9B7475D3}" destId="{912BCBDA-667F-CB40-8C77-4910075513B9}" srcOrd="0" destOrd="0" presId="urn:microsoft.com/office/officeart/2005/8/layout/vList2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96C9C592-2382-D947-8599-2DBACE1419E5}" type="presOf" srcId="{62AA7A32-4FF0-F140-8295-9C0D8BC2E055}" destId="{8D2A4914-E46C-954C-B9E3-5C3250859188}" srcOrd="0" destOrd="0" presId="urn:microsoft.com/office/officeart/2005/8/layout/vList2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5D5859F-C87A-A049-BAAB-A2ADF944461F}" type="presOf" srcId="{8196662A-287F-234F-A077-9224702B5B77}" destId="{CCE8F2A1-DEBF-A142-B6DA-E92365D5E962}" srcOrd="0" destOrd="0" presId="urn:microsoft.com/office/officeart/2005/8/layout/vList2"/>
    <dgm:cxn modelId="{752EE0A7-C1C6-0048-A3E2-57BE8ED9C284}" type="presOf" srcId="{1752099A-5FA7-5B42-9954-CCC2DC540A73}" destId="{6ABA7613-0C99-0F44-9536-52EAB4930DCB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6B2B30C9-BAF6-AE47-9844-AED24E4E8405}" type="presOf" srcId="{E8E95C23-E752-394B-B9B6-2A78136193D2}" destId="{1455C905-3E19-8C42-9BB2-89AB8BF24FD7}" srcOrd="0" destOrd="0" presId="urn:microsoft.com/office/officeart/2005/8/layout/vList2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8B6D00FF-FC94-6B40-A264-13A785677E0C}" type="presParOf" srcId="{56D9F732-DC10-464E-A447-39EAE76A0878}" destId="{6ABA7613-0C99-0F44-9536-52EAB4930DCB}" srcOrd="0" destOrd="0" presId="urn:microsoft.com/office/officeart/2005/8/layout/vList2"/>
    <dgm:cxn modelId="{21A276AA-AD83-E14F-B20D-FB20B3E91734}" type="presParOf" srcId="{56D9F732-DC10-464E-A447-39EAE76A0878}" destId="{C4D5CBF3-50D8-5F4C-8EE5-DDA02CEB27EE}" srcOrd="1" destOrd="0" presId="urn:microsoft.com/office/officeart/2005/8/layout/vList2"/>
    <dgm:cxn modelId="{6AD67E1D-B89C-CB41-9570-0D6CF67B785A}" type="presParOf" srcId="{56D9F732-DC10-464E-A447-39EAE76A0878}" destId="{64B90807-D834-7941-A9FC-B73801937CFC}" srcOrd="2" destOrd="0" presId="urn:microsoft.com/office/officeart/2005/8/layout/vList2"/>
    <dgm:cxn modelId="{8D405FE6-5657-044E-B7D8-DDDDA2E49133}" type="presParOf" srcId="{56D9F732-DC10-464E-A447-39EAE76A0878}" destId="{CCE8F2A1-DEBF-A142-B6DA-E92365D5E962}" srcOrd="3" destOrd="0" presId="urn:microsoft.com/office/officeart/2005/8/layout/vList2"/>
    <dgm:cxn modelId="{CAD4AF65-BF0B-5F45-AA7D-FF398B2A4F4B}" type="presParOf" srcId="{56D9F732-DC10-464E-A447-39EAE76A0878}" destId="{8352F71F-B731-284B-B12F-62EFA8901F59}" srcOrd="4" destOrd="0" presId="urn:microsoft.com/office/officeart/2005/8/layout/vList2"/>
    <dgm:cxn modelId="{797B6C0C-D36D-7146-A1E8-AC86C988039A}" type="presParOf" srcId="{56D9F732-DC10-464E-A447-39EAE76A0878}" destId="{114340E5-971F-E14C-9DA0-17B7C0CFF413}" srcOrd="5" destOrd="0" presId="urn:microsoft.com/office/officeart/2005/8/layout/vList2"/>
    <dgm:cxn modelId="{177544FC-F7E8-D346-BC90-2A3FAA25EDB8}" type="presParOf" srcId="{56D9F732-DC10-464E-A447-39EAE76A0878}" destId="{1455C905-3E19-8C42-9BB2-89AB8BF24FD7}" srcOrd="6" destOrd="0" presId="urn:microsoft.com/office/officeart/2005/8/layout/vList2"/>
    <dgm:cxn modelId="{42AA5081-1C02-7C47-8731-E112E21FA039}" type="presParOf" srcId="{56D9F732-DC10-464E-A447-39EAE76A0878}" destId="{C530DAC9-E365-C047-80AB-DB0505BCA71C}" srcOrd="7" destOrd="0" presId="urn:microsoft.com/office/officeart/2005/8/layout/vList2"/>
    <dgm:cxn modelId="{9197321F-439B-7149-B17E-18F634A927AF}" type="presParOf" srcId="{56D9F732-DC10-464E-A447-39EAE76A0878}" destId="{8D2A4914-E46C-954C-B9E3-5C3250859188}" srcOrd="8" destOrd="0" presId="urn:microsoft.com/office/officeart/2005/8/layout/vList2"/>
    <dgm:cxn modelId="{AB330AB9-44A2-BB4C-B98D-43B457F6FE86}" type="presParOf" srcId="{56D9F732-DC10-464E-A447-39EAE76A0878}" destId="{912BCBDA-667F-CB40-8C77-4910075513B9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فهم رسائل العلامة الأساسية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نُدرّب الفرق على ما هي رسائلنا الأساسية — وما الذي يُسمح قوله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التدريب على ما لا يُقال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ما هي العبارات المحظورة؟ ما هي الأخطاء التي يجب تجنبها؟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التدرّب على سرعة الرد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كيف نُردّ بسرعة — دون التضحية بالدقة أو نبرة العلامة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محاكاة سيناريوهات واقعية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إجراء تمارين حية — مع رسائل حقيقية، ومواقف متغيرة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F59D10BB-A6F9-2340-AEC3-E387CBED6CAA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فهم كيفية التصعيد الداخلي</a:t>
          </a:r>
          <a:endParaRPr lang="en-GB" sz="2400" dirty="0"/>
        </a:p>
      </dgm:t>
    </dgm:pt>
    <dgm:pt modelId="{3116FC2B-69EC-234C-B476-A94E1CA91465}" type="parTrans" cxnId="{A4EB126A-FE45-304F-9BA2-3F080C77264A}">
      <dgm:prSet/>
      <dgm:spPr/>
      <dgm:t>
        <a:bodyPr/>
        <a:lstStyle/>
        <a:p>
          <a:endParaRPr lang="en-GB" sz="2400"/>
        </a:p>
      </dgm:t>
    </dgm:pt>
    <dgm:pt modelId="{1708D5C0-E13D-E241-958D-AF8D7AE18495}" type="sibTrans" cxnId="{A4EB126A-FE45-304F-9BA2-3F080C77264A}">
      <dgm:prSet/>
      <dgm:spPr/>
      <dgm:t>
        <a:bodyPr/>
        <a:lstStyle/>
        <a:p>
          <a:endParaRPr lang="en-GB" sz="2400"/>
        </a:p>
      </dgm:t>
    </dgm:pt>
    <dgm:pt modelId="{AC4BC7EE-99A5-4748-916C-E3C57C8C6977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متى يجب تصعيد الموقف إلى القيادة أو فريق الأزمات — دون ارتجال</a:t>
          </a:r>
          <a:endParaRPr lang="en-GB" sz="2400" b="1" dirty="0"/>
        </a:p>
      </dgm:t>
    </dgm:pt>
    <dgm:pt modelId="{DCE615A5-8251-334F-A0F8-588D377A3EB1}" type="parTrans" cxnId="{66C67523-0F1E-5A41-8089-870CD643651B}">
      <dgm:prSet/>
      <dgm:spPr/>
      <dgm:t>
        <a:bodyPr/>
        <a:lstStyle/>
        <a:p>
          <a:endParaRPr lang="en-GB" sz="2400"/>
        </a:p>
      </dgm:t>
    </dgm:pt>
    <dgm:pt modelId="{9DD51A0E-95CD-5442-9DBC-071FB2CB508E}" type="sibTrans" cxnId="{66C67523-0F1E-5A41-8089-870CD643651B}">
      <dgm:prSet/>
      <dgm:spPr/>
      <dgm:t>
        <a:bodyPr/>
        <a:lstStyle/>
        <a:p>
          <a:endParaRPr lang="en-GB" sz="2400"/>
        </a:p>
      </dgm:t>
    </dgm:pt>
    <dgm:pt modelId="{1957D7E6-5FE0-494D-BC3B-29F642CCF73C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E044B956-900C-E246-846B-D2111D0F4AAE}" type="pres">
      <dgm:prSet presAssocID="{F59D10BB-A6F9-2340-AEC3-E387CBED6CAA}" presName="boxAndChildren" presStyleCnt="0"/>
      <dgm:spPr/>
    </dgm:pt>
    <dgm:pt modelId="{E31378D7-1682-E543-8639-12A0A9A04140}" type="pres">
      <dgm:prSet presAssocID="{F59D10BB-A6F9-2340-AEC3-E387CBED6CAA}" presName="parentTextBox" presStyleLbl="node1" presStyleIdx="0" presStyleCnt="5"/>
      <dgm:spPr/>
    </dgm:pt>
    <dgm:pt modelId="{FE9878FA-A2BA-4D4E-A244-750BB0C5FC31}" type="pres">
      <dgm:prSet presAssocID="{F59D10BB-A6F9-2340-AEC3-E387CBED6CAA}" presName="entireBox" presStyleLbl="node1" presStyleIdx="0" presStyleCnt="5"/>
      <dgm:spPr/>
    </dgm:pt>
    <dgm:pt modelId="{43977A78-4601-564D-94F6-75B4E945716D}" type="pres">
      <dgm:prSet presAssocID="{F59D10BB-A6F9-2340-AEC3-E387CBED6CAA}" presName="descendantBox" presStyleCnt="0"/>
      <dgm:spPr/>
    </dgm:pt>
    <dgm:pt modelId="{EBC4BBC0-164C-8841-A29F-849FA378FFBB}" type="pres">
      <dgm:prSet presAssocID="{AC4BC7EE-99A5-4748-916C-E3C57C8C6977}" presName="childTextBox" presStyleLbl="fgAccFollowNode1" presStyleIdx="0" presStyleCnt="5">
        <dgm:presLayoutVars>
          <dgm:bulletEnabled val="1"/>
        </dgm:presLayoutVars>
      </dgm:prSet>
      <dgm:spPr/>
    </dgm:pt>
    <dgm:pt modelId="{85377EB4-2D42-8944-9CA4-E48A52AA2A07}" type="pres">
      <dgm:prSet presAssocID="{54F14A74-F921-E644-A257-E979929ACF14}" presName="sp" presStyleCnt="0"/>
      <dgm:spPr/>
    </dgm:pt>
    <dgm:pt modelId="{B0F58704-9397-054E-AC35-B577B38EB875}" type="pres">
      <dgm:prSet presAssocID="{62E37409-2A2A-FA47-83CE-3CEDEC3BC08D}" presName="arrowAndChildren" presStyleCnt="0"/>
      <dgm:spPr/>
    </dgm:pt>
    <dgm:pt modelId="{DB8E0294-941E-804C-A146-75F68B5B6FDF}" type="pres">
      <dgm:prSet presAssocID="{62E37409-2A2A-FA47-83CE-3CEDEC3BC08D}" presName="parentTextArrow" presStyleLbl="node1" presStyleIdx="0" presStyleCnt="5"/>
      <dgm:spPr/>
    </dgm:pt>
    <dgm:pt modelId="{ACBF71E3-3EC9-9647-A0F4-DC20D6C05F90}" type="pres">
      <dgm:prSet presAssocID="{62E37409-2A2A-FA47-83CE-3CEDEC3BC08D}" presName="arrow" presStyleLbl="node1" presStyleIdx="1" presStyleCnt="5"/>
      <dgm:spPr/>
    </dgm:pt>
    <dgm:pt modelId="{CCFE8AEE-FEDD-3940-ABF6-8E8EB3A31C4B}" type="pres">
      <dgm:prSet presAssocID="{62E37409-2A2A-FA47-83CE-3CEDEC3BC08D}" presName="descendantArrow" presStyleCnt="0"/>
      <dgm:spPr/>
    </dgm:pt>
    <dgm:pt modelId="{D40F76BC-2C6B-AB45-8373-46AB1E695530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DB3E0EA7-3479-CF41-8B89-CFCCD3077A6D}" type="pres">
      <dgm:prSet presAssocID="{0EBECCBF-32B3-7540-945E-6EAB29D7B1DA}" presName="sp" presStyleCnt="0"/>
      <dgm:spPr/>
    </dgm:pt>
    <dgm:pt modelId="{2F827252-46EB-6E40-BB56-A4F58DD353EB}" type="pres">
      <dgm:prSet presAssocID="{ADD6F1E2-4AED-DA41-AAFA-764AE518E54B}" presName="arrowAndChildren" presStyleCnt="0"/>
      <dgm:spPr/>
    </dgm:pt>
    <dgm:pt modelId="{06FAF296-5CB6-C24F-BBC9-4D6754B21A5C}" type="pres">
      <dgm:prSet presAssocID="{ADD6F1E2-4AED-DA41-AAFA-764AE518E54B}" presName="parentTextArrow" presStyleLbl="node1" presStyleIdx="1" presStyleCnt="5"/>
      <dgm:spPr/>
    </dgm:pt>
    <dgm:pt modelId="{6BDAD0CA-EDA2-E64E-BA39-2DFB2CE1B9A5}" type="pres">
      <dgm:prSet presAssocID="{ADD6F1E2-4AED-DA41-AAFA-764AE518E54B}" presName="arrow" presStyleLbl="node1" presStyleIdx="2" presStyleCnt="5"/>
      <dgm:spPr/>
    </dgm:pt>
    <dgm:pt modelId="{38D59902-412D-EF48-81EB-A6283CD93477}" type="pres">
      <dgm:prSet presAssocID="{ADD6F1E2-4AED-DA41-AAFA-764AE518E54B}" presName="descendantArrow" presStyleCnt="0"/>
      <dgm:spPr/>
    </dgm:pt>
    <dgm:pt modelId="{32D22D31-6AAD-4844-AEAF-CF4DD8927F80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A19F0DB1-2746-5D46-9D5C-6D72D6592FAC}" type="pres">
      <dgm:prSet presAssocID="{6652ED82-6B71-6543-A7FC-4590E5EB8DAC}" presName="sp" presStyleCnt="0"/>
      <dgm:spPr/>
    </dgm:pt>
    <dgm:pt modelId="{1E7100F1-492B-704A-AE7E-236C428C3BBF}" type="pres">
      <dgm:prSet presAssocID="{102A7D41-83D4-E04C-90C4-580B0FF7BC74}" presName="arrowAndChildren" presStyleCnt="0"/>
      <dgm:spPr/>
    </dgm:pt>
    <dgm:pt modelId="{3A742236-24BC-1747-BB89-82AB69250067}" type="pres">
      <dgm:prSet presAssocID="{102A7D41-83D4-E04C-90C4-580B0FF7BC74}" presName="parentTextArrow" presStyleLbl="node1" presStyleIdx="2" presStyleCnt="5"/>
      <dgm:spPr/>
    </dgm:pt>
    <dgm:pt modelId="{D2043979-C983-C14A-A857-38F78758DD9C}" type="pres">
      <dgm:prSet presAssocID="{102A7D41-83D4-E04C-90C4-580B0FF7BC74}" presName="arrow" presStyleLbl="node1" presStyleIdx="3" presStyleCnt="5"/>
      <dgm:spPr/>
    </dgm:pt>
    <dgm:pt modelId="{185B69CB-CD2F-A14E-A13E-92F37A3FFC05}" type="pres">
      <dgm:prSet presAssocID="{102A7D41-83D4-E04C-90C4-580B0FF7BC74}" presName="descendantArrow" presStyleCnt="0"/>
      <dgm:spPr/>
    </dgm:pt>
    <dgm:pt modelId="{B4A35B4A-5652-E342-8E5D-DCDAA2DDC2A6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A1F1BFC6-4331-C944-9A8A-13D313B547CC}" type="pres">
      <dgm:prSet presAssocID="{41E91CD4-8D46-734A-9F81-98BE45E9A506}" presName="sp" presStyleCnt="0"/>
      <dgm:spPr/>
    </dgm:pt>
    <dgm:pt modelId="{213A5FE7-1715-0744-B09E-9B6CC12E8A2D}" type="pres">
      <dgm:prSet presAssocID="{4A11EF4C-C086-E642-9BB3-7F06E5C1290B}" presName="arrowAndChildren" presStyleCnt="0"/>
      <dgm:spPr/>
    </dgm:pt>
    <dgm:pt modelId="{2E48742A-49B9-4540-8949-2DA53FE8BA03}" type="pres">
      <dgm:prSet presAssocID="{4A11EF4C-C086-E642-9BB3-7F06E5C1290B}" presName="parentTextArrow" presStyleLbl="node1" presStyleIdx="3" presStyleCnt="5"/>
      <dgm:spPr/>
    </dgm:pt>
    <dgm:pt modelId="{E23B8386-3FCD-B445-A336-AA4D9A17E4DE}" type="pres">
      <dgm:prSet presAssocID="{4A11EF4C-C086-E642-9BB3-7F06E5C1290B}" presName="arrow" presStyleLbl="node1" presStyleIdx="4" presStyleCnt="5"/>
      <dgm:spPr/>
    </dgm:pt>
    <dgm:pt modelId="{85BE0F9B-A8EA-BC41-959E-C555E9C13A17}" type="pres">
      <dgm:prSet presAssocID="{4A11EF4C-C086-E642-9BB3-7F06E5C1290B}" presName="descendantArrow" presStyleCnt="0"/>
      <dgm:spPr/>
    </dgm:pt>
    <dgm:pt modelId="{31F9B9BF-081B-D648-83ED-6F687658F7C1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27F47D09-0ED1-5E4E-9E4D-01EA404CD940}" type="presOf" srcId="{BD09AEF8-F502-8F47-BA6A-B0FFAEB3008F}" destId="{1957D7E6-5FE0-494D-BC3B-29F642CCF73C}" srcOrd="0" destOrd="0" presId="urn:microsoft.com/office/officeart/2005/8/layout/process4"/>
    <dgm:cxn modelId="{8DAA390F-CF50-1D4F-B311-753A0A1CD1E5}" type="presOf" srcId="{4A11EF4C-C086-E642-9BB3-7F06E5C1290B}" destId="{2E48742A-49B9-4540-8949-2DA53FE8BA03}" srcOrd="0" destOrd="0" presId="urn:microsoft.com/office/officeart/2005/8/layout/process4"/>
    <dgm:cxn modelId="{DD4A7311-D1E0-F543-B754-91513AEADB63}" type="presOf" srcId="{102A7D41-83D4-E04C-90C4-580B0FF7BC74}" destId="{3A742236-24BC-1747-BB89-82AB69250067}" srcOrd="0" destOrd="0" presId="urn:microsoft.com/office/officeart/2005/8/layout/process4"/>
    <dgm:cxn modelId="{3A26D612-7807-B34E-9442-B61B067DDA5B}" type="presOf" srcId="{B1994776-BB7E-AD4E-900E-8296E2C69C4F}" destId="{32D22D31-6AAD-4844-AEAF-CF4DD8927F80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66C67523-0F1E-5A41-8089-870CD643651B}" srcId="{F59D10BB-A6F9-2340-AEC3-E387CBED6CAA}" destId="{AC4BC7EE-99A5-4748-916C-E3C57C8C6977}" srcOrd="0" destOrd="0" parTransId="{DCE615A5-8251-334F-A0F8-588D377A3EB1}" sibTransId="{9DD51A0E-95CD-5442-9DBC-071FB2CB508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4BD5793D-BE07-6D40-8733-34624666DBA6}" type="presOf" srcId="{62E37409-2A2A-FA47-83CE-3CEDEC3BC08D}" destId="{ACBF71E3-3EC9-9647-A0F4-DC20D6C05F90}" srcOrd="1" destOrd="0" presId="urn:microsoft.com/office/officeart/2005/8/layout/process4"/>
    <dgm:cxn modelId="{D9CDEF4E-6994-CC45-ACA0-EA1DCB9E6D81}" type="presOf" srcId="{65387183-454B-F14D-A6F6-7DA8C5BFAE05}" destId="{B4A35B4A-5652-E342-8E5D-DCDAA2DDC2A6}" srcOrd="0" destOrd="0" presId="urn:microsoft.com/office/officeart/2005/8/layout/process4"/>
    <dgm:cxn modelId="{603C4651-56C7-C345-82AE-9075911434F6}" type="presOf" srcId="{83C71CD6-57CD-1345-AA65-E4449339D441}" destId="{D40F76BC-2C6B-AB45-8373-46AB1E695530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BE2C045B-B744-CA44-BE66-427A64DA444E}" type="presOf" srcId="{AC4BC7EE-99A5-4748-916C-E3C57C8C6977}" destId="{EBC4BBC0-164C-8841-A29F-849FA378FFBB}" srcOrd="0" destOrd="0" presId="urn:microsoft.com/office/officeart/2005/8/layout/process4"/>
    <dgm:cxn modelId="{5FDF7264-65D9-FE40-9BD0-AED86E190650}" type="presOf" srcId="{F59D10BB-A6F9-2340-AEC3-E387CBED6CAA}" destId="{E31378D7-1682-E543-8639-12A0A9A04140}" srcOrd="0" destOrd="0" presId="urn:microsoft.com/office/officeart/2005/8/layout/process4"/>
    <dgm:cxn modelId="{A4EB126A-FE45-304F-9BA2-3F080C77264A}" srcId="{BD09AEF8-F502-8F47-BA6A-B0FFAEB3008F}" destId="{F59D10BB-A6F9-2340-AEC3-E387CBED6CAA}" srcOrd="4" destOrd="0" parTransId="{3116FC2B-69EC-234C-B476-A94E1CA91465}" sibTransId="{1708D5C0-E13D-E241-958D-AF8D7AE18495}"/>
    <dgm:cxn modelId="{26419C6C-1D56-8E47-8283-DB8EF3FE35C0}" type="presOf" srcId="{62E37409-2A2A-FA47-83CE-3CEDEC3BC08D}" destId="{DB8E0294-941E-804C-A146-75F68B5B6FDF}" srcOrd="0" destOrd="0" presId="urn:microsoft.com/office/officeart/2005/8/layout/process4"/>
    <dgm:cxn modelId="{A50DA377-CC73-5F4B-8FDE-C9D8519EE110}" type="presOf" srcId="{C88ED262-17EB-A64F-8186-B36DDD55690A}" destId="{31F9B9BF-081B-D648-83ED-6F687658F7C1}" srcOrd="0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654B7BE-9D64-DB4C-9457-4553A9922C0C}" type="presOf" srcId="{ADD6F1E2-4AED-DA41-AAFA-764AE518E54B}" destId="{6BDAD0CA-EDA2-E64E-BA39-2DFB2CE1B9A5}" srcOrd="1" destOrd="0" presId="urn:microsoft.com/office/officeart/2005/8/layout/process4"/>
    <dgm:cxn modelId="{5BFDDCC5-D58D-2E4B-A44B-4BDBF2CE3A08}" type="presOf" srcId="{4A11EF4C-C086-E642-9BB3-7F06E5C1290B}" destId="{E23B8386-3FCD-B445-A336-AA4D9A17E4DE}" srcOrd="1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1F6F14FA-CD29-0E49-A249-A1D8AC32312D}" type="presOf" srcId="{ADD6F1E2-4AED-DA41-AAFA-764AE518E54B}" destId="{06FAF296-5CB6-C24F-BBC9-4D6754B21A5C}" srcOrd="0" destOrd="0" presId="urn:microsoft.com/office/officeart/2005/8/layout/process4"/>
    <dgm:cxn modelId="{F06EEAFD-C02D-6A4C-81C2-248ACEC01E1F}" type="presOf" srcId="{102A7D41-83D4-E04C-90C4-580B0FF7BC74}" destId="{D2043979-C983-C14A-A857-38F78758DD9C}" srcOrd="1" destOrd="0" presId="urn:microsoft.com/office/officeart/2005/8/layout/process4"/>
    <dgm:cxn modelId="{E740ADFE-6C4F-564F-B275-2CE8228DD6B6}" type="presOf" srcId="{F59D10BB-A6F9-2340-AEC3-E387CBED6CAA}" destId="{FE9878FA-A2BA-4D4E-A244-750BB0C5FC31}" srcOrd="1" destOrd="0" presId="urn:microsoft.com/office/officeart/2005/8/layout/process4"/>
    <dgm:cxn modelId="{BA48F998-0DDF-6E42-91A8-53394B955521}" type="presParOf" srcId="{1957D7E6-5FE0-494D-BC3B-29F642CCF73C}" destId="{E044B956-900C-E246-846B-D2111D0F4AAE}" srcOrd="0" destOrd="0" presId="urn:microsoft.com/office/officeart/2005/8/layout/process4"/>
    <dgm:cxn modelId="{70968FC5-E2F7-5649-8BC4-4FD7F7250565}" type="presParOf" srcId="{E044B956-900C-E246-846B-D2111D0F4AAE}" destId="{E31378D7-1682-E543-8639-12A0A9A04140}" srcOrd="0" destOrd="0" presId="urn:microsoft.com/office/officeart/2005/8/layout/process4"/>
    <dgm:cxn modelId="{90FC00C3-9EC6-3B47-A345-69A1B1B7F77E}" type="presParOf" srcId="{E044B956-900C-E246-846B-D2111D0F4AAE}" destId="{FE9878FA-A2BA-4D4E-A244-750BB0C5FC31}" srcOrd="1" destOrd="0" presId="urn:microsoft.com/office/officeart/2005/8/layout/process4"/>
    <dgm:cxn modelId="{21D3BB54-B078-F848-AB89-F89EE170146C}" type="presParOf" srcId="{E044B956-900C-E246-846B-D2111D0F4AAE}" destId="{43977A78-4601-564D-94F6-75B4E945716D}" srcOrd="2" destOrd="0" presId="urn:microsoft.com/office/officeart/2005/8/layout/process4"/>
    <dgm:cxn modelId="{6F8E831A-9A75-204B-AA9A-AB873FC5A4D3}" type="presParOf" srcId="{43977A78-4601-564D-94F6-75B4E945716D}" destId="{EBC4BBC0-164C-8841-A29F-849FA378FFBB}" srcOrd="0" destOrd="0" presId="urn:microsoft.com/office/officeart/2005/8/layout/process4"/>
    <dgm:cxn modelId="{5E5C47FD-48C4-8842-9EB2-51D34497D918}" type="presParOf" srcId="{1957D7E6-5FE0-494D-BC3B-29F642CCF73C}" destId="{85377EB4-2D42-8944-9CA4-E48A52AA2A07}" srcOrd="1" destOrd="0" presId="urn:microsoft.com/office/officeart/2005/8/layout/process4"/>
    <dgm:cxn modelId="{C2FFA953-6901-5D4B-9F0B-4F2C040171EE}" type="presParOf" srcId="{1957D7E6-5FE0-494D-BC3B-29F642CCF73C}" destId="{B0F58704-9397-054E-AC35-B577B38EB875}" srcOrd="2" destOrd="0" presId="urn:microsoft.com/office/officeart/2005/8/layout/process4"/>
    <dgm:cxn modelId="{BFB4F936-5F93-E44B-9F24-D1A5AFCBDE20}" type="presParOf" srcId="{B0F58704-9397-054E-AC35-B577B38EB875}" destId="{DB8E0294-941E-804C-A146-75F68B5B6FDF}" srcOrd="0" destOrd="0" presId="urn:microsoft.com/office/officeart/2005/8/layout/process4"/>
    <dgm:cxn modelId="{8712A21B-B997-1246-81D4-3D05769B3A1A}" type="presParOf" srcId="{B0F58704-9397-054E-AC35-B577B38EB875}" destId="{ACBF71E3-3EC9-9647-A0F4-DC20D6C05F90}" srcOrd="1" destOrd="0" presId="urn:microsoft.com/office/officeart/2005/8/layout/process4"/>
    <dgm:cxn modelId="{A27FDF6D-8FB1-F540-9ADF-7F23F346ED53}" type="presParOf" srcId="{B0F58704-9397-054E-AC35-B577B38EB875}" destId="{CCFE8AEE-FEDD-3940-ABF6-8E8EB3A31C4B}" srcOrd="2" destOrd="0" presId="urn:microsoft.com/office/officeart/2005/8/layout/process4"/>
    <dgm:cxn modelId="{15A2C243-A2E5-EF45-A6AA-E4B3EE5932A7}" type="presParOf" srcId="{CCFE8AEE-FEDD-3940-ABF6-8E8EB3A31C4B}" destId="{D40F76BC-2C6B-AB45-8373-46AB1E695530}" srcOrd="0" destOrd="0" presId="urn:microsoft.com/office/officeart/2005/8/layout/process4"/>
    <dgm:cxn modelId="{E84BE86F-AAAA-4341-BCDC-A340D2CBC0BE}" type="presParOf" srcId="{1957D7E6-5FE0-494D-BC3B-29F642CCF73C}" destId="{DB3E0EA7-3479-CF41-8B89-CFCCD3077A6D}" srcOrd="3" destOrd="0" presId="urn:microsoft.com/office/officeart/2005/8/layout/process4"/>
    <dgm:cxn modelId="{484F5860-C43A-CA49-92A9-6EA9D5A4F5F0}" type="presParOf" srcId="{1957D7E6-5FE0-494D-BC3B-29F642CCF73C}" destId="{2F827252-46EB-6E40-BB56-A4F58DD353EB}" srcOrd="4" destOrd="0" presId="urn:microsoft.com/office/officeart/2005/8/layout/process4"/>
    <dgm:cxn modelId="{C0B94D80-F24B-F741-893D-C6EE58C45A5E}" type="presParOf" srcId="{2F827252-46EB-6E40-BB56-A4F58DD353EB}" destId="{06FAF296-5CB6-C24F-BBC9-4D6754B21A5C}" srcOrd="0" destOrd="0" presId="urn:microsoft.com/office/officeart/2005/8/layout/process4"/>
    <dgm:cxn modelId="{4651F6BB-4C4C-3A4B-B445-A822208387CF}" type="presParOf" srcId="{2F827252-46EB-6E40-BB56-A4F58DD353EB}" destId="{6BDAD0CA-EDA2-E64E-BA39-2DFB2CE1B9A5}" srcOrd="1" destOrd="0" presId="urn:microsoft.com/office/officeart/2005/8/layout/process4"/>
    <dgm:cxn modelId="{A03B0F9D-39D6-4143-8E5B-BAF6402555B6}" type="presParOf" srcId="{2F827252-46EB-6E40-BB56-A4F58DD353EB}" destId="{38D59902-412D-EF48-81EB-A6283CD93477}" srcOrd="2" destOrd="0" presId="urn:microsoft.com/office/officeart/2005/8/layout/process4"/>
    <dgm:cxn modelId="{B2EC8E82-9B9E-2C45-B9AC-1F6C2AEB908A}" type="presParOf" srcId="{38D59902-412D-EF48-81EB-A6283CD93477}" destId="{32D22D31-6AAD-4844-AEAF-CF4DD8927F80}" srcOrd="0" destOrd="0" presId="urn:microsoft.com/office/officeart/2005/8/layout/process4"/>
    <dgm:cxn modelId="{523B3CA0-D120-CA4E-AA35-DF8DEE63A035}" type="presParOf" srcId="{1957D7E6-5FE0-494D-BC3B-29F642CCF73C}" destId="{A19F0DB1-2746-5D46-9D5C-6D72D6592FAC}" srcOrd="5" destOrd="0" presId="urn:microsoft.com/office/officeart/2005/8/layout/process4"/>
    <dgm:cxn modelId="{CCA3C46F-B233-2D4E-8A8F-2F3BAC59A548}" type="presParOf" srcId="{1957D7E6-5FE0-494D-BC3B-29F642CCF73C}" destId="{1E7100F1-492B-704A-AE7E-236C428C3BBF}" srcOrd="6" destOrd="0" presId="urn:microsoft.com/office/officeart/2005/8/layout/process4"/>
    <dgm:cxn modelId="{D7B48DD1-DDF0-D344-945B-1851273B1ED7}" type="presParOf" srcId="{1E7100F1-492B-704A-AE7E-236C428C3BBF}" destId="{3A742236-24BC-1747-BB89-82AB69250067}" srcOrd="0" destOrd="0" presId="urn:microsoft.com/office/officeart/2005/8/layout/process4"/>
    <dgm:cxn modelId="{F2ABEBE4-6383-9044-988A-93AC1E53C245}" type="presParOf" srcId="{1E7100F1-492B-704A-AE7E-236C428C3BBF}" destId="{D2043979-C983-C14A-A857-38F78758DD9C}" srcOrd="1" destOrd="0" presId="urn:microsoft.com/office/officeart/2005/8/layout/process4"/>
    <dgm:cxn modelId="{645A30FD-44BB-134A-8EB7-BF035EAB357D}" type="presParOf" srcId="{1E7100F1-492B-704A-AE7E-236C428C3BBF}" destId="{185B69CB-CD2F-A14E-A13E-92F37A3FFC05}" srcOrd="2" destOrd="0" presId="urn:microsoft.com/office/officeart/2005/8/layout/process4"/>
    <dgm:cxn modelId="{EBE18862-BBB5-0447-B687-EE6873E215ED}" type="presParOf" srcId="{185B69CB-CD2F-A14E-A13E-92F37A3FFC05}" destId="{B4A35B4A-5652-E342-8E5D-DCDAA2DDC2A6}" srcOrd="0" destOrd="0" presId="urn:microsoft.com/office/officeart/2005/8/layout/process4"/>
    <dgm:cxn modelId="{5D386696-4427-4E46-BAD8-04A089120D65}" type="presParOf" srcId="{1957D7E6-5FE0-494D-BC3B-29F642CCF73C}" destId="{A1F1BFC6-4331-C944-9A8A-13D313B547CC}" srcOrd="7" destOrd="0" presId="urn:microsoft.com/office/officeart/2005/8/layout/process4"/>
    <dgm:cxn modelId="{18D3B32B-81B8-464B-B7D4-83AA0BBAB52B}" type="presParOf" srcId="{1957D7E6-5FE0-494D-BC3B-29F642CCF73C}" destId="{213A5FE7-1715-0744-B09E-9B6CC12E8A2D}" srcOrd="8" destOrd="0" presId="urn:microsoft.com/office/officeart/2005/8/layout/process4"/>
    <dgm:cxn modelId="{E88DCB25-D2A2-D740-AE8E-42DAB5222E3E}" type="presParOf" srcId="{213A5FE7-1715-0744-B09E-9B6CC12E8A2D}" destId="{2E48742A-49B9-4540-8949-2DA53FE8BA03}" srcOrd="0" destOrd="0" presId="urn:microsoft.com/office/officeart/2005/8/layout/process4"/>
    <dgm:cxn modelId="{5E7C7416-7235-5847-9C55-15B547CCAB99}" type="presParOf" srcId="{213A5FE7-1715-0744-B09E-9B6CC12E8A2D}" destId="{E23B8386-3FCD-B445-A336-AA4D9A17E4DE}" srcOrd="1" destOrd="0" presId="urn:microsoft.com/office/officeart/2005/8/layout/process4"/>
    <dgm:cxn modelId="{38DEE306-8751-8B45-B042-F97B5A61B1C4}" type="presParOf" srcId="{213A5FE7-1715-0744-B09E-9B6CC12E8A2D}" destId="{85BE0F9B-A8EA-BC41-959E-C555E9C13A17}" srcOrd="2" destOrd="0" presId="urn:microsoft.com/office/officeart/2005/8/layout/process4"/>
    <dgm:cxn modelId="{FA712189-1FE8-5D46-9C59-7A936091F6D4}" type="presParOf" srcId="{85BE0F9B-A8EA-BC41-959E-C555E9C13A17}" destId="{31F9B9BF-081B-D648-83ED-6F687658F7C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تفعيل قنوات الاتصال الداخلي بوضوح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000" dirty="0"/>
            <a:t>البريد الداخلي — الاجتماعات القيادية — منصات التواصل المؤسسي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إشراك الشركاء الرئيسيين مبكرًا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الشركاء الاستراتيجيون يجب أن يتلقّوا رسائل خاصة ومبكرة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تجهيز رسائل طمأنة للموظفين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شرح واضح: ماذا يحدث؟ ما دورهم؟ كيف نحميهم؟ ماذا ننتظر منهم؟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تدريب مديري الصف الأول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نُدرّب المديرين كي يُصبحوا "قنوات اتصال فعّالة" مع فرقهم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000"/>
        </a:p>
      </dgm:t>
    </dgm:pt>
    <dgm:pt modelId="{C2C867AE-2E76-4348-93C3-1EF668CDDD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تغذية راجعة مستمرة</a:t>
          </a:r>
          <a:endParaRPr lang="en-GB" sz="2000" dirty="0"/>
        </a:p>
      </dgm:t>
    </dgm:pt>
    <dgm:pt modelId="{5C85D8A0-7A24-7048-98AE-5ED4706FFD2E}" type="parTrans" cxnId="{32CFDC23-2CFA-0649-8D31-89A63FB0A099}">
      <dgm:prSet/>
      <dgm:spPr/>
      <dgm:t>
        <a:bodyPr/>
        <a:lstStyle/>
        <a:p>
          <a:endParaRPr lang="en-GB" sz="2000"/>
        </a:p>
      </dgm:t>
    </dgm:pt>
    <dgm:pt modelId="{6FDA17C5-F28E-E94F-AFA1-448EFD4EFB60}" type="sibTrans" cxnId="{32CFDC23-2CFA-0649-8D31-89A63FB0A099}">
      <dgm:prSet/>
      <dgm:spPr/>
      <dgm:t>
        <a:bodyPr/>
        <a:lstStyle/>
        <a:p>
          <a:endParaRPr lang="en-GB" sz="2000"/>
        </a:p>
      </dgm:t>
    </dgm:pt>
    <dgm:pt modelId="{153A41E8-312F-9E41-8239-3E6E3C2F3E5F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كيف نعرف: هل فهم الموظفون الرسالة؟ هل لديهم مخاوف؟ هل الرسائل تصل كما نُريد؟</a:t>
          </a:r>
          <a:endParaRPr lang="en-GB" sz="2000" b="1" dirty="0"/>
        </a:p>
      </dgm:t>
    </dgm:pt>
    <dgm:pt modelId="{6B57F36C-12D3-5348-9D7A-0D01AC30F1F4}" type="parTrans" cxnId="{818DE7F8-C09D-9D40-AA32-4A27F7A37E74}">
      <dgm:prSet/>
      <dgm:spPr/>
      <dgm:t>
        <a:bodyPr/>
        <a:lstStyle/>
        <a:p>
          <a:endParaRPr lang="en-GB" sz="2000"/>
        </a:p>
      </dgm:t>
    </dgm:pt>
    <dgm:pt modelId="{1DCE4B11-526C-8446-BBA9-0375A48EAA3E}" type="sibTrans" cxnId="{818DE7F8-C09D-9D40-AA32-4A27F7A37E74}">
      <dgm:prSet/>
      <dgm:spPr/>
      <dgm:t>
        <a:bodyPr/>
        <a:lstStyle/>
        <a:p>
          <a:endParaRPr lang="en-GB" sz="20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5" custScaleX="123832" custScaleY="192839"/>
      <dgm:spPr/>
    </dgm:pt>
    <dgm:pt modelId="{729669AC-198F-0A4E-8142-945F20AAAB14}" type="pres">
      <dgm:prSet presAssocID="{4A11EF4C-C086-E642-9BB3-7F06E5C1290B}" presName="rootConnector" presStyleLbl="node1" presStyleIdx="0" presStyleCnt="5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5"/>
      <dgm:spPr/>
    </dgm:pt>
    <dgm:pt modelId="{1378A5B1-B6A8-9744-BA72-96CBE84953BC}" type="pres">
      <dgm:prSet presAssocID="{C88ED262-17EB-A64F-8186-B36DDD55690A}" presName="childText" presStyleLbl="bgAcc1" presStyleIdx="0" presStyleCnt="5" custScaleX="161878" custScaleY="319235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5" custScaleX="123832" custScaleY="192839"/>
      <dgm:spPr/>
    </dgm:pt>
    <dgm:pt modelId="{A43986A2-A81A-E442-ADD4-F56F66D111D5}" type="pres">
      <dgm:prSet presAssocID="{102A7D41-83D4-E04C-90C4-580B0FF7BC74}" presName="rootConnector" presStyleLbl="node1" presStyleIdx="1" presStyleCnt="5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5"/>
      <dgm:spPr/>
    </dgm:pt>
    <dgm:pt modelId="{9BC437E5-D91C-4A4C-A707-6BB1598C0C55}" type="pres">
      <dgm:prSet presAssocID="{65387183-454B-F14D-A6F6-7DA8C5BFAE05}" presName="childText" presStyleLbl="bgAcc1" presStyleIdx="1" presStyleCnt="5" custScaleX="161878" custScaleY="319235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5" custScaleX="123832" custScaleY="192839"/>
      <dgm:spPr/>
    </dgm:pt>
    <dgm:pt modelId="{2F5AA950-5723-394D-A7E0-46C032A77146}" type="pres">
      <dgm:prSet presAssocID="{ADD6F1E2-4AED-DA41-AAFA-764AE518E54B}" presName="rootConnector" presStyleLbl="node1" presStyleIdx="2" presStyleCnt="5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5"/>
      <dgm:spPr/>
    </dgm:pt>
    <dgm:pt modelId="{4EB477BE-5C0C-074E-931E-E2AA83D37A68}" type="pres">
      <dgm:prSet presAssocID="{B1994776-BB7E-AD4E-900E-8296E2C69C4F}" presName="childText" presStyleLbl="bgAcc1" presStyleIdx="2" presStyleCnt="5" custScaleX="161878" custScaleY="319235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5" custScaleX="123832" custScaleY="192839"/>
      <dgm:spPr/>
    </dgm:pt>
    <dgm:pt modelId="{57AB0473-D54D-F644-BB7C-E4A9AA0B477D}" type="pres">
      <dgm:prSet presAssocID="{62E37409-2A2A-FA47-83CE-3CEDEC3BC08D}" presName="rootConnector" presStyleLbl="node1" presStyleIdx="3" presStyleCnt="5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5"/>
      <dgm:spPr/>
    </dgm:pt>
    <dgm:pt modelId="{C5B5AAE0-F98A-0645-846B-6D4A41B54DCC}" type="pres">
      <dgm:prSet presAssocID="{83C71CD6-57CD-1345-AA65-E4449339D441}" presName="childText" presStyleLbl="bgAcc1" presStyleIdx="3" presStyleCnt="5" custScaleX="161878" custScaleY="319235">
        <dgm:presLayoutVars>
          <dgm:bulletEnabled val="1"/>
        </dgm:presLayoutVars>
      </dgm:prSet>
      <dgm:spPr/>
    </dgm:pt>
    <dgm:pt modelId="{D87BF1F0-A992-554A-9BA7-AA99E3362596}" type="pres">
      <dgm:prSet presAssocID="{C2C867AE-2E76-4348-93C3-1EF668CDDDD7}" presName="root" presStyleCnt="0"/>
      <dgm:spPr/>
    </dgm:pt>
    <dgm:pt modelId="{ABA56B71-55F4-AF43-9FC3-8082C16110F2}" type="pres">
      <dgm:prSet presAssocID="{C2C867AE-2E76-4348-93C3-1EF668CDDDD7}" presName="rootComposite" presStyleCnt="0"/>
      <dgm:spPr/>
    </dgm:pt>
    <dgm:pt modelId="{1E86E498-D395-8948-A8C3-1D2A51F364B9}" type="pres">
      <dgm:prSet presAssocID="{C2C867AE-2E76-4348-93C3-1EF668CDDDD7}" presName="rootText" presStyleLbl="node1" presStyleIdx="4" presStyleCnt="5" custScaleX="123832" custScaleY="192839"/>
      <dgm:spPr/>
    </dgm:pt>
    <dgm:pt modelId="{623AB94B-42D5-D041-99C4-7C5D09FE2A6D}" type="pres">
      <dgm:prSet presAssocID="{C2C867AE-2E76-4348-93C3-1EF668CDDDD7}" presName="rootConnector" presStyleLbl="node1" presStyleIdx="4" presStyleCnt="5"/>
      <dgm:spPr/>
    </dgm:pt>
    <dgm:pt modelId="{951AD11D-B4C7-DA43-807C-E173B940763A}" type="pres">
      <dgm:prSet presAssocID="{C2C867AE-2E76-4348-93C3-1EF668CDDDD7}" presName="childShape" presStyleCnt="0"/>
      <dgm:spPr/>
    </dgm:pt>
    <dgm:pt modelId="{DA0FA4A6-0540-304E-9808-15930364A48E}" type="pres">
      <dgm:prSet presAssocID="{6B57F36C-12D3-5348-9D7A-0D01AC30F1F4}" presName="Name13" presStyleLbl="parChTrans1D2" presStyleIdx="4" presStyleCnt="5"/>
      <dgm:spPr/>
    </dgm:pt>
    <dgm:pt modelId="{D402B4B4-1AF7-754A-AA82-69818D91E98F}" type="pres">
      <dgm:prSet presAssocID="{153A41E8-312F-9E41-8239-3E6E3C2F3E5F}" presName="childText" presStyleLbl="bgAcc1" presStyleIdx="4" presStyleCnt="5" custScaleX="161878" custScaleY="319235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2CFDC23-2CFA-0649-8D31-89A63FB0A099}" srcId="{BD09AEF8-F502-8F47-BA6A-B0FFAEB3008F}" destId="{C2C867AE-2E76-4348-93C3-1EF668CDDDD7}" srcOrd="4" destOrd="0" parTransId="{5C85D8A0-7A24-7048-98AE-5ED4706FFD2E}" sibTransId="{6FDA17C5-F28E-E94F-AFA1-448EFD4EFB60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1F1A2A6A-F30D-3B47-AFEB-9054CCB8ACC2}" type="presOf" srcId="{C2C867AE-2E76-4348-93C3-1EF668CDDDD7}" destId="{1E86E498-D395-8948-A8C3-1D2A51F364B9}" srcOrd="0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B354FE9B-3A78-7D4B-ACBC-A06264BC1BC2}" type="presOf" srcId="{6B57F36C-12D3-5348-9D7A-0D01AC30F1F4}" destId="{DA0FA4A6-0540-304E-9808-15930364A48E}" srcOrd="0" destOrd="0" presId="urn:microsoft.com/office/officeart/2005/8/layout/hierarchy3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DDF0E1C4-2510-B340-B831-73C721795EC7}" type="presOf" srcId="{C2C867AE-2E76-4348-93C3-1EF668CDDDD7}" destId="{623AB94B-42D5-D041-99C4-7C5D09FE2A6D}" srcOrd="1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71C58FDD-B03B-7340-A9E7-FA0F06250842}" type="presOf" srcId="{153A41E8-312F-9E41-8239-3E6E3C2F3E5F}" destId="{D402B4B4-1AF7-754A-AA82-69818D91E98F}" srcOrd="0" destOrd="0" presId="urn:microsoft.com/office/officeart/2005/8/layout/hierarchy3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818DE7F8-C09D-9D40-AA32-4A27F7A37E74}" srcId="{C2C867AE-2E76-4348-93C3-1EF668CDDDD7}" destId="{153A41E8-312F-9E41-8239-3E6E3C2F3E5F}" srcOrd="0" destOrd="0" parTransId="{6B57F36C-12D3-5348-9D7A-0D01AC30F1F4}" sibTransId="{1DCE4B11-526C-8446-BBA9-0375A48EAA3E}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  <dgm:cxn modelId="{AD4948DF-EB4A-6C4A-8161-B37A51A1E9B5}" type="presParOf" srcId="{67B0895F-6B2F-2047-9656-DD588E875282}" destId="{D87BF1F0-A992-554A-9BA7-AA99E3362596}" srcOrd="4" destOrd="0" presId="urn:microsoft.com/office/officeart/2005/8/layout/hierarchy3"/>
    <dgm:cxn modelId="{9302F4B3-639B-1748-B281-FC939D2B7227}" type="presParOf" srcId="{D87BF1F0-A992-554A-9BA7-AA99E3362596}" destId="{ABA56B71-55F4-AF43-9FC3-8082C16110F2}" srcOrd="0" destOrd="0" presId="urn:microsoft.com/office/officeart/2005/8/layout/hierarchy3"/>
    <dgm:cxn modelId="{D18D2331-5BC4-F140-A675-B05FB3F20BC7}" type="presParOf" srcId="{ABA56B71-55F4-AF43-9FC3-8082C16110F2}" destId="{1E86E498-D395-8948-A8C3-1D2A51F364B9}" srcOrd="0" destOrd="0" presId="urn:microsoft.com/office/officeart/2005/8/layout/hierarchy3"/>
    <dgm:cxn modelId="{380716B0-47E8-8F4E-8EE2-1ABA2A32A366}" type="presParOf" srcId="{ABA56B71-55F4-AF43-9FC3-8082C16110F2}" destId="{623AB94B-42D5-D041-99C4-7C5D09FE2A6D}" srcOrd="1" destOrd="0" presId="urn:microsoft.com/office/officeart/2005/8/layout/hierarchy3"/>
    <dgm:cxn modelId="{16714C7D-064E-254D-8A70-466D850630CB}" type="presParOf" srcId="{D87BF1F0-A992-554A-9BA7-AA99E3362596}" destId="{951AD11D-B4C7-DA43-807C-E173B940763A}" srcOrd="1" destOrd="0" presId="urn:microsoft.com/office/officeart/2005/8/layout/hierarchy3"/>
    <dgm:cxn modelId="{AD016260-8036-2D4E-B4EF-67806F2142FF}" type="presParOf" srcId="{951AD11D-B4C7-DA43-807C-E173B940763A}" destId="{DA0FA4A6-0540-304E-9808-15930364A48E}" srcOrd="0" destOrd="0" presId="urn:microsoft.com/office/officeart/2005/8/layout/hierarchy3"/>
    <dgm:cxn modelId="{95EEDD6C-1864-344B-B89B-7EA6A5E3AC56}" type="presParOf" srcId="{951AD11D-B4C7-DA43-807C-E173B940763A}" destId="{D402B4B4-1AF7-754A-AA82-69818D91E9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200" b="1" dirty="0"/>
            <a:t>١- وضع جدول اختبارات سنوي</a:t>
          </a:r>
          <a:endParaRPr lang="en-GB" sz="2200" dirty="0"/>
        </a:p>
        <a:p>
          <a:pPr algn="ctr">
            <a:buNone/>
          </a:pPr>
          <a:r>
            <a:rPr lang="ar-SA" sz="2200" dirty="0"/>
            <a:t>نُخطّط لاختبار شامل للخطة مرة أو مرتين سنويًا — كجزء من روتين العمل</a:t>
          </a:r>
          <a:endParaRPr lang="en-GB" sz="22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تصميم سيناريوهات اختبار واقعية</a:t>
          </a:r>
          <a:endParaRPr lang="en-GB" sz="2400" dirty="0"/>
        </a:p>
        <a:p>
          <a:pPr algn="ctr">
            <a:buNone/>
          </a:pPr>
          <a:r>
            <a:rPr lang="ar-SA" sz="2400" dirty="0"/>
            <a:t>نبني سيناريوهات مبنية على التهديدات الفعلية للعلامة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تنفيذ المحاكاة في توقيت واقعي</a:t>
          </a:r>
          <a:endParaRPr lang="en-GB" sz="2400" dirty="0"/>
        </a:p>
        <a:p>
          <a:pPr algn="ctr">
            <a:buNone/>
          </a:pPr>
          <a:r>
            <a:rPr lang="ar-SA" sz="2400" dirty="0"/>
            <a:t>نُجري التمرين في إيقاع زمني حقيقي — مع ضغط الوقت كما في الأزمات الفعلية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إشراك جميع الفرق المعنية</a:t>
          </a:r>
          <a:endParaRPr lang="en-GB" sz="2400" dirty="0"/>
        </a:p>
        <a:p>
          <a:pPr algn="ctr">
            <a:buNone/>
          </a:pPr>
          <a:r>
            <a:rPr lang="ar-SA" sz="2400" dirty="0"/>
            <a:t>لا نُختبر فقط فريق الاتصال — بل فرق القيادة، العمليات، القانوني، خدمة العملاء، التسويق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62AA7A32-4FF0-F140-8295-9C0D8BC2E055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000" b="1" dirty="0"/>
            <a:t>٥- تقييم الأداء + تحديث الخطة</a:t>
          </a:r>
          <a:endParaRPr lang="en-GB" sz="2000" dirty="0"/>
        </a:p>
        <a:p>
          <a:pPr algn="ctr">
            <a:buSzPts val="1000"/>
            <a:buFont typeface="Symbol" pitchFamily="2" charset="2"/>
            <a:buChar char=""/>
          </a:pPr>
          <a:r>
            <a:rPr lang="ar-SA" sz="2000" dirty="0"/>
            <a:t>بعد كل اختبار</a:t>
          </a:r>
          <a:r>
            <a:rPr lang="en-GB" sz="2000" dirty="0"/>
            <a:t>:</a:t>
          </a:r>
        </a:p>
        <a:p>
          <a:pPr algn="ctr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ماذا نجح؟</a:t>
          </a:r>
          <a:endParaRPr lang="en-GB" sz="2000" dirty="0"/>
        </a:p>
        <a:p>
          <a:pPr algn="ctr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ماذا فشل؟</a:t>
          </a:r>
          <a:endParaRPr lang="en-GB" sz="2000" dirty="0"/>
        </a:p>
        <a:p>
          <a:pPr algn="ctr">
            <a:buNone/>
          </a:pPr>
          <a:r>
            <a:rPr lang="ar-SA" sz="2000" dirty="0"/>
            <a:t>كيف نُحدّث خطة الأزمات بناءً على الدروس؟</a:t>
          </a:r>
          <a:endParaRPr lang="en-GB" sz="2000" b="1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36636429-6B91-8D4B-B3C0-2871CBA09AC5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5A2DD403-4CA5-EF4D-BFA9-58C6BD339804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41F84DD5-1CC4-B941-AA0B-932D6CFD9E2D}" type="pres">
      <dgm:prSet presAssocID="{D82E5EC9-D48F-7543-B907-FBA1F99EA9C6}" presName="sibTrans" presStyleCnt="0"/>
      <dgm:spPr/>
    </dgm:pt>
    <dgm:pt modelId="{DC0786CE-B56F-1E40-9ECA-A54F8183CAB5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C7AB41BF-03B4-C249-AC1F-69EAC15A9CFB}" type="pres">
      <dgm:prSet presAssocID="{46CD5F3F-16F8-1443-AC0A-CECBDA2B0AE3}" presName="sibTrans" presStyleCnt="0"/>
      <dgm:spPr/>
    </dgm:pt>
    <dgm:pt modelId="{D229AB5C-ED82-CE46-81B8-AE6662733BF7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0C9BFE62-ECD4-6D4B-9CA5-6D84909ECF5D}" type="pres">
      <dgm:prSet presAssocID="{B1A7360D-8795-2F4E-ABEF-D0EA3753B07E}" presName="sibTrans" presStyleCnt="0"/>
      <dgm:spPr/>
    </dgm:pt>
    <dgm:pt modelId="{131A6150-00E6-9A45-9F0E-CA2480B52E92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EFB9376-E3AE-DD48-AAB3-8CF5E841431B}" type="pres">
      <dgm:prSet presAssocID="{942B23F3-0336-EF48-855C-CED43D6F351D}" presName="sibTrans" presStyleCnt="0"/>
      <dgm:spPr/>
    </dgm:pt>
    <dgm:pt modelId="{4662F6D4-96F9-5445-83D3-0D02B53BAB07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1935FC34-70DB-7246-B88B-CC291C361523}" type="presOf" srcId="{33175CCB-1C8B-1C44-8A2A-276D69ED11D2}" destId="{DC0786CE-B56F-1E40-9ECA-A54F8183CAB5}" srcOrd="0" destOrd="0" presId="urn:microsoft.com/office/officeart/2005/8/layout/h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CF50473E-5DF2-7C4D-B965-EA40AF78992F}" type="presOf" srcId="{62AA7A32-4FF0-F140-8295-9C0D8BC2E055}" destId="{4662F6D4-96F9-5445-83D3-0D02B53BAB07}" srcOrd="0" destOrd="0" presId="urn:microsoft.com/office/officeart/2005/8/layout/hList6"/>
    <dgm:cxn modelId="{E2773543-0A26-E949-9A49-34078F693478}" type="presOf" srcId="{1752099A-5FA7-5B42-9954-CCC2DC540A73}" destId="{5A2DD403-4CA5-EF4D-BFA9-58C6BD339804}" srcOrd="0" destOrd="0" presId="urn:microsoft.com/office/officeart/2005/8/layout/h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179C1E1-9168-3948-9843-716A0ACAA7A3}" type="presOf" srcId="{5B0BFAD2-A999-3B41-82A1-CDF4A6E3F1DA}" destId="{36636429-6B91-8D4B-B3C0-2871CBA09AC5}" srcOrd="0" destOrd="0" presId="urn:microsoft.com/office/officeart/2005/8/layout/hList6"/>
    <dgm:cxn modelId="{2BE79BE2-92F7-2C4E-AAEB-13FF222644D1}" type="presOf" srcId="{E8E95C23-E752-394B-B9B6-2A78136193D2}" destId="{131A6150-00E6-9A45-9F0E-CA2480B52E92}" srcOrd="0" destOrd="0" presId="urn:microsoft.com/office/officeart/2005/8/layout/hList6"/>
    <dgm:cxn modelId="{83611BF0-9F52-2141-AE2C-1BBFCBEF9CAA}" type="presOf" srcId="{00BA3E18-A5E2-9140-B854-8729D59638C7}" destId="{D229AB5C-ED82-CE46-81B8-AE6662733BF7}" srcOrd="0" destOrd="0" presId="urn:microsoft.com/office/officeart/2005/8/layout/hList6"/>
    <dgm:cxn modelId="{1BAB7A64-451B-1B43-8883-6453CC4747AC}" type="presParOf" srcId="{36636429-6B91-8D4B-B3C0-2871CBA09AC5}" destId="{5A2DD403-4CA5-EF4D-BFA9-58C6BD339804}" srcOrd="0" destOrd="0" presId="urn:microsoft.com/office/officeart/2005/8/layout/hList6"/>
    <dgm:cxn modelId="{5A60EA6F-DADB-204C-AD42-10097FA026D9}" type="presParOf" srcId="{36636429-6B91-8D4B-B3C0-2871CBA09AC5}" destId="{41F84DD5-1CC4-B941-AA0B-932D6CFD9E2D}" srcOrd="1" destOrd="0" presId="urn:microsoft.com/office/officeart/2005/8/layout/hList6"/>
    <dgm:cxn modelId="{AF4E7522-B4E6-C844-914E-12AAE049371B}" type="presParOf" srcId="{36636429-6B91-8D4B-B3C0-2871CBA09AC5}" destId="{DC0786CE-B56F-1E40-9ECA-A54F8183CAB5}" srcOrd="2" destOrd="0" presId="urn:microsoft.com/office/officeart/2005/8/layout/hList6"/>
    <dgm:cxn modelId="{E46063FE-57FE-264F-9EBD-B956022BBB2E}" type="presParOf" srcId="{36636429-6B91-8D4B-B3C0-2871CBA09AC5}" destId="{C7AB41BF-03B4-C249-AC1F-69EAC15A9CFB}" srcOrd="3" destOrd="0" presId="urn:microsoft.com/office/officeart/2005/8/layout/hList6"/>
    <dgm:cxn modelId="{36C99F1B-954D-CD47-9626-D9F117879D8E}" type="presParOf" srcId="{36636429-6B91-8D4B-B3C0-2871CBA09AC5}" destId="{D229AB5C-ED82-CE46-81B8-AE6662733BF7}" srcOrd="4" destOrd="0" presId="urn:microsoft.com/office/officeart/2005/8/layout/hList6"/>
    <dgm:cxn modelId="{171A7DD9-8A99-DE4E-9E38-690CF756ADDD}" type="presParOf" srcId="{36636429-6B91-8D4B-B3C0-2871CBA09AC5}" destId="{0C9BFE62-ECD4-6D4B-9CA5-6D84909ECF5D}" srcOrd="5" destOrd="0" presId="urn:microsoft.com/office/officeart/2005/8/layout/hList6"/>
    <dgm:cxn modelId="{FF17E4DD-BF59-124C-BE1D-2C369E1B5DDB}" type="presParOf" srcId="{36636429-6B91-8D4B-B3C0-2871CBA09AC5}" destId="{131A6150-00E6-9A45-9F0E-CA2480B52E92}" srcOrd="6" destOrd="0" presId="urn:microsoft.com/office/officeart/2005/8/layout/hList6"/>
    <dgm:cxn modelId="{E74ACFC2-1600-B849-9625-970D0E89F6C6}" type="presParOf" srcId="{36636429-6B91-8D4B-B3C0-2871CBA09AC5}" destId="{CEFB9376-E3AE-DD48-AAB3-8CF5E841431B}" srcOrd="7" destOrd="0" presId="urn:microsoft.com/office/officeart/2005/8/layout/hList6"/>
    <dgm:cxn modelId="{2BB1A0C8-ACA9-0242-A01F-0DED857056C8}" type="presParOf" srcId="{36636429-6B91-8D4B-B3C0-2871CBA09AC5}" destId="{4662F6D4-96F9-5445-83D3-0D02B53BAB07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أن يُدرَّب الموظفون على التفكير الوقائي</a:t>
          </a:r>
          <a:endParaRPr lang="en-GB" sz="28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r" rtl="1"/>
          <a:endParaRPr lang="en-GB" sz="28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r" rtl="1"/>
          <a:endParaRPr lang="en-GB" sz="2800" b="1"/>
        </a:p>
      </dgm:t>
    </dgm:pt>
    <dgm:pt modelId="{64964D88-FD86-174D-914C-CE8F8A1F66C9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أن تصبح قنوات الرصد جزءًا من روتين العمل اليومي</a:t>
          </a:r>
          <a:endParaRPr lang="en-GB" sz="28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r" rtl="1"/>
          <a:endParaRPr lang="en-GB" sz="28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r" rtl="1"/>
          <a:endParaRPr lang="en-GB" sz="2800" b="1"/>
        </a:p>
      </dgm:t>
    </dgm:pt>
    <dgm:pt modelId="{F7EA539D-FC05-1540-AD9A-EE773CE2F5DE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أن يفهم الجميع أن الأزمات ليست إخفاقًا — بل واقع يجب الاستعداد له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r" rtl="1"/>
          <a:endParaRPr lang="en-GB" sz="28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r" rtl="1"/>
          <a:endParaRPr lang="en-GB" sz="2800" b="1"/>
        </a:p>
      </dgm:t>
    </dgm:pt>
    <dgm:pt modelId="{6E0B8BE2-804D-CE4E-BAA1-D904CC9463FE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أن تحتفي المؤسسة بالتعلّم من الأزمات — لا بإخفائها</a:t>
          </a:r>
          <a:endParaRPr lang="en-GB" sz="2800" b="1" dirty="0"/>
        </a:p>
      </dgm:t>
    </dgm:pt>
    <dgm:pt modelId="{DC4D2D2F-9A7C-6645-8648-54697170D13C}" type="parTrans" cxnId="{B830B1B8-483B-EE4B-B582-2A0620F80FCD}">
      <dgm:prSet/>
      <dgm:spPr/>
      <dgm:t>
        <a:bodyPr/>
        <a:lstStyle/>
        <a:p>
          <a:pPr algn="r"/>
          <a:endParaRPr lang="en-GB" sz="2800"/>
        </a:p>
      </dgm:t>
    </dgm:pt>
    <dgm:pt modelId="{4F57554B-CC5C-0447-9E36-958C12042805}" type="sibTrans" cxnId="{B830B1B8-483B-EE4B-B582-2A0620F80FCD}">
      <dgm:prSet custT="1"/>
      <dgm:spPr/>
      <dgm:t>
        <a:bodyPr/>
        <a:lstStyle/>
        <a:p>
          <a:pPr algn="r"/>
          <a:endParaRPr lang="en-GB" sz="2800"/>
        </a:p>
      </dgm:t>
    </dgm:pt>
    <dgm:pt modelId="{4A48D115-7CE2-954D-8879-3BE4E414415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أن تُصبح خطة الأزمات وثيقة حية — يُعاد الحديث عنها دوريًا، لا تُدفن في الأدراج</a:t>
          </a:r>
          <a:endParaRPr lang="en-GB" sz="2400" b="1" dirty="0"/>
        </a:p>
      </dgm:t>
    </dgm:pt>
    <dgm:pt modelId="{4B2EBAAE-A5E7-544A-917A-9CB4E672F1BA}" type="parTrans" cxnId="{D498B74C-D12D-1F4B-8BE1-EEF8B495FD10}">
      <dgm:prSet/>
      <dgm:spPr/>
      <dgm:t>
        <a:bodyPr/>
        <a:lstStyle/>
        <a:p>
          <a:pPr algn="r"/>
          <a:endParaRPr lang="en-GB" sz="2800"/>
        </a:p>
      </dgm:t>
    </dgm:pt>
    <dgm:pt modelId="{173DA919-1F51-0440-B5D5-9886B6E45AE7}" type="sibTrans" cxnId="{D498B74C-D12D-1F4B-8BE1-EEF8B495FD10}">
      <dgm:prSet/>
      <dgm:spPr/>
      <dgm:t>
        <a:bodyPr/>
        <a:lstStyle/>
        <a:p>
          <a:pPr algn="r"/>
          <a:endParaRPr lang="en-GB" sz="2800"/>
        </a:p>
      </dgm:t>
    </dgm:pt>
    <dgm:pt modelId="{CB96FF00-8DFE-2342-BEBB-C9E68C011977}" type="pres">
      <dgm:prSet presAssocID="{FC59F2C5-80E2-AD4A-AD85-54DDF7E1F903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ABEA3B1C-B85E-2A43-B457-523E698A30D1}" type="pres">
      <dgm:prSet presAssocID="{FC59F2C5-80E2-AD4A-AD85-54DDF7E1F903}" presName="dummyMaxCanvas" presStyleCnt="0">
        <dgm:presLayoutVars/>
      </dgm:prSet>
      <dgm:spPr/>
    </dgm:pt>
    <dgm:pt modelId="{1D1BFE25-7C2C-7C44-83BA-C2D0CB12852A}" type="pres">
      <dgm:prSet presAssocID="{FC59F2C5-80E2-AD4A-AD85-54DDF7E1F903}" presName="FiveNodes_1" presStyleLbl="node1" presStyleIdx="0" presStyleCnt="5" custScaleX="88412">
        <dgm:presLayoutVars>
          <dgm:bulletEnabled val="1"/>
        </dgm:presLayoutVars>
      </dgm:prSet>
      <dgm:spPr/>
    </dgm:pt>
    <dgm:pt modelId="{B912EE2B-266E-C644-A05D-BF5849EA91EB}" type="pres">
      <dgm:prSet presAssocID="{FC59F2C5-80E2-AD4A-AD85-54DDF7E1F903}" presName="FiveNodes_2" presStyleLbl="node1" presStyleIdx="1" presStyleCnt="5" custScaleX="92981">
        <dgm:presLayoutVars>
          <dgm:bulletEnabled val="1"/>
        </dgm:presLayoutVars>
      </dgm:prSet>
      <dgm:spPr/>
    </dgm:pt>
    <dgm:pt modelId="{CFAA6BCB-CB54-DA48-B79E-730D30315163}" type="pres">
      <dgm:prSet presAssocID="{FC59F2C5-80E2-AD4A-AD85-54DDF7E1F903}" presName="FiveNodes_3" presStyleLbl="node1" presStyleIdx="2" presStyleCnt="5">
        <dgm:presLayoutVars>
          <dgm:bulletEnabled val="1"/>
        </dgm:presLayoutVars>
      </dgm:prSet>
      <dgm:spPr/>
    </dgm:pt>
    <dgm:pt modelId="{68DD0B66-9AE9-864B-A4A3-8FE0E92AD71C}" type="pres">
      <dgm:prSet presAssocID="{FC59F2C5-80E2-AD4A-AD85-54DDF7E1F903}" presName="FiveNodes_4" presStyleLbl="node1" presStyleIdx="3" presStyleCnt="5" custScaleX="106867">
        <dgm:presLayoutVars>
          <dgm:bulletEnabled val="1"/>
        </dgm:presLayoutVars>
      </dgm:prSet>
      <dgm:spPr/>
    </dgm:pt>
    <dgm:pt modelId="{40A9DF81-C4F4-0749-B2B6-3422C1F35CBC}" type="pres">
      <dgm:prSet presAssocID="{FC59F2C5-80E2-AD4A-AD85-54DDF7E1F903}" presName="FiveNodes_5" presStyleLbl="node1" presStyleIdx="4" presStyleCnt="5" custScaleX="116356">
        <dgm:presLayoutVars>
          <dgm:bulletEnabled val="1"/>
        </dgm:presLayoutVars>
      </dgm:prSet>
      <dgm:spPr/>
    </dgm:pt>
    <dgm:pt modelId="{095E686F-F55D-344D-B9B3-2AA09E114625}" type="pres">
      <dgm:prSet presAssocID="{FC59F2C5-80E2-AD4A-AD85-54DDF7E1F903}" presName="FiveConn_1-2" presStyleLbl="fgAccFollowNode1" presStyleIdx="0" presStyleCnt="4">
        <dgm:presLayoutVars>
          <dgm:bulletEnabled val="1"/>
        </dgm:presLayoutVars>
      </dgm:prSet>
      <dgm:spPr/>
    </dgm:pt>
    <dgm:pt modelId="{5B757908-3570-AB4B-947B-3E1871CFC618}" type="pres">
      <dgm:prSet presAssocID="{FC59F2C5-80E2-AD4A-AD85-54DDF7E1F903}" presName="FiveConn_2-3" presStyleLbl="fgAccFollowNode1" presStyleIdx="1" presStyleCnt="4">
        <dgm:presLayoutVars>
          <dgm:bulletEnabled val="1"/>
        </dgm:presLayoutVars>
      </dgm:prSet>
      <dgm:spPr/>
    </dgm:pt>
    <dgm:pt modelId="{0B0AB824-7683-3947-A1B6-1F3E1DFB26D9}" type="pres">
      <dgm:prSet presAssocID="{FC59F2C5-80E2-AD4A-AD85-54DDF7E1F903}" presName="FiveConn_3-4" presStyleLbl="fgAccFollowNode1" presStyleIdx="2" presStyleCnt="4">
        <dgm:presLayoutVars>
          <dgm:bulletEnabled val="1"/>
        </dgm:presLayoutVars>
      </dgm:prSet>
      <dgm:spPr/>
    </dgm:pt>
    <dgm:pt modelId="{E119A9A2-D46C-7D45-93FC-4196F2F994D4}" type="pres">
      <dgm:prSet presAssocID="{FC59F2C5-80E2-AD4A-AD85-54DDF7E1F903}" presName="FiveConn_4-5" presStyleLbl="fgAccFollowNode1" presStyleIdx="3" presStyleCnt="4">
        <dgm:presLayoutVars>
          <dgm:bulletEnabled val="1"/>
        </dgm:presLayoutVars>
      </dgm:prSet>
      <dgm:spPr/>
    </dgm:pt>
    <dgm:pt modelId="{B08E2BEE-2EEB-B84F-BF81-FE0D36429D08}" type="pres">
      <dgm:prSet presAssocID="{FC59F2C5-80E2-AD4A-AD85-54DDF7E1F903}" presName="FiveNodes_1_text" presStyleLbl="node1" presStyleIdx="4" presStyleCnt="5">
        <dgm:presLayoutVars>
          <dgm:bulletEnabled val="1"/>
        </dgm:presLayoutVars>
      </dgm:prSet>
      <dgm:spPr/>
    </dgm:pt>
    <dgm:pt modelId="{6614FCB3-A981-C64E-B37E-68ED515E3A2B}" type="pres">
      <dgm:prSet presAssocID="{FC59F2C5-80E2-AD4A-AD85-54DDF7E1F903}" presName="FiveNodes_2_text" presStyleLbl="node1" presStyleIdx="4" presStyleCnt="5">
        <dgm:presLayoutVars>
          <dgm:bulletEnabled val="1"/>
        </dgm:presLayoutVars>
      </dgm:prSet>
      <dgm:spPr/>
    </dgm:pt>
    <dgm:pt modelId="{3C58803E-E2F4-DE4E-87C1-F0DE96C3A4E1}" type="pres">
      <dgm:prSet presAssocID="{FC59F2C5-80E2-AD4A-AD85-54DDF7E1F903}" presName="FiveNodes_3_text" presStyleLbl="node1" presStyleIdx="4" presStyleCnt="5">
        <dgm:presLayoutVars>
          <dgm:bulletEnabled val="1"/>
        </dgm:presLayoutVars>
      </dgm:prSet>
      <dgm:spPr/>
    </dgm:pt>
    <dgm:pt modelId="{0957F045-F78A-B34A-B0D0-A12F6B98DD91}" type="pres">
      <dgm:prSet presAssocID="{FC59F2C5-80E2-AD4A-AD85-54DDF7E1F903}" presName="FiveNodes_4_text" presStyleLbl="node1" presStyleIdx="4" presStyleCnt="5">
        <dgm:presLayoutVars>
          <dgm:bulletEnabled val="1"/>
        </dgm:presLayoutVars>
      </dgm:prSet>
      <dgm:spPr/>
    </dgm:pt>
    <dgm:pt modelId="{F5406D8D-E8B8-C548-BF31-D61429113CB3}" type="pres">
      <dgm:prSet presAssocID="{FC59F2C5-80E2-AD4A-AD85-54DDF7E1F90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69170700-C764-2F42-8EA9-AA4167B01E8D}" type="presOf" srcId="{64964D88-FD86-174D-914C-CE8F8A1F66C9}" destId="{B912EE2B-266E-C644-A05D-BF5849EA91EB}" srcOrd="0" destOrd="0" presId="urn:microsoft.com/office/officeart/2005/8/layout/vProcess5"/>
    <dgm:cxn modelId="{2E663F03-A88A-6547-86F5-F6124A9D046C}" type="presOf" srcId="{6E0B8BE2-804D-CE4E-BAA1-D904CC9463FE}" destId="{68DD0B66-9AE9-864B-A4A3-8FE0E92AD71C}" srcOrd="0" destOrd="0" presId="urn:microsoft.com/office/officeart/2005/8/layout/vProcess5"/>
    <dgm:cxn modelId="{86D42B25-64B4-E542-98FA-9257FB12D77C}" type="presOf" srcId="{FC59F2C5-80E2-AD4A-AD85-54DDF7E1F903}" destId="{CB96FF00-8DFE-2342-BEBB-C9E68C011977}" srcOrd="0" destOrd="0" presId="urn:microsoft.com/office/officeart/2005/8/layout/vProcess5"/>
    <dgm:cxn modelId="{3263BF45-87AB-2948-BF55-AAFE5351BAF9}" type="presOf" srcId="{F7EA539D-FC05-1540-AD9A-EE773CE2F5DE}" destId="{3C58803E-E2F4-DE4E-87C1-F0DE96C3A4E1}" srcOrd="1" destOrd="0" presId="urn:microsoft.com/office/officeart/2005/8/layout/vProcess5"/>
    <dgm:cxn modelId="{D498B74C-D12D-1F4B-8BE1-EEF8B495FD10}" srcId="{FC59F2C5-80E2-AD4A-AD85-54DDF7E1F903}" destId="{4A48D115-7CE2-954D-8879-3BE4E414415A}" srcOrd="4" destOrd="0" parTransId="{4B2EBAAE-A5E7-544A-917A-9CB4E672F1BA}" sibTransId="{173DA919-1F51-0440-B5D5-9886B6E45AE7}"/>
    <dgm:cxn modelId="{1544264E-2208-A34D-AC0F-3DFCE3658CA5}" type="presOf" srcId="{F7EA539D-FC05-1540-AD9A-EE773CE2F5DE}" destId="{CFAA6BCB-CB54-DA48-B79E-730D30315163}" srcOrd="0" destOrd="0" presId="urn:microsoft.com/office/officeart/2005/8/layout/vProcess5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F8FA4D66-AF04-ED47-B22E-64EB06255422}" type="presOf" srcId="{CE204DBC-4615-A74D-91B7-BCE007B1DB25}" destId="{1D1BFE25-7C2C-7C44-83BA-C2D0CB12852A}" srcOrd="0" destOrd="0" presId="urn:microsoft.com/office/officeart/2005/8/layout/vProcess5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F176936D-9852-DB46-8889-00DA13C19690}" type="presOf" srcId="{9BF74076-8E0B-C04A-807E-DEEC74D4C8C6}" destId="{5B757908-3570-AB4B-947B-3E1871CFC618}" srcOrd="0" destOrd="0" presId="urn:microsoft.com/office/officeart/2005/8/layout/vProcess5"/>
    <dgm:cxn modelId="{9B055D71-CDBE-6E48-A017-CEEB3C7C1AB7}" type="presOf" srcId="{976B52BE-E96B-5346-8477-5F12C31331FF}" destId="{0B0AB824-7683-3947-A1B6-1F3E1DFB26D9}" srcOrd="0" destOrd="0" presId="urn:microsoft.com/office/officeart/2005/8/layout/vProcess5"/>
    <dgm:cxn modelId="{29E45B75-F42B-FF4C-9007-85379623E880}" type="presOf" srcId="{6E0B8BE2-804D-CE4E-BAA1-D904CC9463FE}" destId="{0957F045-F78A-B34A-B0D0-A12F6B98DD91}" srcOrd="1" destOrd="0" presId="urn:microsoft.com/office/officeart/2005/8/layout/vProcess5"/>
    <dgm:cxn modelId="{C201A67A-6CBD-D842-AE58-D5499B246696}" type="presOf" srcId="{4A48D115-7CE2-954D-8879-3BE4E414415A}" destId="{F5406D8D-E8B8-C548-BF31-D61429113CB3}" srcOrd="1" destOrd="0" presId="urn:microsoft.com/office/officeart/2005/8/layout/vProcess5"/>
    <dgm:cxn modelId="{4E3AD29B-D8CF-764F-A5A3-AB42BBD01309}" type="presOf" srcId="{CE204DBC-4615-A74D-91B7-BCE007B1DB25}" destId="{B08E2BEE-2EEB-B84F-BF81-FE0D36429D08}" srcOrd="1" destOrd="0" presId="urn:microsoft.com/office/officeart/2005/8/layout/vProcess5"/>
    <dgm:cxn modelId="{E0998CA3-7A85-6F4B-96C3-DFCCCD775805}" type="presOf" srcId="{4A48D115-7CE2-954D-8879-3BE4E414415A}" destId="{40A9DF81-C4F4-0749-B2B6-3422C1F35CBC}" srcOrd="0" destOrd="0" presId="urn:microsoft.com/office/officeart/2005/8/layout/vProcess5"/>
    <dgm:cxn modelId="{6BB8E1A7-55FF-A440-8CAE-F60730C9DB5D}" type="presOf" srcId="{129EF210-9901-FB4E-91C7-7108A5A2834A}" destId="{095E686F-F55D-344D-B9B3-2AA09E114625}" srcOrd="0" destOrd="0" presId="urn:microsoft.com/office/officeart/2005/8/layout/vProcess5"/>
    <dgm:cxn modelId="{B830B1B8-483B-EE4B-B582-2A0620F80FCD}" srcId="{FC59F2C5-80E2-AD4A-AD85-54DDF7E1F903}" destId="{6E0B8BE2-804D-CE4E-BAA1-D904CC9463FE}" srcOrd="3" destOrd="0" parTransId="{DC4D2D2F-9A7C-6645-8648-54697170D13C}" sibTransId="{4F57554B-CC5C-0447-9E36-958C12042805}"/>
    <dgm:cxn modelId="{96AED6DE-19D4-3742-BDAC-F414D6DB2F95}" type="presOf" srcId="{4F57554B-CC5C-0447-9E36-958C12042805}" destId="{E119A9A2-D46C-7D45-93FC-4196F2F994D4}" srcOrd="0" destOrd="0" presId="urn:microsoft.com/office/officeart/2005/8/layout/vProcess5"/>
    <dgm:cxn modelId="{D721EBE8-3CCB-FB41-B6A1-7A84988C587C}" type="presOf" srcId="{64964D88-FD86-174D-914C-CE8F8A1F66C9}" destId="{6614FCB3-A981-C64E-B37E-68ED515E3A2B}" srcOrd="1" destOrd="0" presId="urn:microsoft.com/office/officeart/2005/8/layout/vProcess5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7CE6461F-F8ED-964F-B33E-C19BF289E093}" type="presParOf" srcId="{CB96FF00-8DFE-2342-BEBB-C9E68C011977}" destId="{ABEA3B1C-B85E-2A43-B457-523E698A30D1}" srcOrd="0" destOrd="0" presId="urn:microsoft.com/office/officeart/2005/8/layout/vProcess5"/>
    <dgm:cxn modelId="{3D155C09-41BD-F44B-B22C-71A30678ABEA}" type="presParOf" srcId="{CB96FF00-8DFE-2342-BEBB-C9E68C011977}" destId="{1D1BFE25-7C2C-7C44-83BA-C2D0CB12852A}" srcOrd="1" destOrd="0" presId="urn:microsoft.com/office/officeart/2005/8/layout/vProcess5"/>
    <dgm:cxn modelId="{4CE66919-E782-244A-99B4-87A9516E0B43}" type="presParOf" srcId="{CB96FF00-8DFE-2342-BEBB-C9E68C011977}" destId="{B912EE2B-266E-C644-A05D-BF5849EA91EB}" srcOrd="2" destOrd="0" presId="urn:microsoft.com/office/officeart/2005/8/layout/vProcess5"/>
    <dgm:cxn modelId="{BE2EF845-141B-F041-858A-0E1E9F26A326}" type="presParOf" srcId="{CB96FF00-8DFE-2342-BEBB-C9E68C011977}" destId="{CFAA6BCB-CB54-DA48-B79E-730D30315163}" srcOrd="3" destOrd="0" presId="urn:microsoft.com/office/officeart/2005/8/layout/vProcess5"/>
    <dgm:cxn modelId="{95111122-9E4B-274B-A7EE-5802DD66F950}" type="presParOf" srcId="{CB96FF00-8DFE-2342-BEBB-C9E68C011977}" destId="{68DD0B66-9AE9-864B-A4A3-8FE0E92AD71C}" srcOrd="4" destOrd="0" presId="urn:microsoft.com/office/officeart/2005/8/layout/vProcess5"/>
    <dgm:cxn modelId="{6E11DF75-A3C9-7B4E-A86F-0BEC7B12AC7A}" type="presParOf" srcId="{CB96FF00-8DFE-2342-BEBB-C9E68C011977}" destId="{40A9DF81-C4F4-0749-B2B6-3422C1F35CBC}" srcOrd="5" destOrd="0" presId="urn:microsoft.com/office/officeart/2005/8/layout/vProcess5"/>
    <dgm:cxn modelId="{3E6EA8A1-0303-6648-8D31-E7454F029CE3}" type="presParOf" srcId="{CB96FF00-8DFE-2342-BEBB-C9E68C011977}" destId="{095E686F-F55D-344D-B9B3-2AA09E114625}" srcOrd="6" destOrd="0" presId="urn:microsoft.com/office/officeart/2005/8/layout/vProcess5"/>
    <dgm:cxn modelId="{1B08D8C9-616F-5D47-90B8-99A62765CBB4}" type="presParOf" srcId="{CB96FF00-8DFE-2342-BEBB-C9E68C011977}" destId="{5B757908-3570-AB4B-947B-3E1871CFC618}" srcOrd="7" destOrd="0" presId="urn:microsoft.com/office/officeart/2005/8/layout/vProcess5"/>
    <dgm:cxn modelId="{F44100DB-379C-7D47-8CDE-BB3AF5772B3D}" type="presParOf" srcId="{CB96FF00-8DFE-2342-BEBB-C9E68C011977}" destId="{0B0AB824-7683-3947-A1B6-1F3E1DFB26D9}" srcOrd="8" destOrd="0" presId="urn:microsoft.com/office/officeart/2005/8/layout/vProcess5"/>
    <dgm:cxn modelId="{0FD890F7-C7E1-744E-9615-AA9FAC0E596F}" type="presParOf" srcId="{CB96FF00-8DFE-2342-BEBB-C9E68C011977}" destId="{E119A9A2-D46C-7D45-93FC-4196F2F994D4}" srcOrd="9" destOrd="0" presId="urn:microsoft.com/office/officeart/2005/8/layout/vProcess5"/>
    <dgm:cxn modelId="{DDF864F0-EEB6-9F4E-8267-E72550B874DA}" type="presParOf" srcId="{CB96FF00-8DFE-2342-BEBB-C9E68C011977}" destId="{B08E2BEE-2EEB-B84F-BF81-FE0D36429D08}" srcOrd="10" destOrd="0" presId="urn:microsoft.com/office/officeart/2005/8/layout/vProcess5"/>
    <dgm:cxn modelId="{01EAA4C6-BD71-CC42-A9D7-EE0B0792DD28}" type="presParOf" srcId="{CB96FF00-8DFE-2342-BEBB-C9E68C011977}" destId="{6614FCB3-A981-C64E-B37E-68ED515E3A2B}" srcOrd="11" destOrd="0" presId="urn:microsoft.com/office/officeart/2005/8/layout/vProcess5"/>
    <dgm:cxn modelId="{256625CB-2472-F949-AC29-9D123473B0FB}" type="presParOf" srcId="{CB96FF00-8DFE-2342-BEBB-C9E68C011977}" destId="{3C58803E-E2F4-DE4E-87C1-F0DE96C3A4E1}" srcOrd="12" destOrd="0" presId="urn:microsoft.com/office/officeart/2005/8/layout/vProcess5"/>
    <dgm:cxn modelId="{24A5C48C-5318-3245-94F5-50461FF41FF9}" type="presParOf" srcId="{CB96FF00-8DFE-2342-BEBB-C9E68C011977}" destId="{0957F045-F78A-B34A-B0D0-A12F6B98DD91}" srcOrd="13" destOrd="0" presId="urn:microsoft.com/office/officeart/2005/8/layout/vProcess5"/>
    <dgm:cxn modelId="{5C625870-2E77-E44E-867A-C625810845EA}" type="presParOf" srcId="{CB96FF00-8DFE-2342-BEBB-C9E68C011977}" destId="{F5406D8D-E8B8-C548-BF31-D61429113CB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default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تحديد الفريق المسؤول عن مرحلة ما بعد الأزمة</a:t>
          </a:r>
          <a:endParaRPr lang="en-GB" sz="2000" dirty="0"/>
        </a:p>
        <a:p>
          <a:pPr>
            <a:buNone/>
          </a:pPr>
          <a:r>
            <a:rPr lang="ar-SA" sz="2000" dirty="0"/>
            <a:t>ليس بالضرورة نفس فريق إدارة الأزمة — يُضمّ إليه مختصون في بناء الصورة الذهنية، التعافي الإعلامي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تحديد الأهداف الواضحة للفريق</a:t>
          </a:r>
          <a:endParaRPr lang="en-GB" sz="2000" dirty="0"/>
        </a:p>
        <a:p>
          <a:pPr>
            <a:buSzPts val="1000"/>
            <a:buFont typeface="Symbol" pitchFamily="2" charset="2"/>
            <a:buChar char=""/>
          </a:pPr>
          <a:r>
            <a:rPr lang="ar-SA" sz="2000" dirty="0"/>
            <a:t>إصلاح الصورة الذهنية</a:t>
          </a:r>
          <a:r>
            <a:rPr lang="en-GB" sz="2000" dirty="0"/>
            <a:t>.</a:t>
          </a:r>
        </a:p>
        <a:p>
          <a:pPr>
            <a:buSzPts val="1000"/>
            <a:buFont typeface="Symbol" pitchFamily="2" charset="2"/>
            <a:buChar char=""/>
          </a:pPr>
          <a:r>
            <a:rPr lang="ar-SA" sz="2000" dirty="0"/>
            <a:t>استعادة ولاء الجمهور</a:t>
          </a:r>
          <a:r>
            <a:rPr lang="en-GB" sz="2000" dirty="0"/>
            <a:t>.</a:t>
          </a:r>
        </a:p>
        <a:p>
          <a:pPr>
            <a:buNone/>
          </a:pPr>
          <a:r>
            <a:rPr lang="ar-SA" sz="2000" dirty="0"/>
            <a:t>إدارة العلاقة مع الإعلام بعد التغطية السلبية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إعداد خطة تواصل للمرحلة اللاحقة</a:t>
          </a:r>
          <a:endParaRPr lang="en-GB" sz="2000" dirty="0"/>
        </a:p>
        <a:p>
          <a:pPr>
            <a:buSzPts val="1000"/>
            <a:buFont typeface="Symbol" pitchFamily="2" charset="2"/>
            <a:buChar char=""/>
          </a:pPr>
          <a:r>
            <a:rPr lang="ar-SA" sz="2000" dirty="0"/>
            <a:t>حملات لتعزيز الثقة</a:t>
          </a:r>
          <a:r>
            <a:rPr lang="en-GB" sz="2000" dirty="0"/>
            <a:t>.</a:t>
          </a:r>
        </a:p>
        <a:p>
          <a:pPr>
            <a:buSzPts val="1000"/>
            <a:buFont typeface="Symbol" pitchFamily="2" charset="2"/>
            <a:buChar char=""/>
          </a:pPr>
          <a:r>
            <a:rPr lang="ar-SA" sz="2000" dirty="0"/>
            <a:t>رسائل شكر ودعم للجمهور</a:t>
          </a:r>
          <a:r>
            <a:rPr lang="en-GB" sz="2000" dirty="0"/>
            <a:t>.</a:t>
          </a:r>
        </a:p>
        <a:p>
          <a:pPr>
            <a:buNone/>
          </a:pPr>
          <a:r>
            <a:rPr lang="ar-SA" sz="2000" dirty="0"/>
            <a:t>قصص تعافٍ تُروى بإيجابية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مراقبة النبرة العامة بعد الأزمة</a:t>
          </a:r>
          <a:endParaRPr lang="en-GB" sz="2000" dirty="0"/>
        </a:p>
        <a:p>
          <a:pPr>
            <a:buNone/>
          </a:pPr>
          <a:r>
            <a:rPr lang="ar-SA" sz="2000" dirty="0"/>
            <a:t>رصد مستمر لنبرة الجمهور والإعلام — لتعديل الرسائل عند الحاجة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C2C867AE-2E76-4348-93C3-1EF668CDDD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تضمين الدروس المستفادة في كتاب الأزمة</a:t>
          </a:r>
          <a:endParaRPr lang="en-GB" sz="2000" dirty="0"/>
        </a:p>
        <a:p>
          <a:pPr>
            <a:buNone/>
          </a:pPr>
          <a:r>
            <a:rPr lang="ar-SA" sz="2000" dirty="0"/>
            <a:t>توثيق كل ما تعلّمه الفريق — وتحديث خطة الأزمات بناءً عليه</a:t>
          </a:r>
          <a:endParaRPr lang="en-GB" sz="2000" dirty="0"/>
        </a:p>
      </dgm:t>
    </dgm:pt>
    <dgm:pt modelId="{5C85D8A0-7A24-7048-98AE-5ED4706FFD2E}" type="parTrans" cxnId="{32CFDC23-2CFA-0649-8D31-89A63FB0A099}">
      <dgm:prSet/>
      <dgm:spPr/>
      <dgm:t>
        <a:bodyPr/>
        <a:lstStyle/>
        <a:p>
          <a:endParaRPr lang="en-GB" sz="2000"/>
        </a:p>
      </dgm:t>
    </dgm:pt>
    <dgm:pt modelId="{6FDA17C5-F28E-E94F-AFA1-448EFD4EFB60}" type="sibTrans" cxnId="{32CFDC23-2CFA-0649-8D31-89A63FB0A099}">
      <dgm:prSet/>
      <dgm:spPr/>
      <dgm:t>
        <a:bodyPr/>
        <a:lstStyle/>
        <a:p>
          <a:endParaRPr lang="en-GB" sz="2000"/>
        </a:p>
      </dgm:t>
    </dgm:pt>
    <dgm:pt modelId="{04F1D8A8-9706-5B45-9EB7-6AFFE9CA5C83}" type="pres">
      <dgm:prSet presAssocID="{BD09AEF8-F502-8F47-BA6A-B0FFAEB3008F}" presName="diagram" presStyleCnt="0">
        <dgm:presLayoutVars>
          <dgm:dir val="rev"/>
          <dgm:resizeHandles val="exact"/>
        </dgm:presLayoutVars>
      </dgm:prSet>
      <dgm:spPr/>
    </dgm:pt>
    <dgm:pt modelId="{F0FE39DA-C06A-A242-93F1-0CAAF52448F1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BE9B91EE-454B-1540-A06B-836D56719F53}" type="pres">
      <dgm:prSet presAssocID="{41E91CD4-8D46-734A-9F81-98BE45E9A506}" presName="sibTrans" presStyleCnt="0"/>
      <dgm:spPr/>
    </dgm:pt>
    <dgm:pt modelId="{85438A55-579E-1640-AE66-AE51BCC7BF27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C7EA2A0E-A8FD-D644-9FCE-6C36A03A0481}" type="pres">
      <dgm:prSet presAssocID="{6652ED82-6B71-6543-A7FC-4590E5EB8DAC}" presName="sibTrans" presStyleCnt="0"/>
      <dgm:spPr/>
    </dgm:pt>
    <dgm:pt modelId="{55F71A39-B820-EB4A-B104-12FB5857CA32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475D7E4E-9F6A-1A49-92B2-14318CC587EC}" type="pres">
      <dgm:prSet presAssocID="{0EBECCBF-32B3-7540-945E-6EAB29D7B1DA}" presName="sibTrans" presStyleCnt="0"/>
      <dgm:spPr/>
    </dgm:pt>
    <dgm:pt modelId="{48F07CAE-FF35-C746-A73C-A0913754C53E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B11A00A5-410C-3242-B9C9-1601A0CCD7DF}" type="pres">
      <dgm:prSet presAssocID="{54F14A74-F921-E644-A257-E979929ACF14}" presName="sibTrans" presStyleCnt="0"/>
      <dgm:spPr/>
    </dgm:pt>
    <dgm:pt modelId="{C048F0F2-3598-7546-95B0-C21B02F1A713}" type="pres">
      <dgm:prSet presAssocID="{C2C867AE-2E76-4348-93C3-1EF668CDDDD7}" presName="node" presStyleLbl="node1" presStyleIdx="4" presStyleCnt="5">
        <dgm:presLayoutVars>
          <dgm:bulletEnabled val="1"/>
        </dgm:presLayoutVars>
      </dgm:prSet>
      <dgm:spPr/>
    </dgm:pt>
  </dgm:ptLst>
  <dgm:cxnLst>
    <dgm:cxn modelId="{A5392111-67F1-B242-A058-4F23C3E85CEC}" type="presOf" srcId="{4A11EF4C-C086-E642-9BB3-7F06E5C1290B}" destId="{F0FE39DA-C06A-A242-93F1-0CAAF52448F1}" srcOrd="0" destOrd="0" presId="urn:microsoft.com/office/officeart/2005/8/layout/default"/>
    <dgm:cxn modelId="{32CFDC23-2CFA-0649-8D31-89A63FB0A099}" srcId="{BD09AEF8-F502-8F47-BA6A-B0FFAEB3008F}" destId="{C2C867AE-2E76-4348-93C3-1EF668CDDDD7}" srcOrd="4" destOrd="0" parTransId="{5C85D8A0-7A24-7048-98AE-5ED4706FFD2E}" sibTransId="{6FDA17C5-F28E-E94F-AFA1-448EFD4EFB60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0E4C3768-CD8A-7E4E-8074-CFF8C0842629}" type="presOf" srcId="{ADD6F1E2-4AED-DA41-AAFA-764AE518E54B}" destId="{55F71A39-B820-EB4A-B104-12FB5857CA32}" srcOrd="0" destOrd="0" presId="urn:microsoft.com/office/officeart/2005/8/layout/default"/>
    <dgm:cxn modelId="{6DA5F389-91FE-D34A-A704-5B021A8E0A6D}" type="presOf" srcId="{C2C867AE-2E76-4348-93C3-1EF668CDDDD7}" destId="{C048F0F2-3598-7546-95B0-C21B02F1A713}" srcOrd="0" destOrd="0" presId="urn:microsoft.com/office/officeart/2005/8/layout/default"/>
    <dgm:cxn modelId="{6CB2F09A-4BB9-B24A-B60D-D9C91067306B}" type="presOf" srcId="{62E37409-2A2A-FA47-83CE-3CEDEC3BC08D}" destId="{48F07CAE-FF35-C746-A73C-A0913754C53E}" srcOrd="0" destOrd="0" presId="urn:microsoft.com/office/officeart/2005/8/layout/default"/>
    <dgm:cxn modelId="{DFC581DB-85B1-554C-A08E-9F5B882805C6}" type="presOf" srcId="{BD09AEF8-F502-8F47-BA6A-B0FFAEB3008F}" destId="{04F1D8A8-9706-5B45-9EB7-6AFFE9CA5C83}" srcOrd="0" destOrd="0" presId="urn:microsoft.com/office/officeart/2005/8/layout/default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AA01D5EB-4BCA-FF4B-B1D2-E498B4FACC01}" type="presOf" srcId="{102A7D41-83D4-E04C-90C4-580B0FF7BC74}" destId="{85438A55-579E-1640-AE66-AE51BCC7BF27}" srcOrd="0" destOrd="0" presId="urn:microsoft.com/office/officeart/2005/8/layout/default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A349C3F3-4BC7-0D40-8BE2-A111F0B505CE}" type="presParOf" srcId="{04F1D8A8-9706-5B45-9EB7-6AFFE9CA5C83}" destId="{F0FE39DA-C06A-A242-93F1-0CAAF52448F1}" srcOrd="0" destOrd="0" presId="urn:microsoft.com/office/officeart/2005/8/layout/default"/>
    <dgm:cxn modelId="{09E5AD28-228B-074B-9083-872A39632982}" type="presParOf" srcId="{04F1D8A8-9706-5B45-9EB7-6AFFE9CA5C83}" destId="{BE9B91EE-454B-1540-A06B-836D56719F53}" srcOrd="1" destOrd="0" presId="urn:microsoft.com/office/officeart/2005/8/layout/default"/>
    <dgm:cxn modelId="{1A6CBBBB-37E8-D44E-A1E2-4C2D8EF9DCEC}" type="presParOf" srcId="{04F1D8A8-9706-5B45-9EB7-6AFFE9CA5C83}" destId="{85438A55-579E-1640-AE66-AE51BCC7BF27}" srcOrd="2" destOrd="0" presId="urn:microsoft.com/office/officeart/2005/8/layout/default"/>
    <dgm:cxn modelId="{0BD620E0-539A-934A-9FBD-E9AD757446E3}" type="presParOf" srcId="{04F1D8A8-9706-5B45-9EB7-6AFFE9CA5C83}" destId="{C7EA2A0E-A8FD-D644-9FCE-6C36A03A0481}" srcOrd="3" destOrd="0" presId="urn:microsoft.com/office/officeart/2005/8/layout/default"/>
    <dgm:cxn modelId="{72410E24-A03C-5045-BE0B-619B474D7323}" type="presParOf" srcId="{04F1D8A8-9706-5B45-9EB7-6AFFE9CA5C83}" destId="{55F71A39-B820-EB4A-B104-12FB5857CA32}" srcOrd="4" destOrd="0" presId="urn:microsoft.com/office/officeart/2005/8/layout/default"/>
    <dgm:cxn modelId="{2A1DE96B-AC42-F44E-A05B-7D05B33F21E2}" type="presParOf" srcId="{04F1D8A8-9706-5B45-9EB7-6AFFE9CA5C83}" destId="{475D7E4E-9F6A-1A49-92B2-14318CC587EC}" srcOrd="5" destOrd="0" presId="urn:microsoft.com/office/officeart/2005/8/layout/default"/>
    <dgm:cxn modelId="{88751B68-5093-5F45-98E1-4EACFB249BDA}" type="presParOf" srcId="{04F1D8A8-9706-5B45-9EB7-6AFFE9CA5C83}" destId="{48F07CAE-FF35-C746-A73C-A0913754C53E}" srcOrd="6" destOrd="0" presId="urn:microsoft.com/office/officeart/2005/8/layout/default"/>
    <dgm:cxn modelId="{360CDE73-2689-904F-820C-BDEF31B7E442}" type="presParOf" srcId="{04F1D8A8-9706-5B45-9EB7-6AFFE9CA5C83}" destId="{B11A00A5-410C-3242-B9C9-1601A0CCD7DF}" srcOrd="7" destOrd="0" presId="urn:microsoft.com/office/officeart/2005/8/layout/default"/>
    <dgm:cxn modelId="{6E462474-7627-9843-B55F-197200BC72AC}" type="presParOf" srcId="{04F1D8A8-9706-5B45-9EB7-6AFFE9CA5C83}" destId="{C048F0F2-3598-7546-95B0-C21B02F1A713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تُحدّد كيف نُعيد بناء الثقة تدريجيًا</a:t>
          </a:r>
          <a:endParaRPr lang="en-GB" sz="28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8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ctr" rtl="1"/>
          <a:endParaRPr lang="en-GB" sz="2800" b="1"/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تُحدّد نوع الحملات التي تُطلق بعد الأزمة — ماذا نقول؟ لمن؟ ومتى؟</a:t>
          </a:r>
          <a:endParaRPr lang="en-GB" sz="28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8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ctr" rtl="1"/>
          <a:endParaRPr lang="en-GB" sz="2800" b="1"/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تُراعي التوقيت — لا نتعجل الظهور بعد الأزمة، ولا نُطيل الصمت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8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ctr" rtl="1"/>
          <a:endParaRPr lang="en-GB" sz="2800" b="1"/>
        </a:p>
      </dgm:t>
    </dgm:pt>
    <dgm:pt modelId="{6E0B8BE2-804D-CE4E-BAA1-D904CC9463FE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تُعطي أولوية لاستعادة الاتصال الشخصي مع الفئات الأكثر تأثرًا</a:t>
          </a:r>
          <a:endParaRPr lang="en-GB" sz="2800" b="1" dirty="0"/>
        </a:p>
      </dgm:t>
    </dgm:pt>
    <dgm:pt modelId="{DC4D2D2F-9A7C-6645-8648-54697170D13C}" type="parTrans" cxnId="{B830B1B8-483B-EE4B-B582-2A0620F80FCD}">
      <dgm:prSet/>
      <dgm:spPr/>
      <dgm:t>
        <a:bodyPr/>
        <a:lstStyle/>
        <a:p>
          <a:pPr algn="ctr"/>
          <a:endParaRPr lang="en-GB" sz="2800"/>
        </a:p>
      </dgm:t>
    </dgm:pt>
    <dgm:pt modelId="{4F57554B-CC5C-0447-9E36-958C12042805}" type="sibTrans" cxnId="{B830B1B8-483B-EE4B-B582-2A0620F80FCD}">
      <dgm:prSet custT="1"/>
      <dgm:spPr/>
      <dgm:t>
        <a:bodyPr/>
        <a:lstStyle/>
        <a:p>
          <a:pPr algn="ctr"/>
          <a:endParaRPr lang="en-GB" sz="2800"/>
        </a:p>
      </dgm:t>
    </dgm:pt>
    <dgm:pt modelId="{4A48D115-7CE2-954D-8879-3BE4E414415A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تُؤكّد أن خطة التعافي ليست "ترقيعًا" — بل سرد جديد يُبنى على دروس الأزمة</a:t>
          </a:r>
          <a:endParaRPr lang="en-GB" sz="2400" b="1" dirty="0"/>
        </a:p>
      </dgm:t>
    </dgm:pt>
    <dgm:pt modelId="{4B2EBAAE-A5E7-544A-917A-9CB4E672F1BA}" type="parTrans" cxnId="{D498B74C-D12D-1F4B-8BE1-EEF8B495FD10}">
      <dgm:prSet/>
      <dgm:spPr/>
      <dgm:t>
        <a:bodyPr/>
        <a:lstStyle/>
        <a:p>
          <a:pPr algn="ctr"/>
          <a:endParaRPr lang="en-GB" sz="2800"/>
        </a:p>
      </dgm:t>
    </dgm:pt>
    <dgm:pt modelId="{173DA919-1F51-0440-B5D5-9886B6E45AE7}" type="sibTrans" cxnId="{D498B74C-D12D-1F4B-8BE1-EEF8B495FD10}">
      <dgm:prSet/>
      <dgm:spPr/>
      <dgm:t>
        <a:bodyPr/>
        <a:lstStyle/>
        <a:p>
          <a:pPr algn="ctr"/>
          <a:endParaRPr lang="en-GB" sz="2800"/>
        </a:p>
      </dgm:t>
    </dgm:pt>
    <dgm:pt modelId="{D6C962AA-B32C-394A-A852-00F4118110F0}" type="pres">
      <dgm:prSet presAssocID="{FC59F2C5-80E2-AD4A-AD85-54DDF7E1F903}" presName="Name0" presStyleCnt="0">
        <dgm:presLayoutVars>
          <dgm:dir/>
          <dgm:animLvl val="lvl"/>
          <dgm:resizeHandles val="exact"/>
        </dgm:presLayoutVars>
      </dgm:prSet>
      <dgm:spPr/>
    </dgm:pt>
    <dgm:pt modelId="{5B4CFC30-9F6F-804D-B425-894E1A7F80F5}" type="pres">
      <dgm:prSet presAssocID="{4A48D115-7CE2-954D-8879-3BE4E414415A}" presName="boxAndChildren" presStyleCnt="0"/>
      <dgm:spPr/>
    </dgm:pt>
    <dgm:pt modelId="{F6A38885-0E56-D44C-87E9-69279C3DDD97}" type="pres">
      <dgm:prSet presAssocID="{4A48D115-7CE2-954D-8879-3BE4E414415A}" presName="parentTextBox" presStyleLbl="node1" presStyleIdx="0" presStyleCnt="5"/>
      <dgm:spPr/>
    </dgm:pt>
    <dgm:pt modelId="{981683DF-2DF7-B64B-BEA1-3B4B7C215805}" type="pres">
      <dgm:prSet presAssocID="{4F57554B-CC5C-0447-9E36-958C12042805}" presName="sp" presStyleCnt="0"/>
      <dgm:spPr/>
    </dgm:pt>
    <dgm:pt modelId="{D51A619F-7C67-3A41-A3FA-5074A2CD6D62}" type="pres">
      <dgm:prSet presAssocID="{6E0B8BE2-804D-CE4E-BAA1-D904CC9463FE}" presName="arrowAndChildren" presStyleCnt="0"/>
      <dgm:spPr/>
    </dgm:pt>
    <dgm:pt modelId="{1DE19481-54A1-E542-B9B1-8EE721A7C54F}" type="pres">
      <dgm:prSet presAssocID="{6E0B8BE2-804D-CE4E-BAA1-D904CC9463FE}" presName="parentTextArrow" presStyleLbl="node1" presStyleIdx="1" presStyleCnt="5"/>
      <dgm:spPr/>
    </dgm:pt>
    <dgm:pt modelId="{27598025-FB1D-AC4B-8A08-79B78E534FB5}" type="pres">
      <dgm:prSet presAssocID="{976B52BE-E96B-5346-8477-5F12C31331FF}" presName="sp" presStyleCnt="0"/>
      <dgm:spPr/>
    </dgm:pt>
    <dgm:pt modelId="{D7DCFBB5-BEA6-3043-B9EB-FD8A1B9F2DD5}" type="pres">
      <dgm:prSet presAssocID="{F7EA539D-FC05-1540-AD9A-EE773CE2F5DE}" presName="arrowAndChildren" presStyleCnt="0"/>
      <dgm:spPr/>
    </dgm:pt>
    <dgm:pt modelId="{5A9BD163-7EC1-A040-9130-BB77F9467E88}" type="pres">
      <dgm:prSet presAssocID="{F7EA539D-FC05-1540-AD9A-EE773CE2F5DE}" presName="parentTextArrow" presStyleLbl="node1" presStyleIdx="2" presStyleCnt="5"/>
      <dgm:spPr/>
    </dgm:pt>
    <dgm:pt modelId="{392C2DA4-7F37-0847-8B3D-C5BBA7E7C063}" type="pres">
      <dgm:prSet presAssocID="{9BF74076-8E0B-C04A-807E-DEEC74D4C8C6}" presName="sp" presStyleCnt="0"/>
      <dgm:spPr/>
    </dgm:pt>
    <dgm:pt modelId="{8D568E24-2163-3943-9D30-9E8910909C81}" type="pres">
      <dgm:prSet presAssocID="{64964D88-FD86-174D-914C-CE8F8A1F66C9}" presName="arrowAndChildren" presStyleCnt="0"/>
      <dgm:spPr/>
    </dgm:pt>
    <dgm:pt modelId="{3CA09A14-D7B7-2B4C-B3F8-7CA0FEC703AA}" type="pres">
      <dgm:prSet presAssocID="{64964D88-FD86-174D-914C-CE8F8A1F66C9}" presName="parentTextArrow" presStyleLbl="node1" presStyleIdx="3" presStyleCnt="5"/>
      <dgm:spPr/>
    </dgm:pt>
    <dgm:pt modelId="{9316D39E-F0C4-C94F-B49F-3FE743DA3A06}" type="pres">
      <dgm:prSet presAssocID="{129EF210-9901-FB4E-91C7-7108A5A2834A}" presName="sp" presStyleCnt="0"/>
      <dgm:spPr/>
    </dgm:pt>
    <dgm:pt modelId="{F8A37C8B-8C9A-A845-9897-929C5176A1B5}" type="pres">
      <dgm:prSet presAssocID="{CE204DBC-4615-A74D-91B7-BCE007B1DB25}" presName="arrowAndChildren" presStyleCnt="0"/>
      <dgm:spPr/>
    </dgm:pt>
    <dgm:pt modelId="{93F4C282-18CD-3F45-8A21-E403AE927132}" type="pres">
      <dgm:prSet presAssocID="{CE204DBC-4615-A74D-91B7-BCE007B1DB25}" presName="parentTextArrow" presStyleLbl="node1" presStyleIdx="4" presStyleCnt="5"/>
      <dgm:spPr/>
    </dgm:pt>
  </dgm:ptLst>
  <dgm:cxnLst>
    <dgm:cxn modelId="{D498B74C-D12D-1F4B-8BE1-EEF8B495FD10}" srcId="{FC59F2C5-80E2-AD4A-AD85-54DDF7E1F903}" destId="{4A48D115-7CE2-954D-8879-3BE4E414415A}" srcOrd="4" destOrd="0" parTransId="{4B2EBAAE-A5E7-544A-917A-9CB4E672F1BA}" sibTransId="{173DA919-1F51-0440-B5D5-9886B6E45AE7}"/>
    <dgm:cxn modelId="{2152CB57-1A1A-984E-A553-F868B315C218}" type="presOf" srcId="{CE204DBC-4615-A74D-91B7-BCE007B1DB25}" destId="{93F4C282-18CD-3F45-8A21-E403AE927132}" srcOrd="0" destOrd="0" presId="urn:microsoft.com/office/officeart/2005/8/layout/process4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B29B0F6C-A2DD-B944-B6D7-7D0ABF538B62}" type="presOf" srcId="{4A48D115-7CE2-954D-8879-3BE4E414415A}" destId="{F6A38885-0E56-D44C-87E9-69279C3DDD97}" srcOrd="0" destOrd="0" presId="urn:microsoft.com/office/officeart/2005/8/layout/process4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4722096E-617C-7046-B99C-67C5A0B26312}" type="presOf" srcId="{6E0B8BE2-804D-CE4E-BAA1-D904CC9463FE}" destId="{1DE19481-54A1-E542-B9B1-8EE721A7C54F}" srcOrd="0" destOrd="0" presId="urn:microsoft.com/office/officeart/2005/8/layout/process4"/>
    <dgm:cxn modelId="{5259B1A2-2993-C944-BFCB-9D2A7D87F291}" type="presOf" srcId="{FC59F2C5-80E2-AD4A-AD85-54DDF7E1F903}" destId="{D6C962AA-B32C-394A-A852-00F4118110F0}" srcOrd="0" destOrd="0" presId="urn:microsoft.com/office/officeart/2005/8/layout/process4"/>
    <dgm:cxn modelId="{B830B1B8-483B-EE4B-B582-2A0620F80FCD}" srcId="{FC59F2C5-80E2-AD4A-AD85-54DDF7E1F903}" destId="{6E0B8BE2-804D-CE4E-BAA1-D904CC9463FE}" srcOrd="3" destOrd="0" parTransId="{DC4D2D2F-9A7C-6645-8648-54697170D13C}" sibTransId="{4F57554B-CC5C-0447-9E36-958C12042805}"/>
    <dgm:cxn modelId="{8B2AE7BD-7DCE-7340-AE69-7AEDCEF6F9F7}" type="presOf" srcId="{F7EA539D-FC05-1540-AD9A-EE773CE2F5DE}" destId="{5A9BD163-7EC1-A040-9130-BB77F9467E88}" srcOrd="0" destOrd="0" presId="urn:microsoft.com/office/officeart/2005/8/layout/process4"/>
    <dgm:cxn modelId="{6A9BE7F2-C990-9D4E-BE53-C060DB60514E}" type="presOf" srcId="{64964D88-FD86-174D-914C-CE8F8A1F66C9}" destId="{3CA09A14-D7B7-2B4C-B3F8-7CA0FEC703AA}" srcOrd="0" destOrd="0" presId="urn:microsoft.com/office/officeart/2005/8/layout/process4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E6B09C94-89CA-EE40-A986-30D02D0AE91C}" type="presParOf" srcId="{D6C962AA-B32C-394A-A852-00F4118110F0}" destId="{5B4CFC30-9F6F-804D-B425-894E1A7F80F5}" srcOrd="0" destOrd="0" presId="urn:microsoft.com/office/officeart/2005/8/layout/process4"/>
    <dgm:cxn modelId="{65F92F60-3C37-FC44-BD6A-5E074379A716}" type="presParOf" srcId="{5B4CFC30-9F6F-804D-B425-894E1A7F80F5}" destId="{F6A38885-0E56-D44C-87E9-69279C3DDD97}" srcOrd="0" destOrd="0" presId="urn:microsoft.com/office/officeart/2005/8/layout/process4"/>
    <dgm:cxn modelId="{43E7867B-AB71-1D42-95DC-422E3D710997}" type="presParOf" srcId="{D6C962AA-B32C-394A-A852-00F4118110F0}" destId="{981683DF-2DF7-B64B-BEA1-3B4B7C215805}" srcOrd="1" destOrd="0" presId="urn:microsoft.com/office/officeart/2005/8/layout/process4"/>
    <dgm:cxn modelId="{9F49BC21-F0A6-674C-AA2A-179CE37BABF1}" type="presParOf" srcId="{D6C962AA-B32C-394A-A852-00F4118110F0}" destId="{D51A619F-7C67-3A41-A3FA-5074A2CD6D62}" srcOrd="2" destOrd="0" presId="urn:microsoft.com/office/officeart/2005/8/layout/process4"/>
    <dgm:cxn modelId="{C1FD230E-F742-5540-91FC-269F08BF39E0}" type="presParOf" srcId="{D51A619F-7C67-3A41-A3FA-5074A2CD6D62}" destId="{1DE19481-54A1-E542-B9B1-8EE721A7C54F}" srcOrd="0" destOrd="0" presId="urn:microsoft.com/office/officeart/2005/8/layout/process4"/>
    <dgm:cxn modelId="{34CCA217-74DC-DC44-BEE3-7E6572EBAE4F}" type="presParOf" srcId="{D6C962AA-B32C-394A-A852-00F4118110F0}" destId="{27598025-FB1D-AC4B-8A08-79B78E534FB5}" srcOrd="3" destOrd="0" presId="urn:microsoft.com/office/officeart/2005/8/layout/process4"/>
    <dgm:cxn modelId="{F80B4292-F560-2643-BE48-379D43D8D803}" type="presParOf" srcId="{D6C962AA-B32C-394A-A852-00F4118110F0}" destId="{D7DCFBB5-BEA6-3043-B9EB-FD8A1B9F2DD5}" srcOrd="4" destOrd="0" presId="urn:microsoft.com/office/officeart/2005/8/layout/process4"/>
    <dgm:cxn modelId="{D4F47D33-9FA9-3047-B18E-B3592403CE1D}" type="presParOf" srcId="{D7DCFBB5-BEA6-3043-B9EB-FD8A1B9F2DD5}" destId="{5A9BD163-7EC1-A040-9130-BB77F9467E88}" srcOrd="0" destOrd="0" presId="urn:microsoft.com/office/officeart/2005/8/layout/process4"/>
    <dgm:cxn modelId="{665674B4-11AB-5E41-903A-F3F046E1C897}" type="presParOf" srcId="{D6C962AA-B32C-394A-A852-00F4118110F0}" destId="{392C2DA4-7F37-0847-8B3D-C5BBA7E7C063}" srcOrd="5" destOrd="0" presId="urn:microsoft.com/office/officeart/2005/8/layout/process4"/>
    <dgm:cxn modelId="{654C09D3-F43F-3246-9D1E-0D35BF9D04EF}" type="presParOf" srcId="{D6C962AA-B32C-394A-A852-00F4118110F0}" destId="{8D568E24-2163-3943-9D30-9E8910909C81}" srcOrd="6" destOrd="0" presId="urn:microsoft.com/office/officeart/2005/8/layout/process4"/>
    <dgm:cxn modelId="{FA9D44DE-556A-FD42-B0D7-C8693B38940A}" type="presParOf" srcId="{8D568E24-2163-3943-9D30-9E8910909C81}" destId="{3CA09A14-D7B7-2B4C-B3F8-7CA0FEC703AA}" srcOrd="0" destOrd="0" presId="urn:microsoft.com/office/officeart/2005/8/layout/process4"/>
    <dgm:cxn modelId="{4BF67501-32DB-0948-9A02-AE6FDBB6F1BF}" type="presParOf" srcId="{D6C962AA-B32C-394A-A852-00F4118110F0}" destId="{9316D39E-F0C4-C94F-B49F-3FE743DA3A06}" srcOrd="7" destOrd="0" presId="urn:microsoft.com/office/officeart/2005/8/layout/process4"/>
    <dgm:cxn modelId="{E3342E46-E854-6F48-9121-FE1F6DC50351}" type="presParOf" srcId="{D6C962AA-B32C-394A-A852-00F4118110F0}" destId="{F8A37C8B-8C9A-A845-9897-929C5176A1B5}" srcOrd="8" destOrd="0" presId="urn:microsoft.com/office/officeart/2005/8/layout/process4"/>
    <dgm:cxn modelId="{24D51E13-27B3-F14F-BE72-329A0B672FB4}" type="presParOf" srcId="{F8A37C8B-8C9A-A845-9897-929C5176A1B5}" destId="{93F4C282-18CD-3F45-8A21-E403AE92713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4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السيناريوهات الأساسية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اختراق بيانات النزلاء</a:t>
          </a:r>
          <a:r>
            <a:rPr lang="en-GB" sz="20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000" dirty="0"/>
            <a:t>حوادث داخل الفنادق</a:t>
          </a:r>
          <a:r>
            <a:rPr lang="en-GB" sz="20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000" dirty="0"/>
            <a:t>أزمات مجتمعية في الوجهات السياحية</a:t>
          </a:r>
          <a:r>
            <a:rPr lang="en-GB" sz="2000" dirty="0"/>
            <a:t>.</a:t>
          </a:r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آليات اتخاذ القرار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فريق أزمات يُفَعَّل خلال ساعة من اكتشاف الأزمة</a:t>
          </a:r>
          <a:r>
            <a:rPr lang="en-GB" sz="24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/>
            <a:t>المتحدث الرسمي مُدرّب ومُجهّز دائمًا</a:t>
          </a:r>
          <a:r>
            <a:rPr lang="en-GB" sz="2400" dirty="0"/>
            <a:t>.</a:t>
          </a:r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القنوات المستخدمة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الموقع الرسمي للفنادق</a:t>
          </a:r>
          <a:r>
            <a:rPr lang="en-GB" sz="24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 err="1"/>
            <a:t>السوشيال</a:t>
          </a:r>
          <a:r>
            <a:rPr lang="ar-SA" sz="2400" dirty="0"/>
            <a:t> ميديا لكل فندق</a:t>
          </a:r>
          <a:r>
            <a:rPr lang="en-GB" sz="24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/>
            <a:t>رسائل بريدية مباشرة للنزلاء المتأثرين</a:t>
          </a:r>
          <a:r>
            <a:rPr lang="en-GB" sz="2400" dirty="0"/>
            <a:t>.</a:t>
          </a: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نقاط القوة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التزام صارم بالشفافية — يُعلنون ما حدث بوضوح</a:t>
          </a:r>
          <a:r>
            <a:rPr lang="en-GB" sz="22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200" dirty="0"/>
            <a:t>خطة رصد دقيقة — تُمكّنهم من تعديل الرسائل بسرعة</a:t>
          </a:r>
          <a:r>
            <a:rPr lang="en-GB" sz="2200" dirty="0"/>
            <a:t>.</a:t>
          </a:r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نقاط تحتاج تحسين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سرعة إصدار الرسائل في الأزمات العابرة للحدود تحتاج تسريعًا</a:t>
          </a:r>
          <a:r>
            <a:rPr lang="en-GB" sz="20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000" dirty="0"/>
            <a:t>توحيد الرسائل بين الفروع المختلفة لم يكن مثاليًا دائمًا</a:t>
          </a:r>
          <a:r>
            <a:rPr lang="en-GB" sz="2000" dirty="0"/>
            <a:t>.</a:t>
          </a:r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EB47A52B-CD9E-624C-A6FF-D39437DA11C3}" type="pres">
      <dgm:prSet presAssocID="{5B0BFAD2-A999-3B41-82A1-CDF4A6E3F1DA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FCBBEF72-81F4-0C46-977B-DF3A0FEA8559}" type="pres">
      <dgm:prSet presAssocID="{1752099A-5FA7-5B42-9954-CCC2DC540A73}" presName="vertOne" presStyleCnt="0"/>
      <dgm:spPr/>
    </dgm:pt>
    <dgm:pt modelId="{24D4B3A8-62BE-C444-8ECE-DE0914FC8657}" type="pres">
      <dgm:prSet presAssocID="{1752099A-5FA7-5B42-9954-CCC2DC540A73}" presName="txOne" presStyleLbl="node0" presStyleIdx="0" presStyleCnt="5" custScaleY="43514">
        <dgm:presLayoutVars>
          <dgm:chPref val="3"/>
        </dgm:presLayoutVars>
      </dgm:prSet>
      <dgm:spPr/>
    </dgm:pt>
    <dgm:pt modelId="{DA4A9FFC-2A84-9C4D-A39B-44E3A321321C}" type="pres">
      <dgm:prSet presAssocID="{1752099A-5FA7-5B42-9954-CCC2DC540A73}" presName="parTransOne" presStyleCnt="0"/>
      <dgm:spPr/>
    </dgm:pt>
    <dgm:pt modelId="{1C3EC260-63B2-DF48-BA31-306E1AF060A1}" type="pres">
      <dgm:prSet presAssocID="{1752099A-5FA7-5B42-9954-CCC2DC540A73}" presName="horzOne" presStyleCnt="0"/>
      <dgm:spPr/>
    </dgm:pt>
    <dgm:pt modelId="{8EED826A-E6BE-E249-9355-D1DB11C17B1D}" type="pres">
      <dgm:prSet presAssocID="{F0B52F86-83AF-D945-9E33-5773BE9861C5}" presName="vertTwo" presStyleCnt="0"/>
      <dgm:spPr/>
    </dgm:pt>
    <dgm:pt modelId="{81492D96-F855-BD4E-8487-E2E668690CE1}" type="pres">
      <dgm:prSet presAssocID="{F0B52F86-83AF-D945-9E33-5773BE9861C5}" presName="txTwo" presStyleLbl="node2" presStyleIdx="0" presStyleCnt="5">
        <dgm:presLayoutVars>
          <dgm:chPref val="3"/>
        </dgm:presLayoutVars>
      </dgm:prSet>
      <dgm:spPr/>
    </dgm:pt>
    <dgm:pt modelId="{A23EA958-8224-594A-8104-A7F0BEEEEEF7}" type="pres">
      <dgm:prSet presAssocID="{F0B52F86-83AF-D945-9E33-5773BE9861C5}" presName="horzTwo" presStyleCnt="0"/>
      <dgm:spPr/>
    </dgm:pt>
    <dgm:pt modelId="{7BE028F2-33A3-344B-9212-7DCD89BB7DEF}" type="pres">
      <dgm:prSet presAssocID="{D82E5EC9-D48F-7543-B907-FBA1F99EA9C6}" presName="sibSpaceOne" presStyleCnt="0"/>
      <dgm:spPr/>
    </dgm:pt>
    <dgm:pt modelId="{5B11505A-388B-DB48-ADB2-50637AEAA762}" type="pres">
      <dgm:prSet presAssocID="{33175CCB-1C8B-1C44-8A2A-276D69ED11D2}" presName="vertOne" presStyleCnt="0"/>
      <dgm:spPr/>
    </dgm:pt>
    <dgm:pt modelId="{6B2543CC-32F0-AC4A-B801-E9CC7BB1DB79}" type="pres">
      <dgm:prSet presAssocID="{33175CCB-1C8B-1C44-8A2A-276D69ED11D2}" presName="txOne" presStyleLbl="node0" presStyleIdx="1" presStyleCnt="5" custScaleY="43514">
        <dgm:presLayoutVars>
          <dgm:chPref val="3"/>
        </dgm:presLayoutVars>
      </dgm:prSet>
      <dgm:spPr/>
    </dgm:pt>
    <dgm:pt modelId="{7BB33991-BC22-824F-A452-6968F7B412E2}" type="pres">
      <dgm:prSet presAssocID="{33175CCB-1C8B-1C44-8A2A-276D69ED11D2}" presName="parTransOne" presStyleCnt="0"/>
      <dgm:spPr/>
    </dgm:pt>
    <dgm:pt modelId="{C35D4250-B0FC-6A49-9912-B1D067EB9443}" type="pres">
      <dgm:prSet presAssocID="{33175CCB-1C8B-1C44-8A2A-276D69ED11D2}" presName="horzOne" presStyleCnt="0"/>
      <dgm:spPr/>
    </dgm:pt>
    <dgm:pt modelId="{E87B071C-39F3-6643-BD70-4F0C51969454}" type="pres">
      <dgm:prSet presAssocID="{8196662A-287F-234F-A077-9224702B5B77}" presName="vertTwo" presStyleCnt="0"/>
      <dgm:spPr/>
    </dgm:pt>
    <dgm:pt modelId="{72F35D64-23D1-9F41-A417-CD5AF9761B99}" type="pres">
      <dgm:prSet presAssocID="{8196662A-287F-234F-A077-9224702B5B77}" presName="txTwo" presStyleLbl="node2" presStyleIdx="1" presStyleCnt="5">
        <dgm:presLayoutVars>
          <dgm:chPref val="3"/>
        </dgm:presLayoutVars>
      </dgm:prSet>
      <dgm:spPr/>
    </dgm:pt>
    <dgm:pt modelId="{7D42F81E-E33A-4644-A32F-F4458ADF23D0}" type="pres">
      <dgm:prSet presAssocID="{8196662A-287F-234F-A077-9224702B5B77}" presName="horzTwo" presStyleCnt="0"/>
      <dgm:spPr/>
    </dgm:pt>
    <dgm:pt modelId="{298ABADB-5D90-5947-B154-1EDDA8AB5C0E}" type="pres">
      <dgm:prSet presAssocID="{46CD5F3F-16F8-1443-AC0A-CECBDA2B0AE3}" presName="sibSpaceOne" presStyleCnt="0"/>
      <dgm:spPr/>
    </dgm:pt>
    <dgm:pt modelId="{DC0F7E6A-7944-6044-9A0C-B5D3E64BDEAA}" type="pres">
      <dgm:prSet presAssocID="{00BA3E18-A5E2-9140-B854-8729D59638C7}" presName="vertOne" presStyleCnt="0"/>
      <dgm:spPr/>
    </dgm:pt>
    <dgm:pt modelId="{13B2E72B-6B5E-C847-B258-4F7E5A4F34CD}" type="pres">
      <dgm:prSet presAssocID="{00BA3E18-A5E2-9140-B854-8729D59638C7}" presName="txOne" presStyleLbl="node0" presStyleIdx="2" presStyleCnt="5" custScaleY="43514">
        <dgm:presLayoutVars>
          <dgm:chPref val="3"/>
        </dgm:presLayoutVars>
      </dgm:prSet>
      <dgm:spPr/>
    </dgm:pt>
    <dgm:pt modelId="{2B901E20-1366-5C45-843A-C41E9F507770}" type="pres">
      <dgm:prSet presAssocID="{00BA3E18-A5E2-9140-B854-8729D59638C7}" presName="parTransOne" presStyleCnt="0"/>
      <dgm:spPr/>
    </dgm:pt>
    <dgm:pt modelId="{C1C9EE3F-8C6E-CC4E-8505-95742B651B0B}" type="pres">
      <dgm:prSet presAssocID="{00BA3E18-A5E2-9140-B854-8729D59638C7}" presName="horzOne" presStyleCnt="0"/>
      <dgm:spPr/>
    </dgm:pt>
    <dgm:pt modelId="{96FDBCE3-4DB0-EF44-9043-51EA192792DE}" type="pres">
      <dgm:prSet presAssocID="{2E7B7787-BF7C-304D-9F38-1C0AB771DD8B}" presName="vertTwo" presStyleCnt="0"/>
      <dgm:spPr/>
    </dgm:pt>
    <dgm:pt modelId="{98B7F86E-9402-C14A-9C70-7E1A3485D549}" type="pres">
      <dgm:prSet presAssocID="{2E7B7787-BF7C-304D-9F38-1C0AB771DD8B}" presName="txTwo" presStyleLbl="node2" presStyleIdx="2" presStyleCnt="5">
        <dgm:presLayoutVars>
          <dgm:chPref val="3"/>
        </dgm:presLayoutVars>
      </dgm:prSet>
      <dgm:spPr/>
    </dgm:pt>
    <dgm:pt modelId="{EC495418-341A-9B41-B8C1-A0101A750436}" type="pres">
      <dgm:prSet presAssocID="{2E7B7787-BF7C-304D-9F38-1C0AB771DD8B}" presName="horzTwo" presStyleCnt="0"/>
      <dgm:spPr/>
    </dgm:pt>
    <dgm:pt modelId="{0179FF35-D881-B140-AD5E-9B72FDDE1833}" type="pres">
      <dgm:prSet presAssocID="{B1A7360D-8795-2F4E-ABEF-D0EA3753B07E}" presName="sibSpaceOne" presStyleCnt="0"/>
      <dgm:spPr/>
    </dgm:pt>
    <dgm:pt modelId="{692A30EF-0A21-7843-A16E-3FFDF3A61096}" type="pres">
      <dgm:prSet presAssocID="{E8E95C23-E752-394B-B9B6-2A78136193D2}" presName="vertOne" presStyleCnt="0"/>
      <dgm:spPr/>
    </dgm:pt>
    <dgm:pt modelId="{975CFA0A-39EF-614B-AD5D-2E727ADCB475}" type="pres">
      <dgm:prSet presAssocID="{E8E95C23-E752-394B-B9B6-2A78136193D2}" presName="txOne" presStyleLbl="node0" presStyleIdx="3" presStyleCnt="5" custScaleY="43514">
        <dgm:presLayoutVars>
          <dgm:chPref val="3"/>
        </dgm:presLayoutVars>
      </dgm:prSet>
      <dgm:spPr/>
    </dgm:pt>
    <dgm:pt modelId="{FB7F0B06-CAC9-F041-99F5-5E25D13A6745}" type="pres">
      <dgm:prSet presAssocID="{E8E95C23-E752-394B-B9B6-2A78136193D2}" presName="parTransOne" presStyleCnt="0"/>
      <dgm:spPr/>
    </dgm:pt>
    <dgm:pt modelId="{DFD41860-8ABF-0145-BCBC-AB64270781DF}" type="pres">
      <dgm:prSet presAssocID="{E8E95C23-E752-394B-B9B6-2A78136193D2}" presName="horzOne" presStyleCnt="0"/>
      <dgm:spPr/>
    </dgm:pt>
    <dgm:pt modelId="{51833D5B-04FD-494C-BD97-C3B68E3492F6}" type="pres">
      <dgm:prSet presAssocID="{2EE28272-E03F-FE41-917F-9CFA55EACE13}" presName="vertTwo" presStyleCnt="0"/>
      <dgm:spPr/>
    </dgm:pt>
    <dgm:pt modelId="{04364C31-C6AE-A349-A4B6-F6876C9ED24B}" type="pres">
      <dgm:prSet presAssocID="{2EE28272-E03F-FE41-917F-9CFA55EACE13}" presName="txTwo" presStyleLbl="node2" presStyleIdx="3" presStyleCnt="5">
        <dgm:presLayoutVars>
          <dgm:chPref val="3"/>
        </dgm:presLayoutVars>
      </dgm:prSet>
      <dgm:spPr/>
    </dgm:pt>
    <dgm:pt modelId="{DB3C2B87-D1B7-4B41-A633-18FCA074BE90}" type="pres">
      <dgm:prSet presAssocID="{2EE28272-E03F-FE41-917F-9CFA55EACE13}" presName="horzTwo" presStyleCnt="0"/>
      <dgm:spPr/>
    </dgm:pt>
    <dgm:pt modelId="{3FF9E2C2-8FF0-0441-AD91-ADB7752C5D28}" type="pres">
      <dgm:prSet presAssocID="{942B23F3-0336-EF48-855C-CED43D6F351D}" presName="sibSpaceOne" presStyleCnt="0"/>
      <dgm:spPr/>
    </dgm:pt>
    <dgm:pt modelId="{F0773AAB-6E72-C842-950E-1658FA685535}" type="pres">
      <dgm:prSet presAssocID="{62AA7A32-4FF0-F140-8295-9C0D8BC2E055}" presName="vertOne" presStyleCnt="0"/>
      <dgm:spPr/>
    </dgm:pt>
    <dgm:pt modelId="{4CCA48A7-A451-D544-8CD6-B953DF9BC0C1}" type="pres">
      <dgm:prSet presAssocID="{62AA7A32-4FF0-F140-8295-9C0D8BC2E055}" presName="txOne" presStyleLbl="node0" presStyleIdx="4" presStyleCnt="5" custScaleY="43514">
        <dgm:presLayoutVars>
          <dgm:chPref val="3"/>
        </dgm:presLayoutVars>
      </dgm:prSet>
      <dgm:spPr/>
    </dgm:pt>
    <dgm:pt modelId="{4DD27454-83BC-AD4D-9DEB-44589C0D3736}" type="pres">
      <dgm:prSet presAssocID="{62AA7A32-4FF0-F140-8295-9C0D8BC2E055}" presName="parTransOne" presStyleCnt="0"/>
      <dgm:spPr/>
    </dgm:pt>
    <dgm:pt modelId="{501047FD-D037-C94D-BBAB-E415D7F4ACC1}" type="pres">
      <dgm:prSet presAssocID="{62AA7A32-4FF0-F140-8295-9C0D8BC2E055}" presName="horzOne" presStyleCnt="0"/>
      <dgm:spPr/>
    </dgm:pt>
    <dgm:pt modelId="{259F24A0-ABEE-D045-AB3C-78A3DB075453}" type="pres">
      <dgm:prSet presAssocID="{4B2E657B-369F-0340-A4FA-DB0A9B7475D3}" presName="vertTwo" presStyleCnt="0"/>
      <dgm:spPr/>
    </dgm:pt>
    <dgm:pt modelId="{5846C012-1234-054E-A849-B6511B195AA2}" type="pres">
      <dgm:prSet presAssocID="{4B2E657B-369F-0340-A4FA-DB0A9B7475D3}" presName="txTwo" presStyleLbl="node2" presStyleIdx="4" presStyleCnt="5">
        <dgm:presLayoutVars>
          <dgm:chPref val="3"/>
        </dgm:presLayoutVars>
      </dgm:prSet>
      <dgm:spPr/>
    </dgm:pt>
    <dgm:pt modelId="{9A292C8B-58B7-EE4B-B514-332EB96B7ADC}" type="pres">
      <dgm:prSet presAssocID="{4B2E657B-369F-0340-A4FA-DB0A9B7475D3}" presName="horzTwo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A6C93115-26C5-9E43-9231-4F45954EA7D0}" type="presOf" srcId="{5B0BFAD2-A999-3B41-82A1-CDF4A6E3F1DA}" destId="{EB47A52B-CD9E-624C-A6FF-D39437DA11C3}" srcOrd="0" destOrd="0" presId="urn:microsoft.com/office/officeart/2005/8/layout/hierarchy4"/>
    <dgm:cxn modelId="{12814822-C991-D84F-BC85-A5661AB1F002}" type="presOf" srcId="{E8E95C23-E752-394B-B9B6-2A78136193D2}" destId="{975CFA0A-39EF-614B-AD5D-2E727ADCB475}" srcOrd="0" destOrd="0" presId="urn:microsoft.com/office/officeart/2005/8/layout/hierarchy4"/>
    <dgm:cxn modelId="{DD006726-521D-DB47-BD45-6019809C29FD}" type="presOf" srcId="{00BA3E18-A5E2-9140-B854-8729D59638C7}" destId="{13B2E72B-6B5E-C847-B258-4F7E5A4F34CD}" srcOrd="0" destOrd="0" presId="urn:microsoft.com/office/officeart/2005/8/layout/hierarchy4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2F060C4D-6E39-7641-92CE-5483D30226AD}" type="presOf" srcId="{4B2E657B-369F-0340-A4FA-DB0A9B7475D3}" destId="{5846C012-1234-054E-A849-B6511B195AA2}" srcOrd="0" destOrd="0" presId="urn:microsoft.com/office/officeart/2005/8/layout/hierarchy4"/>
    <dgm:cxn modelId="{9426F651-5D56-C34A-838E-1E82FF2D0663}" type="presOf" srcId="{8196662A-287F-234F-A077-9224702B5B77}" destId="{72F35D64-23D1-9F41-A417-CD5AF9761B99}" srcOrd="0" destOrd="0" presId="urn:microsoft.com/office/officeart/2005/8/layout/hierarchy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C56AE61-0B44-A04E-B3E5-32BE9CD7380C}" type="presOf" srcId="{33175CCB-1C8B-1C44-8A2A-276D69ED11D2}" destId="{6B2543CC-32F0-AC4A-B801-E9CC7BB1DB79}" srcOrd="0" destOrd="0" presId="urn:microsoft.com/office/officeart/2005/8/layout/hierarchy4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2DE5AB94-F29F-5745-BD84-CDEE50182C64}" type="presOf" srcId="{F0B52F86-83AF-D945-9E33-5773BE9861C5}" destId="{81492D96-F855-BD4E-8487-E2E668690CE1}" srcOrd="0" destOrd="0" presId="urn:microsoft.com/office/officeart/2005/8/layout/hierarchy4"/>
    <dgm:cxn modelId="{EEA96396-8091-EA4B-A316-DA29BA366538}" type="presOf" srcId="{62AA7A32-4FF0-F140-8295-9C0D8BC2E055}" destId="{4CCA48A7-A451-D544-8CD6-B953DF9BC0C1}" srcOrd="0" destOrd="0" presId="urn:microsoft.com/office/officeart/2005/8/layout/hierarchy4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D24F4AB-98FA-5844-A545-DA8317E7B4FD}" type="presOf" srcId="{2E7B7787-BF7C-304D-9F38-1C0AB771DD8B}" destId="{98B7F86E-9402-C14A-9C70-7E1A3485D549}" srcOrd="0" destOrd="0" presId="urn:microsoft.com/office/officeart/2005/8/layout/hierarchy4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BE381C3-943B-5746-B2F3-BC3E57F62DF9}" type="presOf" srcId="{1752099A-5FA7-5B42-9954-CCC2DC540A73}" destId="{24D4B3A8-62BE-C444-8ECE-DE0914FC8657}" srcOrd="0" destOrd="0" presId="urn:microsoft.com/office/officeart/2005/8/layout/hierarchy4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63C1E2-D82C-C749-AC0B-46CA10F865C1}" type="presOf" srcId="{2EE28272-E03F-FE41-917F-9CFA55EACE13}" destId="{04364C31-C6AE-A349-A4B6-F6876C9ED24B}" srcOrd="0" destOrd="0" presId="urn:microsoft.com/office/officeart/2005/8/layout/hierarchy4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5CEAC1DB-30CE-B645-A624-7B7DE294C65C}" type="presParOf" srcId="{EB47A52B-CD9E-624C-A6FF-D39437DA11C3}" destId="{FCBBEF72-81F4-0C46-977B-DF3A0FEA8559}" srcOrd="0" destOrd="0" presId="urn:microsoft.com/office/officeart/2005/8/layout/hierarchy4"/>
    <dgm:cxn modelId="{5E9B35CD-3848-2946-A9F2-1DAEEBF193D4}" type="presParOf" srcId="{FCBBEF72-81F4-0C46-977B-DF3A0FEA8559}" destId="{24D4B3A8-62BE-C444-8ECE-DE0914FC8657}" srcOrd="0" destOrd="0" presId="urn:microsoft.com/office/officeart/2005/8/layout/hierarchy4"/>
    <dgm:cxn modelId="{9BE9225A-F237-D843-A7CB-B3F3C9434805}" type="presParOf" srcId="{FCBBEF72-81F4-0C46-977B-DF3A0FEA8559}" destId="{DA4A9FFC-2A84-9C4D-A39B-44E3A321321C}" srcOrd="1" destOrd="0" presId="urn:microsoft.com/office/officeart/2005/8/layout/hierarchy4"/>
    <dgm:cxn modelId="{CEECC264-EC53-004B-8EBE-850F003BBFAC}" type="presParOf" srcId="{FCBBEF72-81F4-0C46-977B-DF3A0FEA8559}" destId="{1C3EC260-63B2-DF48-BA31-306E1AF060A1}" srcOrd="2" destOrd="0" presId="urn:microsoft.com/office/officeart/2005/8/layout/hierarchy4"/>
    <dgm:cxn modelId="{48284454-23D7-C147-AD97-926F7F009C9B}" type="presParOf" srcId="{1C3EC260-63B2-DF48-BA31-306E1AF060A1}" destId="{8EED826A-E6BE-E249-9355-D1DB11C17B1D}" srcOrd="0" destOrd="0" presId="urn:microsoft.com/office/officeart/2005/8/layout/hierarchy4"/>
    <dgm:cxn modelId="{A8E91919-1FBC-1246-96D7-ACFD5593617F}" type="presParOf" srcId="{8EED826A-E6BE-E249-9355-D1DB11C17B1D}" destId="{81492D96-F855-BD4E-8487-E2E668690CE1}" srcOrd="0" destOrd="0" presId="urn:microsoft.com/office/officeart/2005/8/layout/hierarchy4"/>
    <dgm:cxn modelId="{64D664C8-1DFF-814C-AEF3-D19A5E074ABC}" type="presParOf" srcId="{8EED826A-E6BE-E249-9355-D1DB11C17B1D}" destId="{A23EA958-8224-594A-8104-A7F0BEEEEEF7}" srcOrd="1" destOrd="0" presId="urn:microsoft.com/office/officeart/2005/8/layout/hierarchy4"/>
    <dgm:cxn modelId="{16C4CF4D-C515-DA4E-9E5A-BBDA5F0E423C}" type="presParOf" srcId="{EB47A52B-CD9E-624C-A6FF-D39437DA11C3}" destId="{7BE028F2-33A3-344B-9212-7DCD89BB7DEF}" srcOrd="1" destOrd="0" presId="urn:microsoft.com/office/officeart/2005/8/layout/hierarchy4"/>
    <dgm:cxn modelId="{89D1C354-20F2-E340-9999-9AD65BB4E558}" type="presParOf" srcId="{EB47A52B-CD9E-624C-A6FF-D39437DA11C3}" destId="{5B11505A-388B-DB48-ADB2-50637AEAA762}" srcOrd="2" destOrd="0" presId="urn:microsoft.com/office/officeart/2005/8/layout/hierarchy4"/>
    <dgm:cxn modelId="{3A136A6C-F215-0F44-A624-3C8CE0299114}" type="presParOf" srcId="{5B11505A-388B-DB48-ADB2-50637AEAA762}" destId="{6B2543CC-32F0-AC4A-B801-E9CC7BB1DB79}" srcOrd="0" destOrd="0" presId="urn:microsoft.com/office/officeart/2005/8/layout/hierarchy4"/>
    <dgm:cxn modelId="{89C09FBA-39A6-6548-ADB1-4EE7E9984DAC}" type="presParOf" srcId="{5B11505A-388B-DB48-ADB2-50637AEAA762}" destId="{7BB33991-BC22-824F-A452-6968F7B412E2}" srcOrd="1" destOrd="0" presId="urn:microsoft.com/office/officeart/2005/8/layout/hierarchy4"/>
    <dgm:cxn modelId="{67B1421B-9E01-5047-A173-E0E8F84EB9CB}" type="presParOf" srcId="{5B11505A-388B-DB48-ADB2-50637AEAA762}" destId="{C35D4250-B0FC-6A49-9912-B1D067EB9443}" srcOrd="2" destOrd="0" presId="urn:microsoft.com/office/officeart/2005/8/layout/hierarchy4"/>
    <dgm:cxn modelId="{522AFCCA-12FA-A341-82C3-068C06F4F1C8}" type="presParOf" srcId="{C35D4250-B0FC-6A49-9912-B1D067EB9443}" destId="{E87B071C-39F3-6643-BD70-4F0C51969454}" srcOrd="0" destOrd="0" presId="urn:microsoft.com/office/officeart/2005/8/layout/hierarchy4"/>
    <dgm:cxn modelId="{0D6AA6AE-1882-4642-A34C-D7558DDCF3D4}" type="presParOf" srcId="{E87B071C-39F3-6643-BD70-4F0C51969454}" destId="{72F35D64-23D1-9F41-A417-CD5AF9761B99}" srcOrd="0" destOrd="0" presId="urn:microsoft.com/office/officeart/2005/8/layout/hierarchy4"/>
    <dgm:cxn modelId="{46BA49EB-62D2-9D44-807A-70827D9B38EA}" type="presParOf" srcId="{E87B071C-39F3-6643-BD70-4F0C51969454}" destId="{7D42F81E-E33A-4644-A32F-F4458ADF23D0}" srcOrd="1" destOrd="0" presId="urn:microsoft.com/office/officeart/2005/8/layout/hierarchy4"/>
    <dgm:cxn modelId="{48F75689-9593-AC45-A346-65D3AA6B0546}" type="presParOf" srcId="{EB47A52B-CD9E-624C-A6FF-D39437DA11C3}" destId="{298ABADB-5D90-5947-B154-1EDDA8AB5C0E}" srcOrd="3" destOrd="0" presId="urn:microsoft.com/office/officeart/2005/8/layout/hierarchy4"/>
    <dgm:cxn modelId="{A06488BF-09F9-1542-A829-1ED914C2ACC0}" type="presParOf" srcId="{EB47A52B-CD9E-624C-A6FF-D39437DA11C3}" destId="{DC0F7E6A-7944-6044-9A0C-B5D3E64BDEAA}" srcOrd="4" destOrd="0" presId="urn:microsoft.com/office/officeart/2005/8/layout/hierarchy4"/>
    <dgm:cxn modelId="{37B8C9CE-DC99-C143-962B-390AD0B39E44}" type="presParOf" srcId="{DC0F7E6A-7944-6044-9A0C-B5D3E64BDEAA}" destId="{13B2E72B-6B5E-C847-B258-4F7E5A4F34CD}" srcOrd="0" destOrd="0" presId="urn:microsoft.com/office/officeart/2005/8/layout/hierarchy4"/>
    <dgm:cxn modelId="{35EB6FD1-C38D-854C-8DCC-B72DDAD96D53}" type="presParOf" srcId="{DC0F7E6A-7944-6044-9A0C-B5D3E64BDEAA}" destId="{2B901E20-1366-5C45-843A-C41E9F507770}" srcOrd="1" destOrd="0" presId="urn:microsoft.com/office/officeart/2005/8/layout/hierarchy4"/>
    <dgm:cxn modelId="{F4332DB0-A0ED-EF4B-8371-3232D51DB5E2}" type="presParOf" srcId="{DC0F7E6A-7944-6044-9A0C-B5D3E64BDEAA}" destId="{C1C9EE3F-8C6E-CC4E-8505-95742B651B0B}" srcOrd="2" destOrd="0" presId="urn:microsoft.com/office/officeart/2005/8/layout/hierarchy4"/>
    <dgm:cxn modelId="{4E21BDBC-AD05-AD44-A02D-60D83B6B211A}" type="presParOf" srcId="{C1C9EE3F-8C6E-CC4E-8505-95742B651B0B}" destId="{96FDBCE3-4DB0-EF44-9043-51EA192792DE}" srcOrd="0" destOrd="0" presId="urn:microsoft.com/office/officeart/2005/8/layout/hierarchy4"/>
    <dgm:cxn modelId="{54411B3E-3A82-8740-BF72-70963D96644F}" type="presParOf" srcId="{96FDBCE3-4DB0-EF44-9043-51EA192792DE}" destId="{98B7F86E-9402-C14A-9C70-7E1A3485D549}" srcOrd="0" destOrd="0" presId="urn:microsoft.com/office/officeart/2005/8/layout/hierarchy4"/>
    <dgm:cxn modelId="{9E94FB06-6371-D349-B4A9-AFC096DE291E}" type="presParOf" srcId="{96FDBCE3-4DB0-EF44-9043-51EA192792DE}" destId="{EC495418-341A-9B41-B8C1-A0101A750436}" srcOrd="1" destOrd="0" presId="urn:microsoft.com/office/officeart/2005/8/layout/hierarchy4"/>
    <dgm:cxn modelId="{043C64FB-BE5F-9C40-8C82-0A2635C3D6A6}" type="presParOf" srcId="{EB47A52B-CD9E-624C-A6FF-D39437DA11C3}" destId="{0179FF35-D881-B140-AD5E-9B72FDDE1833}" srcOrd="5" destOrd="0" presId="urn:microsoft.com/office/officeart/2005/8/layout/hierarchy4"/>
    <dgm:cxn modelId="{1F217549-ED39-0E44-BC6B-8BC7AC2F3C81}" type="presParOf" srcId="{EB47A52B-CD9E-624C-A6FF-D39437DA11C3}" destId="{692A30EF-0A21-7843-A16E-3FFDF3A61096}" srcOrd="6" destOrd="0" presId="urn:microsoft.com/office/officeart/2005/8/layout/hierarchy4"/>
    <dgm:cxn modelId="{BA3B66E6-E0AF-7846-9CA6-90B9A9BCED3F}" type="presParOf" srcId="{692A30EF-0A21-7843-A16E-3FFDF3A61096}" destId="{975CFA0A-39EF-614B-AD5D-2E727ADCB475}" srcOrd="0" destOrd="0" presId="urn:microsoft.com/office/officeart/2005/8/layout/hierarchy4"/>
    <dgm:cxn modelId="{005F129C-B3B6-7648-B7B5-D009CAE7945C}" type="presParOf" srcId="{692A30EF-0A21-7843-A16E-3FFDF3A61096}" destId="{FB7F0B06-CAC9-F041-99F5-5E25D13A6745}" srcOrd="1" destOrd="0" presId="urn:microsoft.com/office/officeart/2005/8/layout/hierarchy4"/>
    <dgm:cxn modelId="{F283F8A7-C217-9349-AB0A-D5D6383E4820}" type="presParOf" srcId="{692A30EF-0A21-7843-A16E-3FFDF3A61096}" destId="{DFD41860-8ABF-0145-BCBC-AB64270781DF}" srcOrd="2" destOrd="0" presId="urn:microsoft.com/office/officeart/2005/8/layout/hierarchy4"/>
    <dgm:cxn modelId="{98F56BF8-C004-2649-9910-288E18BD0C09}" type="presParOf" srcId="{DFD41860-8ABF-0145-BCBC-AB64270781DF}" destId="{51833D5B-04FD-494C-BD97-C3B68E3492F6}" srcOrd="0" destOrd="0" presId="urn:microsoft.com/office/officeart/2005/8/layout/hierarchy4"/>
    <dgm:cxn modelId="{8A8CAE38-83E6-3848-9E50-291396CDF065}" type="presParOf" srcId="{51833D5B-04FD-494C-BD97-C3B68E3492F6}" destId="{04364C31-C6AE-A349-A4B6-F6876C9ED24B}" srcOrd="0" destOrd="0" presId="urn:microsoft.com/office/officeart/2005/8/layout/hierarchy4"/>
    <dgm:cxn modelId="{620702CB-853A-9E4F-8824-B1F272140017}" type="presParOf" srcId="{51833D5B-04FD-494C-BD97-C3B68E3492F6}" destId="{DB3C2B87-D1B7-4B41-A633-18FCA074BE90}" srcOrd="1" destOrd="0" presId="urn:microsoft.com/office/officeart/2005/8/layout/hierarchy4"/>
    <dgm:cxn modelId="{5CA9FCBB-C335-8542-851D-60FD4917D11F}" type="presParOf" srcId="{EB47A52B-CD9E-624C-A6FF-D39437DA11C3}" destId="{3FF9E2C2-8FF0-0441-AD91-ADB7752C5D28}" srcOrd="7" destOrd="0" presId="urn:microsoft.com/office/officeart/2005/8/layout/hierarchy4"/>
    <dgm:cxn modelId="{A4D50F66-DF6A-514E-9604-863679575AD8}" type="presParOf" srcId="{EB47A52B-CD9E-624C-A6FF-D39437DA11C3}" destId="{F0773AAB-6E72-C842-950E-1658FA685535}" srcOrd="8" destOrd="0" presId="urn:microsoft.com/office/officeart/2005/8/layout/hierarchy4"/>
    <dgm:cxn modelId="{E29C91B8-7DFE-B14A-B468-91F849254BD8}" type="presParOf" srcId="{F0773AAB-6E72-C842-950E-1658FA685535}" destId="{4CCA48A7-A451-D544-8CD6-B953DF9BC0C1}" srcOrd="0" destOrd="0" presId="urn:microsoft.com/office/officeart/2005/8/layout/hierarchy4"/>
    <dgm:cxn modelId="{81CB0725-D071-5842-BC33-2FBEAA76F226}" type="presParOf" srcId="{F0773AAB-6E72-C842-950E-1658FA685535}" destId="{4DD27454-83BC-AD4D-9DEB-44589C0D3736}" srcOrd="1" destOrd="0" presId="urn:microsoft.com/office/officeart/2005/8/layout/hierarchy4"/>
    <dgm:cxn modelId="{FBDF638E-4DB7-2842-893D-0795EC70E716}" type="presParOf" srcId="{F0773AAB-6E72-C842-950E-1658FA685535}" destId="{501047FD-D037-C94D-BBAB-E415D7F4ACC1}" srcOrd="2" destOrd="0" presId="urn:microsoft.com/office/officeart/2005/8/layout/hierarchy4"/>
    <dgm:cxn modelId="{3B1266FC-2E4B-7040-9D30-78B766023B79}" type="presParOf" srcId="{501047FD-D037-C94D-BBAB-E415D7F4ACC1}" destId="{259F24A0-ABEE-D045-AB3C-78A3DB075453}" srcOrd="0" destOrd="0" presId="urn:microsoft.com/office/officeart/2005/8/layout/hierarchy4"/>
    <dgm:cxn modelId="{E0395113-C682-8243-8A45-9603DC0302B8}" type="presParOf" srcId="{259F24A0-ABEE-D045-AB3C-78A3DB075453}" destId="{5846C012-1234-054E-A849-B6511B195AA2}" srcOrd="0" destOrd="0" presId="urn:microsoft.com/office/officeart/2005/8/layout/hierarchy4"/>
    <dgm:cxn modelId="{8B5F0BBC-D45C-C94E-B0B0-B5BAFD7CDEB3}" type="presParOf" srcId="{259F24A0-ABEE-D045-AB3C-78A3DB075453}" destId="{9A292C8B-58B7-EE4B-B514-332EB96B7AD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أهمية القيادة الواضحة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أقوى الخطط تأتي من مؤسسات تعرف من يقود السرد أثناء الأزمة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ضرورة الرصد اللحظي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العلامات التي تبني أنظمة رصد ذكية تُصبح أكثر مرونة أثناء الأزمات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بناء خطط تعلّم حيّة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الخطط الناجحة ليست نصوصًا ثابتة — بل تُحدَّث باستمرار بعد كل أزمة أو تمرين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تدريب المتحدثين الرسميين بشكل جاد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كثير من العلامات القوية تُخصص برامج تدريب متكاملة </a:t>
          </a:r>
          <a:r>
            <a:rPr lang="ar-SA" sz="2400" dirty="0" err="1"/>
            <a:t>لمتحدثيها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التفكير الأخلاقي في كل قرار اتصالي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الرسائل التي لا تراعي الأبعاد الأخلاقية غالبًا تُضر العلامة على المدى الطويل</a:t>
          </a:r>
          <a:endParaRPr lang="en-GB" sz="24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A9BFE616-3800-4442-A72D-59251A25ACB4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02168C32-5E1B-5843-B10F-CB4ADCB87965}" type="pres">
      <dgm:prSet presAssocID="{1752099A-5FA7-5B42-9954-CCC2DC540A73}" presName="linNode" presStyleCnt="0"/>
      <dgm:spPr/>
    </dgm:pt>
    <dgm:pt modelId="{5056A940-CABF-B648-B869-FDDB41C55E70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51D11D69-7BD3-4343-86AE-D602E79F183F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2C88B0D3-974B-1440-8167-27E62726B74A}" type="pres">
      <dgm:prSet presAssocID="{D82E5EC9-D48F-7543-B907-FBA1F99EA9C6}" presName="spacing" presStyleCnt="0"/>
      <dgm:spPr/>
    </dgm:pt>
    <dgm:pt modelId="{5CBE7BA1-E20B-2B45-99BC-B47835B08A28}" type="pres">
      <dgm:prSet presAssocID="{33175CCB-1C8B-1C44-8A2A-276D69ED11D2}" presName="linNode" presStyleCnt="0"/>
      <dgm:spPr/>
    </dgm:pt>
    <dgm:pt modelId="{31263A3B-CE20-D446-A292-8DF631B7252C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EA3EB7F4-717B-2247-9558-8D056EE20493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5290025A-3D92-FC47-8D3F-9783C81B13CB}" type="pres">
      <dgm:prSet presAssocID="{46CD5F3F-16F8-1443-AC0A-CECBDA2B0AE3}" presName="spacing" presStyleCnt="0"/>
      <dgm:spPr/>
    </dgm:pt>
    <dgm:pt modelId="{C577ECF2-4AC5-A646-8995-DDDDA18EE583}" type="pres">
      <dgm:prSet presAssocID="{00BA3E18-A5E2-9140-B854-8729D59638C7}" presName="linNode" presStyleCnt="0"/>
      <dgm:spPr/>
    </dgm:pt>
    <dgm:pt modelId="{CE20FFBB-35AE-714C-811E-0F0183932AC4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0E27AA55-4159-104F-BC83-38F4E2389311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46A3B020-9E3D-7E43-AF1E-CE52E39B7E29}" type="pres">
      <dgm:prSet presAssocID="{B1A7360D-8795-2F4E-ABEF-D0EA3753B07E}" presName="spacing" presStyleCnt="0"/>
      <dgm:spPr/>
    </dgm:pt>
    <dgm:pt modelId="{0FB91E91-4EB4-EB46-89B0-1198F79CB299}" type="pres">
      <dgm:prSet presAssocID="{E8E95C23-E752-394B-B9B6-2A78136193D2}" presName="linNode" presStyleCnt="0"/>
      <dgm:spPr/>
    </dgm:pt>
    <dgm:pt modelId="{7CAFFBFD-9139-4242-84AF-8B23512C37D9}" type="pres">
      <dgm:prSet presAssocID="{E8E95C23-E752-394B-B9B6-2A78136193D2}" presName="parentShp" presStyleLbl="node1" presStyleIdx="3" presStyleCnt="5">
        <dgm:presLayoutVars>
          <dgm:bulletEnabled val="1"/>
        </dgm:presLayoutVars>
      </dgm:prSet>
      <dgm:spPr/>
    </dgm:pt>
    <dgm:pt modelId="{D6B9F679-AFA9-184E-9C16-CD5B0F9D1DD0}" type="pres">
      <dgm:prSet presAssocID="{E8E95C23-E752-394B-B9B6-2A78136193D2}" presName="childShp" presStyleLbl="bgAccFollowNode1" presStyleIdx="3" presStyleCnt="5">
        <dgm:presLayoutVars>
          <dgm:bulletEnabled val="1"/>
        </dgm:presLayoutVars>
      </dgm:prSet>
      <dgm:spPr/>
    </dgm:pt>
    <dgm:pt modelId="{B609B5E7-7855-F147-944B-9FC334D21A82}" type="pres">
      <dgm:prSet presAssocID="{942B23F3-0336-EF48-855C-CED43D6F351D}" presName="spacing" presStyleCnt="0"/>
      <dgm:spPr/>
    </dgm:pt>
    <dgm:pt modelId="{3B44E06B-8B3F-BA47-9DB2-F0EC88250ACF}" type="pres">
      <dgm:prSet presAssocID="{62AA7A32-4FF0-F140-8295-9C0D8BC2E055}" presName="linNode" presStyleCnt="0"/>
      <dgm:spPr/>
    </dgm:pt>
    <dgm:pt modelId="{4F6A6E7C-78BB-4141-B304-03587E3FE2C7}" type="pres">
      <dgm:prSet presAssocID="{62AA7A32-4FF0-F140-8295-9C0D8BC2E055}" presName="parentShp" presStyleLbl="node1" presStyleIdx="4" presStyleCnt="5">
        <dgm:presLayoutVars>
          <dgm:bulletEnabled val="1"/>
        </dgm:presLayoutVars>
      </dgm:prSet>
      <dgm:spPr/>
    </dgm:pt>
    <dgm:pt modelId="{710237D7-E4CD-AB47-A079-3F4FADF88D95}" type="pres">
      <dgm:prSet presAssocID="{62AA7A32-4FF0-F140-8295-9C0D8BC2E055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07D26830-A814-4343-93AC-8F1D0BC29B27}" type="presOf" srcId="{00BA3E18-A5E2-9140-B854-8729D59638C7}" destId="{CE20FFBB-35AE-714C-811E-0F0183932AC4}" srcOrd="0" destOrd="0" presId="urn:microsoft.com/office/officeart/2005/8/layout/v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1ABE43B-41BD-8C45-8AD9-5528B9F004EB}" type="presOf" srcId="{2E7B7787-BF7C-304D-9F38-1C0AB771DD8B}" destId="{0E27AA55-4159-104F-BC83-38F4E2389311}" srcOrd="0" destOrd="0" presId="urn:microsoft.com/office/officeart/2005/8/layout/vList6"/>
    <dgm:cxn modelId="{C3C49B54-EC6B-4340-A73C-D6ED53CC5ECE}" type="presOf" srcId="{F0B52F86-83AF-D945-9E33-5773BE9861C5}" destId="{51D11D69-7BD3-4343-86AE-D602E79F183F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F6942F5D-3E93-EF4F-9696-DEEEAC983F25}" type="presOf" srcId="{62AA7A32-4FF0-F140-8295-9C0D8BC2E055}" destId="{4F6A6E7C-78BB-4141-B304-03587E3FE2C7}" srcOrd="0" destOrd="0" presId="urn:microsoft.com/office/officeart/2005/8/layout/vList6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75BF2E64-1DF1-BD4F-8E92-87234E2BF1B8}" type="presOf" srcId="{8196662A-287F-234F-A077-9224702B5B77}" destId="{EA3EB7F4-717B-2247-9558-8D056EE20493}" srcOrd="0" destOrd="0" presId="urn:microsoft.com/office/officeart/2005/8/layout/vList6"/>
    <dgm:cxn modelId="{A220E16E-6874-0947-8702-7919370756D2}" type="presOf" srcId="{E8E95C23-E752-394B-B9B6-2A78136193D2}" destId="{7CAFFBFD-9139-4242-84AF-8B23512C37D9}" srcOrd="0" destOrd="0" presId="urn:microsoft.com/office/officeart/2005/8/layout/vList6"/>
    <dgm:cxn modelId="{E0F7A571-ADC8-DA41-899B-501F44D5115B}" type="presOf" srcId="{1752099A-5FA7-5B42-9954-CCC2DC540A73}" destId="{5056A940-CABF-B648-B869-FDDB41C55E70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DF843D5-F311-3B43-AFB1-CB2D2160AA7A}" type="presOf" srcId="{5B0BFAD2-A999-3B41-82A1-CDF4A6E3F1DA}" destId="{A9BFE616-3800-4442-A72D-59251A25ACB4}" srcOrd="0" destOrd="0" presId="urn:microsoft.com/office/officeart/2005/8/layout/vList6"/>
    <dgm:cxn modelId="{15B86AD5-8EE7-824F-96FC-275D9680EE5A}" type="presOf" srcId="{4B2E657B-369F-0340-A4FA-DB0A9B7475D3}" destId="{710237D7-E4CD-AB47-A079-3F4FADF88D95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34BBDE-8DA5-9044-89B5-26C60A6D17BD}" type="presOf" srcId="{2EE28272-E03F-FE41-917F-9CFA55EACE13}" destId="{D6B9F679-AFA9-184E-9C16-CD5B0F9D1DD0}" srcOrd="0" destOrd="0" presId="urn:microsoft.com/office/officeart/2005/8/layout/vList6"/>
    <dgm:cxn modelId="{808BB1F2-A1F9-084B-B4D7-009419CA853F}" type="presOf" srcId="{33175CCB-1C8B-1C44-8A2A-276D69ED11D2}" destId="{31263A3B-CE20-D446-A292-8DF631B7252C}" srcOrd="0" destOrd="0" presId="urn:microsoft.com/office/officeart/2005/8/layout/vList6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22866665-2C03-1342-B9FC-958B6ED58807}" type="presParOf" srcId="{A9BFE616-3800-4442-A72D-59251A25ACB4}" destId="{02168C32-5E1B-5843-B10F-CB4ADCB87965}" srcOrd="0" destOrd="0" presId="urn:microsoft.com/office/officeart/2005/8/layout/vList6"/>
    <dgm:cxn modelId="{693919CA-2854-6B4B-892B-49D64DDE08ED}" type="presParOf" srcId="{02168C32-5E1B-5843-B10F-CB4ADCB87965}" destId="{5056A940-CABF-B648-B869-FDDB41C55E70}" srcOrd="0" destOrd="0" presId="urn:microsoft.com/office/officeart/2005/8/layout/vList6"/>
    <dgm:cxn modelId="{1E1989E7-3F93-BF4C-838C-F3A5116D6559}" type="presParOf" srcId="{02168C32-5E1B-5843-B10F-CB4ADCB87965}" destId="{51D11D69-7BD3-4343-86AE-D602E79F183F}" srcOrd="1" destOrd="0" presId="urn:microsoft.com/office/officeart/2005/8/layout/vList6"/>
    <dgm:cxn modelId="{B820AB6E-365A-D846-BA7A-D70492304E02}" type="presParOf" srcId="{A9BFE616-3800-4442-A72D-59251A25ACB4}" destId="{2C88B0D3-974B-1440-8167-27E62726B74A}" srcOrd="1" destOrd="0" presId="urn:microsoft.com/office/officeart/2005/8/layout/vList6"/>
    <dgm:cxn modelId="{8569CAB3-C45B-684F-8859-BCE17B30FCD8}" type="presParOf" srcId="{A9BFE616-3800-4442-A72D-59251A25ACB4}" destId="{5CBE7BA1-E20B-2B45-99BC-B47835B08A28}" srcOrd="2" destOrd="0" presId="urn:microsoft.com/office/officeart/2005/8/layout/vList6"/>
    <dgm:cxn modelId="{69B60DE1-3705-0C4F-BD05-4C636F6B1C7C}" type="presParOf" srcId="{5CBE7BA1-E20B-2B45-99BC-B47835B08A28}" destId="{31263A3B-CE20-D446-A292-8DF631B7252C}" srcOrd="0" destOrd="0" presId="urn:microsoft.com/office/officeart/2005/8/layout/vList6"/>
    <dgm:cxn modelId="{9E68C193-DCEC-4740-83EA-0E8637CF8FBF}" type="presParOf" srcId="{5CBE7BA1-E20B-2B45-99BC-B47835B08A28}" destId="{EA3EB7F4-717B-2247-9558-8D056EE20493}" srcOrd="1" destOrd="0" presId="urn:microsoft.com/office/officeart/2005/8/layout/vList6"/>
    <dgm:cxn modelId="{75C21BFA-CD71-6C43-8732-7ED601B7237D}" type="presParOf" srcId="{A9BFE616-3800-4442-A72D-59251A25ACB4}" destId="{5290025A-3D92-FC47-8D3F-9783C81B13CB}" srcOrd="3" destOrd="0" presId="urn:microsoft.com/office/officeart/2005/8/layout/vList6"/>
    <dgm:cxn modelId="{E2915B81-8E99-7A4B-AD8F-8E2F81148098}" type="presParOf" srcId="{A9BFE616-3800-4442-A72D-59251A25ACB4}" destId="{C577ECF2-4AC5-A646-8995-DDDDA18EE583}" srcOrd="4" destOrd="0" presId="urn:microsoft.com/office/officeart/2005/8/layout/vList6"/>
    <dgm:cxn modelId="{7E76FA14-7DB9-0D4A-BEF4-EDFCF1BCEB79}" type="presParOf" srcId="{C577ECF2-4AC5-A646-8995-DDDDA18EE583}" destId="{CE20FFBB-35AE-714C-811E-0F0183932AC4}" srcOrd="0" destOrd="0" presId="urn:microsoft.com/office/officeart/2005/8/layout/vList6"/>
    <dgm:cxn modelId="{A52D5084-D383-5E40-A159-67B952EA985F}" type="presParOf" srcId="{C577ECF2-4AC5-A646-8995-DDDDA18EE583}" destId="{0E27AA55-4159-104F-BC83-38F4E2389311}" srcOrd="1" destOrd="0" presId="urn:microsoft.com/office/officeart/2005/8/layout/vList6"/>
    <dgm:cxn modelId="{14595CF8-18A0-5D46-BD2A-D1E8296D0715}" type="presParOf" srcId="{A9BFE616-3800-4442-A72D-59251A25ACB4}" destId="{46A3B020-9E3D-7E43-AF1E-CE52E39B7E29}" srcOrd="5" destOrd="0" presId="urn:microsoft.com/office/officeart/2005/8/layout/vList6"/>
    <dgm:cxn modelId="{C27F7228-D252-E34D-A13F-8CA21A38CB0E}" type="presParOf" srcId="{A9BFE616-3800-4442-A72D-59251A25ACB4}" destId="{0FB91E91-4EB4-EB46-89B0-1198F79CB299}" srcOrd="6" destOrd="0" presId="urn:microsoft.com/office/officeart/2005/8/layout/vList6"/>
    <dgm:cxn modelId="{1575D8EA-86B6-8F4E-8A78-EBD768F9BCB0}" type="presParOf" srcId="{0FB91E91-4EB4-EB46-89B0-1198F79CB299}" destId="{7CAFFBFD-9139-4242-84AF-8B23512C37D9}" srcOrd="0" destOrd="0" presId="urn:microsoft.com/office/officeart/2005/8/layout/vList6"/>
    <dgm:cxn modelId="{945E275D-3AB8-9A45-B970-6DFE50526D99}" type="presParOf" srcId="{0FB91E91-4EB4-EB46-89B0-1198F79CB299}" destId="{D6B9F679-AFA9-184E-9C16-CD5B0F9D1DD0}" srcOrd="1" destOrd="0" presId="urn:microsoft.com/office/officeart/2005/8/layout/vList6"/>
    <dgm:cxn modelId="{D7F4312D-13F4-1146-8F67-6707D3131727}" type="presParOf" srcId="{A9BFE616-3800-4442-A72D-59251A25ACB4}" destId="{B609B5E7-7855-F147-944B-9FC334D21A82}" srcOrd="7" destOrd="0" presId="urn:microsoft.com/office/officeart/2005/8/layout/vList6"/>
    <dgm:cxn modelId="{B5155121-3050-EC4F-AEF4-5482BEA58E6F}" type="presParOf" srcId="{A9BFE616-3800-4442-A72D-59251A25ACB4}" destId="{3B44E06B-8B3F-BA47-9DB2-F0EC88250ACF}" srcOrd="8" destOrd="0" presId="urn:microsoft.com/office/officeart/2005/8/layout/vList6"/>
    <dgm:cxn modelId="{A59A46BE-30F6-564E-BD05-E4DE3DF04974}" type="presParOf" srcId="{3B44E06B-8B3F-BA47-9DB2-F0EC88250ACF}" destId="{4F6A6E7C-78BB-4141-B304-03587E3FE2C7}" srcOrd="0" destOrd="0" presId="urn:microsoft.com/office/officeart/2005/8/layout/vList6"/>
    <dgm:cxn modelId="{804D7DF7-741A-5D4E-917F-125F085D1BB3}" type="presParOf" srcId="{3B44E06B-8B3F-BA47-9DB2-F0EC88250ACF}" destId="{710237D7-E4CD-AB47-A079-3F4FADF88D9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09BB10-071F-514C-B8C7-4B0010A70AFF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٢- تضاعف مصادر الإشعال</a:t>
          </a:r>
          <a:endParaRPr lang="en-GB" sz="24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pPr algn="r" rtl="1"/>
          <a:endParaRPr lang="en-GB" sz="24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pPr algn="r" rtl="1"/>
          <a:endParaRPr lang="en-GB" sz="2400"/>
        </a:p>
      </dgm:t>
    </dgm:pt>
    <dgm:pt modelId="{B0B1637F-B60B-9C4C-9D47-255B11166CCC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فرد واحد، مؤثر، روبوت، أو خوارزمية يمكن أن تُطلق الأزمة</a:t>
          </a:r>
          <a:endParaRPr lang="en-GB" sz="24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pPr algn="r" rtl="1"/>
          <a:endParaRPr lang="en-GB" sz="24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pPr algn="r" rtl="1"/>
          <a:endParaRPr lang="en-GB" sz="2400"/>
        </a:p>
      </dgm:t>
    </dgm:pt>
    <dgm:pt modelId="{8FB9C230-3ECF-1645-AF5E-611F1B20F673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٣- انتقال الأزمة بين المنصات</a:t>
          </a:r>
          <a:endParaRPr lang="en-GB" sz="24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pPr algn="r" rtl="1"/>
          <a:endParaRPr lang="en-GB" sz="24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pPr algn="r" rtl="1"/>
          <a:endParaRPr lang="en-GB" sz="2400"/>
        </a:p>
      </dgm:t>
    </dgm:pt>
    <dgm:pt modelId="{D1F018EB-8152-224A-8BA1-D180C1FF3446}">
      <dgm:prSet phldrT="[Text]" custT="1"/>
      <dgm:spPr/>
      <dgm:t>
        <a:bodyPr/>
        <a:lstStyle/>
        <a:p>
          <a:pPr algn="r" rtl="1"/>
          <a:r>
            <a:rPr lang="ar-SA" sz="2400" b="1" dirty="0"/>
            <a:t>١- تسارع دورة حياة الأزمة</a:t>
          </a:r>
          <a:endParaRPr lang="en-GB" sz="24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pPr algn="r" rtl="1"/>
          <a:endParaRPr lang="en-GB" sz="24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pPr algn="r" rtl="1"/>
          <a:endParaRPr lang="en-GB" sz="2400"/>
        </a:p>
      </dgm:t>
    </dgm:pt>
    <dgm:pt modelId="{0B853C62-2AA7-B540-B4B7-80C4CE08D392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٤- البيانات أصبحت سلاحًا استراتيجيًا</a:t>
          </a:r>
          <a:endParaRPr lang="en-GB" sz="24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pPr algn="r" rtl="1"/>
          <a:endParaRPr lang="en-GB" sz="24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pPr algn="r" rtl="1"/>
          <a:endParaRPr lang="en-GB" sz="2400"/>
        </a:p>
      </dgm:t>
    </dgm:pt>
    <dgm:pt modelId="{37FA258A-04C0-2846-980F-1BAFFD9DE65F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لم تعد الأزمة تمر بمراحل بطيئة — التصاعد قد يحدث خلال ساعات</a:t>
          </a:r>
          <a:endParaRPr lang="en-GB" sz="2400" dirty="0"/>
        </a:p>
      </dgm:t>
    </dgm:pt>
    <dgm:pt modelId="{0A3D235F-D711-B149-B9D2-2920205F41E5}" type="parTrans" cxnId="{AD075450-3B55-B948-A478-2CB17B6D08F2}">
      <dgm:prSet/>
      <dgm:spPr/>
      <dgm:t>
        <a:bodyPr/>
        <a:lstStyle/>
        <a:p>
          <a:pPr algn="r" rtl="1"/>
          <a:endParaRPr lang="en-GB" sz="2400"/>
        </a:p>
      </dgm:t>
    </dgm:pt>
    <dgm:pt modelId="{462C6FAD-ABC4-F048-B8EB-C7666F2920EB}" type="sibTrans" cxnId="{AD075450-3B55-B948-A478-2CB17B6D08F2}">
      <dgm:prSet/>
      <dgm:spPr/>
      <dgm:t>
        <a:bodyPr/>
        <a:lstStyle/>
        <a:p>
          <a:pPr algn="r" rtl="1"/>
          <a:endParaRPr lang="en-GB" sz="2400"/>
        </a:p>
      </dgm:t>
    </dgm:pt>
    <dgm:pt modelId="{F12CF3F3-7075-1447-967C-D0BD1A42811E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الأزمة لم تعد تبقى داخل قناة واحدة</a:t>
          </a:r>
          <a:endParaRPr lang="en-GB" sz="2400" dirty="0"/>
        </a:p>
      </dgm:t>
    </dgm:pt>
    <dgm:pt modelId="{957D2605-734C-B64F-AB9A-640E4303DBD2}" type="parTrans" cxnId="{2A55359D-772E-A548-A0D8-5EF9E396B28A}">
      <dgm:prSet/>
      <dgm:spPr/>
      <dgm:t>
        <a:bodyPr/>
        <a:lstStyle/>
        <a:p>
          <a:pPr algn="r" rtl="1"/>
          <a:endParaRPr lang="en-GB" sz="2400"/>
        </a:p>
      </dgm:t>
    </dgm:pt>
    <dgm:pt modelId="{03A35EB8-E20F-B44B-87FB-11D4D1615550}" type="sibTrans" cxnId="{2A55359D-772E-A548-A0D8-5EF9E396B28A}">
      <dgm:prSet/>
      <dgm:spPr/>
      <dgm:t>
        <a:bodyPr/>
        <a:lstStyle/>
        <a:p>
          <a:pPr algn="r" rtl="1"/>
          <a:endParaRPr lang="en-GB" sz="2400"/>
        </a:p>
      </dgm:t>
    </dgm:pt>
    <dgm:pt modelId="{69949658-DA92-9B4B-B17C-B485702AAC04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القرار الاتصالي اليوم يجب أن يُبنى على تحليل رقمي لا على الحدس</a:t>
          </a:r>
          <a:endParaRPr lang="en-GB" sz="2400" dirty="0"/>
        </a:p>
      </dgm:t>
    </dgm:pt>
    <dgm:pt modelId="{2C0C1821-A446-E04F-AEB4-B789F37FD5FA}" type="parTrans" cxnId="{271416C8-229D-F643-869C-8DE1560A0458}">
      <dgm:prSet/>
      <dgm:spPr/>
      <dgm:t>
        <a:bodyPr/>
        <a:lstStyle/>
        <a:p>
          <a:pPr algn="r" rtl="1"/>
          <a:endParaRPr lang="en-GB" sz="2400"/>
        </a:p>
      </dgm:t>
    </dgm:pt>
    <dgm:pt modelId="{AF6059DF-9892-C846-BB23-A3B147C53931}" type="sibTrans" cxnId="{271416C8-229D-F643-869C-8DE1560A0458}">
      <dgm:prSet/>
      <dgm:spPr/>
      <dgm:t>
        <a:bodyPr/>
        <a:lstStyle/>
        <a:p>
          <a:pPr algn="r" rtl="1"/>
          <a:endParaRPr lang="en-GB" sz="2400"/>
        </a:p>
      </dgm:t>
    </dgm:pt>
    <dgm:pt modelId="{4EB791FE-5550-854F-845F-6E7F59AED840}" type="pres">
      <dgm:prSet presAssocID="{5456C562-7F49-1F44-B708-00979BDE2D6C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FC0B5A5-B2B7-7D42-BC11-C0EB0882E2A0}" type="pres">
      <dgm:prSet presAssocID="{D1F018EB-8152-224A-8BA1-D180C1FF3446}" presName="root" presStyleCnt="0"/>
      <dgm:spPr/>
    </dgm:pt>
    <dgm:pt modelId="{B6DD34E6-8BD1-7241-8F9F-98640B7DD731}" type="pres">
      <dgm:prSet presAssocID="{D1F018EB-8152-224A-8BA1-D180C1FF3446}" presName="rootComposite" presStyleCnt="0"/>
      <dgm:spPr/>
    </dgm:pt>
    <dgm:pt modelId="{E185085D-B5C0-2A44-96FD-F477281DB2BA}" type="pres">
      <dgm:prSet presAssocID="{D1F018EB-8152-224A-8BA1-D180C1FF3446}" presName="rootText" presStyleLbl="node1" presStyleIdx="0" presStyleCnt="4"/>
      <dgm:spPr/>
    </dgm:pt>
    <dgm:pt modelId="{6F4B1A68-7DA7-624D-94A4-BB17AC91E345}" type="pres">
      <dgm:prSet presAssocID="{D1F018EB-8152-224A-8BA1-D180C1FF3446}" presName="rootConnector" presStyleLbl="node1" presStyleIdx="0" presStyleCnt="4"/>
      <dgm:spPr/>
    </dgm:pt>
    <dgm:pt modelId="{1B0E54E9-8339-7549-BE74-A2DEEE1BF44F}" type="pres">
      <dgm:prSet presAssocID="{D1F018EB-8152-224A-8BA1-D180C1FF3446}" presName="childShape" presStyleCnt="0"/>
      <dgm:spPr/>
    </dgm:pt>
    <dgm:pt modelId="{147DAF9C-BF62-2D44-ABDC-42B26E610749}" type="pres">
      <dgm:prSet presAssocID="{0A3D235F-D711-B149-B9D2-2920205F41E5}" presName="Name13" presStyleLbl="parChTrans1D2" presStyleIdx="0" presStyleCnt="4"/>
      <dgm:spPr/>
    </dgm:pt>
    <dgm:pt modelId="{16F21E5B-B2A1-F342-970A-7343F3FB0376}" type="pres">
      <dgm:prSet presAssocID="{37FA258A-04C0-2846-980F-1BAFFD9DE65F}" presName="childText" presStyleLbl="bgAcc1" presStyleIdx="0" presStyleCnt="4" custScaleX="116820" custScaleY="221405">
        <dgm:presLayoutVars>
          <dgm:bulletEnabled val="1"/>
        </dgm:presLayoutVars>
      </dgm:prSet>
      <dgm:spPr/>
    </dgm:pt>
    <dgm:pt modelId="{F0E21931-93D2-2543-ABED-ACCA1C65665C}" type="pres">
      <dgm:prSet presAssocID="{7209BB10-071F-514C-B8C7-4B0010A70AFF}" presName="root" presStyleCnt="0"/>
      <dgm:spPr/>
    </dgm:pt>
    <dgm:pt modelId="{03C94B84-64FE-474E-B524-497C83E5B5DB}" type="pres">
      <dgm:prSet presAssocID="{7209BB10-071F-514C-B8C7-4B0010A70AFF}" presName="rootComposite" presStyleCnt="0"/>
      <dgm:spPr/>
    </dgm:pt>
    <dgm:pt modelId="{D1A64E9A-58C1-AD4D-8E34-D03E2D201ABC}" type="pres">
      <dgm:prSet presAssocID="{7209BB10-071F-514C-B8C7-4B0010A70AFF}" presName="rootText" presStyleLbl="node1" presStyleIdx="1" presStyleCnt="4"/>
      <dgm:spPr/>
    </dgm:pt>
    <dgm:pt modelId="{3F971374-F43B-8D49-A692-C433ABE22132}" type="pres">
      <dgm:prSet presAssocID="{7209BB10-071F-514C-B8C7-4B0010A70AFF}" presName="rootConnector" presStyleLbl="node1" presStyleIdx="1" presStyleCnt="4"/>
      <dgm:spPr/>
    </dgm:pt>
    <dgm:pt modelId="{4D807B1C-4E88-DA4C-BF49-9996F648BA85}" type="pres">
      <dgm:prSet presAssocID="{7209BB10-071F-514C-B8C7-4B0010A70AFF}" presName="childShape" presStyleCnt="0"/>
      <dgm:spPr/>
    </dgm:pt>
    <dgm:pt modelId="{51AEBAAC-5559-0D45-8D14-18324CB6A9EA}" type="pres">
      <dgm:prSet presAssocID="{432A31B4-7E98-2842-8173-4D1359286495}" presName="Name13" presStyleLbl="parChTrans1D2" presStyleIdx="1" presStyleCnt="4"/>
      <dgm:spPr/>
    </dgm:pt>
    <dgm:pt modelId="{62B11B1D-965D-2942-A3B9-B508ADA82D9E}" type="pres">
      <dgm:prSet presAssocID="{B0B1637F-B60B-9C4C-9D47-255B11166CCC}" presName="childText" presStyleLbl="bgAcc1" presStyleIdx="1" presStyleCnt="4" custScaleX="116820" custScaleY="221405">
        <dgm:presLayoutVars>
          <dgm:bulletEnabled val="1"/>
        </dgm:presLayoutVars>
      </dgm:prSet>
      <dgm:spPr/>
    </dgm:pt>
    <dgm:pt modelId="{58A73C14-4A7F-2442-A081-EEBA2B8FF4FA}" type="pres">
      <dgm:prSet presAssocID="{8FB9C230-3ECF-1645-AF5E-611F1B20F673}" presName="root" presStyleCnt="0"/>
      <dgm:spPr/>
    </dgm:pt>
    <dgm:pt modelId="{ECF55237-2D8C-2B46-99D5-08DFCFF7978D}" type="pres">
      <dgm:prSet presAssocID="{8FB9C230-3ECF-1645-AF5E-611F1B20F673}" presName="rootComposite" presStyleCnt="0"/>
      <dgm:spPr/>
    </dgm:pt>
    <dgm:pt modelId="{17634FAC-EE28-F940-B3E1-848A80407B6D}" type="pres">
      <dgm:prSet presAssocID="{8FB9C230-3ECF-1645-AF5E-611F1B20F673}" presName="rootText" presStyleLbl="node1" presStyleIdx="2" presStyleCnt="4"/>
      <dgm:spPr/>
    </dgm:pt>
    <dgm:pt modelId="{48F4FECD-FA35-CB46-A0B5-D9E38DB4D924}" type="pres">
      <dgm:prSet presAssocID="{8FB9C230-3ECF-1645-AF5E-611F1B20F673}" presName="rootConnector" presStyleLbl="node1" presStyleIdx="2" presStyleCnt="4"/>
      <dgm:spPr/>
    </dgm:pt>
    <dgm:pt modelId="{8EF30E5A-F233-D947-AE24-0677D0CCE4E9}" type="pres">
      <dgm:prSet presAssocID="{8FB9C230-3ECF-1645-AF5E-611F1B20F673}" presName="childShape" presStyleCnt="0"/>
      <dgm:spPr/>
    </dgm:pt>
    <dgm:pt modelId="{A28C031A-D79D-4046-BFD6-457673D5A486}" type="pres">
      <dgm:prSet presAssocID="{957D2605-734C-B64F-AB9A-640E4303DBD2}" presName="Name13" presStyleLbl="parChTrans1D2" presStyleIdx="2" presStyleCnt="4"/>
      <dgm:spPr/>
    </dgm:pt>
    <dgm:pt modelId="{0864095A-6669-8E4F-88F1-5F272E910688}" type="pres">
      <dgm:prSet presAssocID="{F12CF3F3-7075-1447-967C-D0BD1A42811E}" presName="childText" presStyleLbl="bgAcc1" presStyleIdx="2" presStyleCnt="4" custScaleX="116820" custScaleY="221405">
        <dgm:presLayoutVars>
          <dgm:bulletEnabled val="1"/>
        </dgm:presLayoutVars>
      </dgm:prSet>
      <dgm:spPr/>
    </dgm:pt>
    <dgm:pt modelId="{856A6CDB-8331-944F-BE3D-63724026B962}" type="pres">
      <dgm:prSet presAssocID="{0B853C62-2AA7-B540-B4B7-80C4CE08D392}" presName="root" presStyleCnt="0"/>
      <dgm:spPr/>
    </dgm:pt>
    <dgm:pt modelId="{CDFFD176-E074-3E49-9285-2A8B89638258}" type="pres">
      <dgm:prSet presAssocID="{0B853C62-2AA7-B540-B4B7-80C4CE08D392}" presName="rootComposite" presStyleCnt="0"/>
      <dgm:spPr/>
    </dgm:pt>
    <dgm:pt modelId="{6CC51B5E-6B88-FB4F-9278-B1E9422BAA2A}" type="pres">
      <dgm:prSet presAssocID="{0B853C62-2AA7-B540-B4B7-80C4CE08D392}" presName="rootText" presStyleLbl="node1" presStyleIdx="3" presStyleCnt="4"/>
      <dgm:spPr/>
    </dgm:pt>
    <dgm:pt modelId="{7FBEE816-42FA-E946-A058-0EA573734595}" type="pres">
      <dgm:prSet presAssocID="{0B853C62-2AA7-B540-B4B7-80C4CE08D392}" presName="rootConnector" presStyleLbl="node1" presStyleIdx="3" presStyleCnt="4"/>
      <dgm:spPr/>
    </dgm:pt>
    <dgm:pt modelId="{38AFA640-1664-DC48-99B3-AFFBD1A82695}" type="pres">
      <dgm:prSet presAssocID="{0B853C62-2AA7-B540-B4B7-80C4CE08D392}" presName="childShape" presStyleCnt="0"/>
      <dgm:spPr/>
    </dgm:pt>
    <dgm:pt modelId="{ADDE58E2-6B69-7E46-B05A-F9D9A9FEF64E}" type="pres">
      <dgm:prSet presAssocID="{2C0C1821-A446-E04F-AEB4-B789F37FD5FA}" presName="Name13" presStyleLbl="parChTrans1D2" presStyleIdx="3" presStyleCnt="4"/>
      <dgm:spPr/>
    </dgm:pt>
    <dgm:pt modelId="{FF8DD5F8-12ED-094C-B5BB-D28C77B53A8F}" type="pres">
      <dgm:prSet presAssocID="{69949658-DA92-9B4B-B17C-B485702AAC04}" presName="childText" presStyleLbl="bgAcc1" presStyleIdx="3" presStyleCnt="4" custScaleX="116820" custScaleY="221405">
        <dgm:presLayoutVars>
          <dgm:bulletEnabled val="1"/>
        </dgm:presLayoutVars>
      </dgm:prSet>
      <dgm:spPr/>
    </dgm:pt>
  </dgm:ptLst>
  <dgm:cxnLst>
    <dgm:cxn modelId="{A619840A-4EB9-9D4A-A9B2-DF92DFEB9CD5}" type="presOf" srcId="{0B853C62-2AA7-B540-B4B7-80C4CE08D392}" destId="{6CC51B5E-6B88-FB4F-9278-B1E9422BAA2A}" srcOrd="0" destOrd="0" presId="urn:microsoft.com/office/officeart/2005/8/layout/hierarchy3"/>
    <dgm:cxn modelId="{6EA6491D-FD9E-AD44-AEEF-B2383D021251}" type="presOf" srcId="{8FB9C230-3ECF-1645-AF5E-611F1B20F673}" destId="{48F4FECD-FA35-CB46-A0B5-D9E38DB4D924}" srcOrd="1" destOrd="0" presId="urn:microsoft.com/office/officeart/2005/8/layout/hierarchy3"/>
    <dgm:cxn modelId="{B88AA829-8451-AE4E-8BFA-EF58E35B48BB}" type="presOf" srcId="{0A3D235F-D711-B149-B9D2-2920205F41E5}" destId="{147DAF9C-BF62-2D44-ABDC-42B26E610749}" srcOrd="0" destOrd="0" presId="urn:microsoft.com/office/officeart/2005/8/layout/hierarchy3"/>
    <dgm:cxn modelId="{7E4EEB35-ED1B-F942-931C-DDEF6F4B60ED}" type="presOf" srcId="{957D2605-734C-B64F-AB9A-640E4303DBD2}" destId="{A28C031A-D79D-4046-BFD6-457673D5A486}" srcOrd="0" destOrd="0" presId="urn:microsoft.com/office/officeart/2005/8/layout/hierarchy3"/>
    <dgm:cxn modelId="{33C8343F-E8CB-8C46-90D2-B3BE848A14D5}" type="presOf" srcId="{432A31B4-7E98-2842-8173-4D1359286495}" destId="{51AEBAAC-5559-0D45-8D14-18324CB6A9EA}" srcOrd="0" destOrd="0" presId="urn:microsoft.com/office/officeart/2005/8/layout/hierarchy3"/>
    <dgm:cxn modelId="{E7263B40-9AC5-B64C-B88F-978BB8CDB7A5}" type="presOf" srcId="{69949658-DA92-9B4B-B17C-B485702AAC04}" destId="{FF8DD5F8-12ED-094C-B5BB-D28C77B53A8F}" srcOrd="0" destOrd="0" presId="urn:microsoft.com/office/officeart/2005/8/layout/hierarchy3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492D324A-7196-1544-9E45-22C9AFA3D76F}" type="presOf" srcId="{2C0C1821-A446-E04F-AEB4-B789F37FD5FA}" destId="{ADDE58E2-6B69-7E46-B05A-F9D9A9FEF64E}" srcOrd="0" destOrd="0" presId="urn:microsoft.com/office/officeart/2005/8/layout/hierarchy3"/>
    <dgm:cxn modelId="{AD075450-3B55-B948-A478-2CB17B6D08F2}" srcId="{D1F018EB-8152-224A-8BA1-D180C1FF3446}" destId="{37FA258A-04C0-2846-980F-1BAFFD9DE65F}" srcOrd="0" destOrd="0" parTransId="{0A3D235F-D711-B149-B9D2-2920205F41E5}" sibTransId="{462C6FAD-ABC4-F048-B8EB-C7666F2920EB}"/>
    <dgm:cxn modelId="{48231655-B0B3-454C-AE78-9E2455CB1130}" type="presOf" srcId="{7209BB10-071F-514C-B8C7-4B0010A70AFF}" destId="{3F971374-F43B-8D49-A692-C433ABE22132}" srcOrd="1" destOrd="0" presId="urn:microsoft.com/office/officeart/2005/8/layout/hierarchy3"/>
    <dgm:cxn modelId="{B238AE58-763A-4248-BE9D-2DC2DF8B155B}" type="presOf" srcId="{D1F018EB-8152-224A-8BA1-D180C1FF3446}" destId="{E185085D-B5C0-2A44-96FD-F477281DB2BA}" srcOrd="0" destOrd="0" presId="urn:microsoft.com/office/officeart/2005/8/layout/hierarchy3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F9B87987-3BB2-2B41-AC11-42909AEA01FC}" type="presOf" srcId="{5456C562-7F49-1F44-B708-00979BDE2D6C}" destId="{4EB791FE-5550-854F-845F-6E7F59AED840}" srcOrd="0" destOrd="0" presId="urn:microsoft.com/office/officeart/2005/8/layout/hierarchy3"/>
    <dgm:cxn modelId="{C31DD087-8F00-7445-ABE4-3BE9166C9C68}" type="presOf" srcId="{0B853C62-2AA7-B540-B4B7-80C4CE08D392}" destId="{7FBEE816-42FA-E946-A058-0EA573734595}" srcOrd="1" destOrd="0" presId="urn:microsoft.com/office/officeart/2005/8/layout/hierarchy3"/>
    <dgm:cxn modelId="{B7A3E68F-D189-CD47-AC91-5FB18DC45F47}" type="presOf" srcId="{F12CF3F3-7075-1447-967C-D0BD1A42811E}" destId="{0864095A-6669-8E4F-88F1-5F272E910688}" srcOrd="0" destOrd="0" presId="urn:microsoft.com/office/officeart/2005/8/layout/hierarchy3"/>
    <dgm:cxn modelId="{4DB4BD90-786A-214D-B959-EEA2FF3BC5AD}" type="presOf" srcId="{37FA258A-04C0-2846-980F-1BAFFD9DE65F}" destId="{16F21E5B-B2A1-F342-970A-7343F3FB0376}" srcOrd="0" destOrd="0" presId="urn:microsoft.com/office/officeart/2005/8/layout/hierarchy3"/>
    <dgm:cxn modelId="{2A55359D-772E-A548-A0D8-5EF9E396B28A}" srcId="{8FB9C230-3ECF-1645-AF5E-611F1B20F673}" destId="{F12CF3F3-7075-1447-967C-D0BD1A42811E}" srcOrd="0" destOrd="0" parTransId="{957D2605-734C-B64F-AB9A-640E4303DBD2}" sibTransId="{03A35EB8-E20F-B44B-87FB-11D4D1615550}"/>
    <dgm:cxn modelId="{5859F2B8-D709-4B4B-A37E-0EC36EE2A662}" type="presOf" srcId="{D1F018EB-8152-224A-8BA1-D180C1FF3446}" destId="{6F4B1A68-7DA7-624D-94A4-BB17AC91E345}" srcOrd="1" destOrd="0" presId="urn:microsoft.com/office/officeart/2005/8/layout/hierarchy3"/>
    <dgm:cxn modelId="{3D8BF9BC-7F7C-D243-8D9C-3D399B7AB5AF}" type="presOf" srcId="{8FB9C230-3ECF-1645-AF5E-611F1B20F673}" destId="{17634FAC-EE28-F940-B3E1-848A80407B6D}" srcOrd="0" destOrd="0" presId="urn:microsoft.com/office/officeart/2005/8/layout/hierarchy3"/>
    <dgm:cxn modelId="{271416C8-229D-F643-869C-8DE1560A0458}" srcId="{0B853C62-2AA7-B540-B4B7-80C4CE08D392}" destId="{69949658-DA92-9B4B-B17C-B485702AAC04}" srcOrd="0" destOrd="0" parTransId="{2C0C1821-A446-E04F-AEB4-B789F37FD5FA}" sibTransId="{AF6059DF-9892-C846-BB23-A3B147C53931}"/>
    <dgm:cxn modelId="{2DF183D3-D4A6-C545-90AB-F4C34E49D0D3}" type="presOf" srcId="{B0B1637F-B60B-9C4C-9D47-255B11166CCC}" destId="{62B11B1D-965D-2942-A3B9-B508ADA82D9E}" srcOrd="0" destOrd="0" presId="urn:microsoft.com/office/officeart/2005/8/layout/hierarchy3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A86C1AEA-0603-C74F-8B6A-8F531AEC3520}" type="presOf" srcId="{7209BB10-071F-514C-B8C7-4B0010A70AFF}" destId="{D1A64E9A-58C1-AD4D-8E34-D03E2D201ABC}" srcOrd="0" destOrd="0" presId="urn:microsoft.com/office/officeart/2005/8/layout/hierarchy3"/>
    <dgm:cxn modelId="{2D45EDCB-EA8E-FA4C-B3AE-E244CDBEEF2F}" type="presParOf" srcId="{4EB791FE-5550-854F-845F-6E7F59AED840}" destId="{1FC0B5A5-B2B7-7D42-BC11-C0EB0882E2A0}" srcOrd="0" destOrd="0" presId="urn:microsoft.com/office/officeart/2005/8/layout/hierarchy3"/>
    <dgm:cxn modelId="{1E0DF8C2-9E6C-5147-81A9-C3E5F73C62FE}" type="presParOf" srcId="{1FC0B5A5-B2B7-7D42-BC11-C0EB0882E2A0}" destId="{B6DD34E6-8BD1-7241-8F9F-98640B7DD731}" srcOrd="0" destOrd="0" presId="urn:microsoft.com/office/officeart/2005/8/layout/hierarchy3"/>
    <dgm:cxn modelId="{DC10ED5A-1035-9E46-B866-92A9F607D04E}" type="presParOf" srcId="{B6DD34E6-8BD1-7241-8F9F-98640B7DD731}" destId="{E185085D-B5C0-2A44-96FD-F477281DB2BA}" srcOrd="0" destOrd="0" presId="urn:microsoft.com/office/officeart/2005/8/layout/hierarchy3"/>
    <dgm:cxn modelId="{D5A1705B-AF07-0943-B4BE-E7969D4AF45F}" type="presParOf" srcId="{B6DD34E6-8BD1-7241-8F9F-98640B7DD731}" destId="{6F4B1A68-7DA7-624D-94A4-BB17AC91E345}" srcOrd="1" destOrd="0" presId="urn:microsoft.com/office/officeart/2005/8/layout/hierarchy3"/>
    <dgm:cxn modelId="{D38ED530-71DB-354E-BC86-5607F88E1C4E}" type="presParOf" srcId="{1FC0B5A5-B2B7-7D42-BC11-C0EB0882E2A0}" destId="{1B0E54E9-8339-7549-BE74-A2DEEE1BF44F}" srcOrd="1" destOrd="0" presId="urn:microsoft.com/office/officeart/2005/8/layout/hierarchy3"/>
    <dgm:cxn modelId="{7AE6BE58-5C74-F248-9A41-77E22C2DF8C4}" type="presParOf" srcId="{1B0E54E9-8339-7549-BE74-A2DEEE1BF44F}" destId="{147DAF9C-BF62-2D44-ABDC-42B26E610749}" srcOrd="0" destOrd="0" presId="urn:microsoft.com/office/officeart/2005/8/layout/hierarchy3"/>
    <dgm:cxn modelId="{73B8BE6D-3469-D146-9027-49FF42D18FFE}" type="presParOf" srcId="{1B0E54E9-8339-7549-BE74-A2DEEE1BF44F}" destId="{16F21E5B-B2A1-F342-970A-7343F3FB0376}" srcOrd="1" destOrd="0" presId="urn:microsoft.com/office/officeart/2005/8/layout/hierarchy3"/>
    <dgm:cxn modelId="{77F0D027-77A3-1B41-AAD2-A5208978348F}" type="presParOf" srcId="{4EB791FE-5550-854F-845F-6E7F59AED840}" destId="{F0E21931-93D2-2543-ABED-ACCA1C65665C}" srcOrd="1" destOrd="0" presId="urn:microsoft.com/office/officeart/2005/8/layout/hierarchy3"/>
    <dgm:cxn modelId="{60F09DDA-CC3F-E64D-A605-BB2A7343C0B6}" type="presParOf" srcId="{F0E21931-93D2-2543-ABED-ACCA1C65665C}" destId="{03C94B84-64FE-474E-B524-497C83E5B5DB}" srcOrd="0" destOrd="0" presId="urn:microsoft.com/office/officeart/2005/8/layout/hierarchy3"/>
    <dgm:cxn modelId="{247705F9-567E-0744-B74B-92DE69DECD98}" type="presParOf" srcId="{03C94B84-64FE-474E-B524-497C83E5B5DB}" destId="{D1A64E9A-58C1-AD4D-8E34-D03E2D201ABC}" srcOrd="0" destOrd="0" presId="urn:microsoft.com/office/officeart/2005/8/layout/hierarchy3"/>
    <dgm:cxn modelId="{2B8E2878-A3B4-CE47-A072-ACB15D7A4495}" type="presParOf" srcId="{03C94B84-64FE-474E-B524-497C83E5B5DB}" destId="{3F971374-F43B-8D49-A692-C433ABE22132}" srcOrd="1" destOrd="0" presId="urn:microsoft.com/office/officeart/2005/8/layout/hierarchy3"/>
    <dgm:cxn modelId="{6FA4BA7A-2A01-1648-95A2-76AF37B19E33}" type="presParOf" srcId="{F0E21931-93D2-2543-ABED-ACCA1C65665C}" destId="{4D807B1C-4E88-DA4C-BF49-9996F648BA85}" srcOrd="1" destOrd="0" presId="urn:microsoft.com/office/officeart/2005/8/layout/hierarchy3"/>
    <dgm:cxn modelId="{A461CE46-D70F-624D-9BD6-F934E8360DBF}" type="presParOf" srcId="{4D807B1C-4E88-DA4C-BF49-9996F648BA85}" destId="{51AEBAAC-5559-0D45-8D14-18324CB6A9EA}" srcOrd="0" destOrd="0" presId="urn:microsoft.com/office/officeart/2005/8/layout/hierarchy3"/>
    <dgm:cxn modelId="{ACF52B5D-BF36-6A4C-9C1F-5CD40825BA64}" type="presParOf" srcId="{4D807B1C-4E88-DA4C-BF49-9996F648BA85}" destId="{62B11B1D-965D-2942-A3B9-B508ADA82D9E}" srcOrd="1" destOrd="0" presId="urn:microsoft.com/office/officeart/2005/8/layout/hierarchy3"/>
    <dgm:cxn modelId="{9E924DBB-A2B8-4247-9399-4B6EDF9943B9}" type="presParOf" srcId="{4EB791FE-5550-854F-845F-6E7F59AED840}" destId="{58A73C14-4A7F-2442-A081-EEBA2B8FF4FA}" srcOrd="2" destOrd="0" presId="urn:microsoft.com/office/officeart/2005/8/layout/hierarchy3"/>
    <dgm:cxn modelId="{578C3B0D-864F-1B48-9BE7-795992F7B147}" type="presParOf" srcId="{58A73C14-4A7F-2442-A081-EEBA2B8FF4FA}" destId="{ECF55237-2D8C-2B46-99D5-08DFCFF7978D}" srcOrd="0" destOrd="0" presId="urn:microsoft.com/office/officeart/2005/8/layout/hierarchy3"/>
    <dgm:cxn modelId="{FCC21142-1191-974D-9824-5B34434E1BE6}" type="presParOf" srcId="{ECF55237-2D8C-2B46-99D5-08DFCFF7978D}" destId="{17634FAC-EE28-F940-B3E1-848A80407B6D}" srcOrd="0" destOrd="0" presId="urn:microsoft.com/office/officeart/2005/8/layout/hierarchy3"/>
    <dgm:cxn modelId="{90884213-BC2F-484E-A79E-17E4B9172972}" type="presParOf" srcId="{ECF55237-2D8C-2B46-99D5-08DFCFF7978D}" destId="{48F4FECD-FA35-CB46-A0B5-D9E38DB4D924}" srcOrd="1" destOrd="0" presId="urn:microsoft.com/office/officeart/2005/8/layout/hierarchy3"/>
    <dgm:cxn modelId="{50B558D8-5509-EB48-939C-95FD911C9608}" type="presParOf" srcId="{58A73C14-4A7F-2442-A081-EEBA2B8FF4FA}" destId="{8EF30E5A-F233-D947-AE24-0677D0CCE4E9}" srcOrd="1" destOrd="0" presId="urn:microsoft.com/office/officeart/2005/8/layout/hierarchy3"/>
    <dgm:cxn modelId="{250AEF2F-3A4F-7349-8519-CA1E52C648CC}" type="presParOf" srcId="{8EF30E5A-F233-D947-AE24-0677D0CCE4E9}" destId="{A28C031A-D79D-4046-BFD6-457673D5A486}" srcOrd="0" destOrd="0" presId="urn:microsoft.com/office/officeart/2005/8/layout/hierarchy3"/>
    <dgm:cxn modelId="{933904A8-0962-654B-8CFC-8B7001642568}" type="presParOf" srcId="{8EF30E5A-F233-D947-AE24-0677D0CCE4E9}" destId="{0864095A-6669-8E4F-88F1-5F272E910688}" srcOrd="1" destOrd="0" presId="urn:microsoft.com/office/officeart/2005/8/layout/hierarchy3"/>
    <dgm:cxn modelId="{3CFFD0DD-3B75-D142-9689-855B069DFA01}" type="presParOf" srcId="{4EB791FE-5550-854F-845F-6E7F59AED840}" destId="{856A6CDB-8331-944F-BE3D-63724026B962}" srcOrd="3" destOrd="0" presId="urn:microsoft.com/office/officeart/2005/8/layout/hierarchy3"/>
    <dgm:cxn modelId="{83FA7044-E221-EE47-87C0-CBEAEA47E6B8}" type="presParOf" srcId="{856A6CDB-8331-944F-BE3D-63724026B962}" destId="{CDFFD176-E074-3E49-9285-2A8B89638258}" srcOrd="0" destOrd="0" presId="urn:microsoft.com/office/officeart/2005/8/layout/hierarchy3"/>
    <dgm:cxn modelId="{092BEF7B-513A-F046-891B-F309FDB34685}" type="presParOf" srcId="{CDFFD176-E074-3E49-9285-2A8B89638258}" destId="{6CC51B5E-6B88-FB4F-9278-B1E9422BAA2A}" srcOrd="0" destOrd="0" presId="urn:microsoft.com/office/officeart/2005/8/layout/hierarchy3"/>
    <dgm:cxn modelId="{33A9B8FB-B1CC-3142-A149-423F4FF01ACA}" type="presParOf" srcId="{CDFFD176-E074-3E49-9285-2A8B89638258}" destId="{7FBEE816-42FA-E946-A058-0EA573734595}" srcOrd="1" destOrd="0" presId="urn:microsoft.com/office/officeart/2005/8/layout/hierarchy3"/>
    <dgm:cxn modelId="{CEB22B77-2EBA-A64B-BF13-97A4E9013BA5}" type="presParOf" srcId="{856A6CDB-8331-944F-BE3D-63724026B962}" destId="{38AFA640-1664-DC48-99B3-AFFBD1A82695}" srcOrd="1" destOrd="0" presId="urn:microsoft.com/office/officeart/2005/8/layout/hierarchy3"/>
    <dgm:cxn modelId="{72C4B723-B940-E943-938C-139C21D83900}" type="presParOf" srcId="{38AFA640-1664-DC48-99B3-AFFBD1A82695}" destId="{ADDE58E2-6B69-7E46-B05A-F9D9A9FEF64E}" srcOrd="0" destOrd="0" presId="urn:microsoft.com/office/officeart/2005/8/layout/hierarchy3"/>
    <dgm:cxn modelId="{EAA35453-02BE-C64A-A47D-FD8B6643E3FA}" type="presParOf" srcId="{38AFA640-1664-DC48-99B3-AFFBD1A82695}" destId="{FF8DD5F8-12ED-094C-B5BB-D28C77B53A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التوازن بين الشفافية وحماية السمعة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000" dirty="0"/>
            <a:t>كيف نكون صادقين دون أن نُدمّر صورة العلامة؟</a:t>
          </a:r>
          <a:endParaRPr lang="en-GB" sz="2000" dirty="0"/>
        </a:p>
        <a:p>
          <a:pPr>
            <a:buSzPts val="1000"/>
            <a:buFont typeface="Symbol" pitchFamily="2" charset="2"/>
            <a:buChar char=""/>
          </a:pPr>
          <a:r>
            <a:rPr lang="ar-SA" sz="2000" dirty="0"/>
            <a:t>متى نقول كل شيء؟ متى نحفظ بعض التفاصيل؟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احترام المتضررين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صياغة الرسائل يجب أن تُظهر تعاطفًا حقيقيًا — لا لغة تسويقية جافة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تجنّب استغلال الأزمة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تجنّب إطلاق حملات تبدو وكأنها تستغل الأزمة لصالح العلامة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مراعاة التنوع الثقافي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الأزمات العابرة للحدود تحتاج حساسية ثقافية عالية في الرسائل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000"/>
        </a:p>
      </dgm:t>
    </dgm:pt>
    <dgm:pt modelId="{C2C867AE-2E76-4348-93C3-1EF668CDDD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الاستعداد للتعلّم والاعتذار الحقيقي</a:t>
          </a:r>
          <a:endParaRPr lang="en-GB" sz="2000" dirty="0"/>
        </a:p>
      </dgm:t>
    </dgm:pt>
    <dgm:pt modelId="{5C85D8A0-7A24-7048-98AE-5ED4706FFD2E}" type="parTrans" cxnId="{32CFDC23-2CFA-0649-8D31-89A63FB0A099}">
      <dgm:prSet/>
      <dgm:spPr/>
      <dgm:t>
        <a:bodyPr/>
        <a:lstStyle/>
        <a:p>
          <a:endParaRPr lang="en-GB" sz="2000"/>
        </a:p>
      </dgm:t>
    </dgm:pt>
    <dgm:pt modelId="{6FDA17C5-F28E-E94F-AFA1-448EFD4EFB60}" type="sibTrans" cxnId="{32CFDC23-2CFA-0649-8D31-89A63FB0A099}">
      <dgm:prSet/>
      <dgm:spPr/>
      <dgm:t>
        <a:bodyPr/>
        <a:lstStyle/>
        <a:p>
          <a:endParaRPr lang="en-GB" sz="2000"/>
        </a:p>
      </dgm:t>
    </dgm:pt>
    <dgm:pt modelId="{153A41E8-312F-9E41-8239-3E6E3C2F3E5F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الاستعداد للاعتراف بالخطأ — والاعتذار بطريقة تعكس صدق الالتزام</a:t>
          </a:r>
          <a:endParaRPr lang="en-GB" sz="2000" b="1" dirty="0"/>
        </a:p>
      </dgm:t>
    </dgm:pt>
    <dgm:pt modelId="{6B57F36C-12D3-5348-9D7A-0D01AC30F1F4}" type="parTrans" cxnId="{818DE7F8-C09D-9D40-AA32-4A27F7A37E74}">
      <dgm:prSet/>
      <dgm:spPr/>
      <dgm:t>
        <a:bodyPr/>
        <a:lstStyle/>
        <a:p>
          <a:endParaRPr lang="en-GB" sz="2000"/>
        </a:p>
      </dgm:t>
    </dgm:pt>
    <dgm:pt modelId="{1DCE4B11-526C-8446-BBA9-0375A48EAA3E}" type="sibTrans" cxnId="{818DE7F8-C09D-9D40-AA32-4A27F7A37E74}">
      <dgm:prSet/>
      <dgm:spPr/>
      <dgm:t>
        <a:bodyPr/>
        <a:lstStyle/>
        <a:p>
          <a:endParaRPr lang="en-GB" sz="20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5" custScaleX="123832" custScaleY="192839"/>
      <dgm:spPr/>
    </dgm:pt>
    <dgm:pt modelId="{729669AC-198F-0A4E-8142-945F20AAAB14}" type="pres">
      <dgm:prSet presAssocID="{4A11EF4C-C086-E642-9BB3-7F06E5C1290B}" presName="rootConnector" presStyleLbl="node1" presStyleIdx="0" presStyleCnt="5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5"/>
      <dgm:spPr/>
    </dgm:pt>
    <dgm:pt modelId="{1378A5B1-B6A8-9744-BA72-96CBE84953BC}" type="pres">
      <dgm:prSet presAssocID="{C88ED262-17EB-A64F-8186-B36DDD55690A}" presName="childText" presStyleLbl="bgAcc1" presStyleIdx="0" presStyleCnt="5" custScaleX="161878" custScaleY="319235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5" custScaleX="123832" custScaleY="192839"/>
      <dgm:spPr/>
    </dgm:pt>
    <dgm:pt modelId="{A43986A2-A81A-E442-ADD4-F56F66D111D5}" type="pres">
      <dgm:prSet presAssocID="{102A7D41-83D4-E04C-90C4-580B0FF7BC74}" presName="rootConnector" presStyleLbl="node1" presStyleIdx="1" presStyleCnt="5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5"/>
      <dgm:spPr/>
    </dgm:pt>
    <dgm:pt modelId="{9BC437E5-D91C-4A4C-A707-6BB1598C0C55}" type="pres">
      <dgm:prSet presAssocID="{65387183-454B-F14D-A6F6-7DA8C5BFAE05}" presName="childText" presStyleLbl="bgAcc1" presStyleIdx="1" presStyleCnt="5" custScaleX="161878" custScaleY="319235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5" custScaleX="123832" custScaleY="192839"/>
      <dgm:spPr/>
    </dgm:pt>
    <dgm:pt modelId="{2F5AA950-5723-394D-A7E0-46C032A77146}" type="pres">
      <dgm:prSet presAssocID="{ADD6F1E2-4AED-DA41-AAFA-764AE518E54B}" presName="rootConnector" presStyleLbl="node1" presStyleIdx="2" presStyleCnt="5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5"/>
      <dgm:spPr/>
    </dgm:pt>
    <dgm:pt modelId="{4EB477BE-5C0C-074E-931E-E2AA83D37A68}" type="pres">
      <dgm:prSet presAssocID="{B1994776-BB7E-AD4E-900E-8296E2C69C4F}" presName="childText" presStyleLbl="bgAcc1" presStyleIdx="2" presStyleCnt="5" custScaleX="161878" custScaleY="319235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5" custScaleX="123832" custScaleY="192839"/>
      <dgm:spPr/>
    </dgm:pt>
    <dgm:pt modelId="{57AB0473-D54D-F644-BB7C-E4A9AA0B477D}" type="pres">
      <dgm:prSet presAssocID="{62E37409-2A2A-FA47-83CE-3CEDEC3BC08D}" presName="rootConnector" presStyleLbl="node1" presStyleIdx="3" presStyleCnt="5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5"/>
      <dgm:spPr/>
    </dgm:pt>
    <dgm:pt modelId="{C5B5AAE0-F98A-0645-846B-6D4A41B54DCC}" type="pres">
      <dgm:prSet presAssocID="{83C71CD6-57CD-1345-AA65-E4449339D441}" presName="childText" presStyleLbl="bgAcc1" presStyleIdx="3" presStyleCnt="5" custScaleX="161878" custScaleY="319235">
        <dgm:presLayoutVars>
          <dgm:bulletEnabled val="1"/>
        </dgm:presLayoutVars>
      </dgm:prSet>
      <dgm:spPr/>
    </dgm:pt>
    <dgm:pt modelId="{D87BF1F0-A992-554A-9BA7-AA99E3362596}" type="pres">
      <dgm:prSet presAssocID="{C2C867AE-2E76-4348-93C3-1EF668CDDDD7}" presName="root" presStyleCnt="0"/>
      <dgm:spPr/>
    </dgm:pt>
    <dgm:pt modelId="{ABA56B71-55F4-AF43-9FC3-8082C16110F2}" type="pres">
      <dgm:prSet presAssocID="{C2C867AE-2E76-4348-93C3-1EF668CDDDD7}" presName="rootComposite" presStyleCnt="0"/>
      <dgm:spPr/>
    </dgm:pt>
    <dgm:pt modelId="{1E86E498-D395-8948-A8C3-1D2A51F364B9}" type="pres">
      <dgm:prSet presAssocID="{C2C867AE-2E76-4348-93C3-1EF668CDDDD7}" presName="rootText" presStyleLbl="node1" presStyleIdx="4" presStyleCnt="5" custScaleX="123832" custScaleY="192839"/>
      <dgm:spPr/>
    </dgm:pt>
    <dgm:pt modelId="{623AB94B-42D5-D041-99C4-7C5D09FE2A6D}" type="pres">
      <dgm:prSet presAssocID="{C2C867AE-2E76-4348-93C3-1EF668CDDDD7}" presName="rootConnector" presStyleLbl="node1" presStyleIdx="4" presStyleCnt="5"/>
      <dgm:spPr/>
    </dgm:pt>
    <dgm:pt modelId="{951AD11D-B4C7-DA43-807C-E173B940763A}" type="pres">
      <dgm:prSet presAssocID="{C2C867AE-2E76-4348-93C3-1EF668CDDDD7}" presName="childShape" presStyleCnt="0"/>
      <dgm:spPr/>
    </dgm:pt>
    <dgm:pt modelId="{DA0FA4A6-0540-304E-9808-15930364A48E}" type="pres">
      <dgm:prSet presAssocID="{6B57F36C-12D3-5348-9D7A-0D01AC30F1F4}" presName="Name13" presStyleLbl="parChTrans1D2" presStyleIdx="4" presStyleCnt="5"/>
      <dgm:spPr/>
    </dgm:pt>
    <dgm:pt modelId="{D402B4B4-1AF7-754A-AA82-69818D91E98F}" type="pres">
      <dgm:prSet presAssocID="{153A41E8-312F-9E41-8239-3E6E3C2F3E5F}" presName="childText" presStyleLbl="bgAcc1" presStyleIdx="4" presStyleCnt="5" custScaleX="161878" custScaleY="319235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2CFDC23-2CFA-0649-8D31-89A63FB0A099}" srcId="{BD09AEF8-F502-8F47-BA6A-B0FFAEB3008F}" destId="{C2C867AE-2E76-4348-93C3-1EF668CDDDD7}" srcOrd="4" destOrd="0" parTransId="{5C85D8A0-7A24-7048-98AE-5ED4706FFD2E}" sibTransId="{6FDA17C5-F28E-E94F-AFA1-448EFD4EFB60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1F1A2A6A-F30D-3B47-AFEB-9054CCB8ACC2}" type="presOf" srcId="{C2C867AE-2E76-4348-93C3-1EF668CDDDD7}" destId="{1E86E498-D395-8948-A8C3-1D2A51F364B9}" srcOrd="0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B354FE9B-3A78-7D4B-ACBC-A06264BC1BC2}" type="presOf" srcId="{6B57F36C-12D3-5348-9D7A-0D01AC30F1F4}" destId="{DA0FA4A6-0540-304E-9808-15930364A48E}" srcOrd="0" destOrd="0" presId="urn:microsoft.com/office/officeart/2005/8/layout/hierarchy3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DDF0E1C4-2510-B340-B831-73C721795EC7}" type="presOf" srcId="{C2C867AE-2E76-4348-93C3-1EF668CDDDD7}" destId="{623AB94B-42D5-D041-99C4-7C5D09FE2A6D}" srcOrd="1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71C58FDD-B03B-7340-A9E7-FA0F06250842}" type="presOf" srcId="{153A41E8-312F-9E41-8239-3E6E3C2F3E5F}" destId="{D402B4B4-1AF7-754A-AA82-69818D91E98F}" srcOrd="0" destOrd="0" presId="urn:microsoft.com/office/officeart/2005/8/layout/hierarchy3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818DE7F8-C09D-9D40-AA32-4A27F7A37E74}" srcId="{C2C867AE-2E76-4348-93C3-1EF668CDDDD7}" destId="{153A41E8-312F-9E41-8239-3E6E3C2F3E5F}" srcOrd="0" destOrd="0" parTransId="{6B57F36C-12D3-5348-9D7A-0D01AC30F1F4}" sibTransId="{1DCE4B11-526C-8446-BBA9-0375A48EAA3E}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  <dgm:cxn modelId="{AD4948DF-EB4A-6C4A-8161-B37A51A1E9B5}" type="presParOf" srcId="{67B0895F-6B2F-2047-9656-DD588E875282}" destId="{D87BF1F0-A992-554A-9BA7-AA99E3362596}" srcOrd="4" destOrd="0" presId="urn:microsoft.com/office/officeart/2005/8/layout/hierarchy3"/>
    <dgm:cxn modelId="{9302F4B3-639B-1748-B281-FC939D2B7227}" type="presParOf" srcId="{D87BF1F0-A992-554A-9BA7-AA99E3362596}" destId="{ABA56B71-55F4-AF43-9FC3-8082C16110F2}" srcOrd="0" destOrd="0" presId="urn:microsoft.com/office/officeart/2005/8/layout/hierarchy3"/>
    <dgm:cxn modelId="{D18D2331-5BC4-F140-A675-B05FB3F20BC7}" type="presParOf" srcId="{ABA56B71-55F4-AF43-9FC3-8082C16110F2}" destId="{1E86E498-D395-8948-A8C3-1D2A51F364B9}" srcOrd="0" destOrd="0" presId="urn:microsoft.com/office/officeart/2005/8/layout/hierarchy3"/>
    <dgm:cxn modelId="{380716B0-47E8-8F4E-8EE2-1ABA2A32A366}" type="presParOf" srcId="{ABA56B71-55F4-AF43-9FC3-8082C16110F2}" destId="{623AB94B-42D5-D041-99C4-7C5D09FE2A6D}" srcOrd="1" destOrd="0" presId="urn:microsoft.com/office/officeart/2005/8/layout/hierarchy3"/>
    <dgm:cxn modelId="{16714C7D-064E-254D-8A70-466D850630CB}" type="presParOf" srcId="{D87BF1F0-A992-554A-9BA7-AA99E3362596}" destId="{951AD11D-B4C7-DA43-807C-E173B940763A}" srcOrd="1" destOrd="0" presId="urn:microsoft.com/office/officeart/2005/8/layout/hierarchy3"/>
    <dgm:cxn modelId="{AD016260-8036-2D4E-B4EF-67806F2142FF}" type="presParOf" srcId="{951AD11D-B4C7-DA43-807C-E173B940763A}" destId="{DA0FA4A6-0540-304E-9808-15930364A48E}" srcOrd="0" destOrd="0" presId="urn:microsoft.com/office/officeart/2005/8/layout/hierarchy3"/>
    <dgm:cxn modelId="{95EEDD6C-1864-344B-B89B-7EA6A5E3AC56}" type="presParOf" srcId="{951AD11D-B4C7-DA43-807C-E173B940763A}" destId="{D402B4B4-1AF7-754A-AA82-69818D91E9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9/3/layout/StepUpProcess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خطة الأزمات ليست نصًا — بل نظام عمل حيّ</a:t>
          </a:r>
          <a:endParaRPr lang="en-GB" sz="2000" dirty="0"/>
        </a:p>
        <a:p>
          <a:pPr algn="r">
            <a:buNone/>
          </a:pPr>
          <a:r>
            <a:rPr lang="ar-SA" sz="2000" dirty="0"/>
            <a:t>تُختبر وتُدرّب عليها باستمرار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الرصد اللحظي هو عيننا أثناء الأزمات</a:t>
          </a:r>
          <a:endParaRPr lang="en-GB" sz="2000" dirty="0"/>
        </a:p>
        <a:p>
          <a:pPr algn="r">
            <a:buNone/>
          </a:pPr>
          <a:r>
            <a:rPr lang="ar-SA" sz="2000" dirty="0"/>
            <a:t>كلما كان أقوى — كلما كنا أكثر ذكاء في الاستجابة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الرسائل يجب أن تُبنى على القيم والشفافية</a:t>
          </a:r>
          <a:endParaRPr lang="en-GB" sz="2000" dirty="0"/>
        </a:p>
        <a:p>
          <a:pPr algn="r">
            <a:buNone/>
          </a:pPr>
          <a:r>
            <a:rPr lang="ar-SA" sz="2000" dirty="0"/>
            <a:t>وليس فقط على الدفاع عن الصورة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التعافي الاتصالي مرحلة حاسمة</a:t>
          </a:r>
          <a:endParaRPr lang="en-GB" sz="2000" dirty="0"/>
        </a:p>
        <a:p>
          <a:pPr algn="r">
            <a:buNone/>
          </a:pPr>
          <a:r>
            <a:rPr lang="ar-SA" sz="2000" dirty="0"/>
            <a:t>تُدار بذكاء، لا تُترك للصدفة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التفكير الأخلاقي هو بوصلة فريق التسويق أثناء الأزمات</a:t>
          </a:r>
          <a:endParaRPr lang="en-GB" sz="2000" dirty="0"/>
        </a:p>
        <a:p>
          <a:pPr algn="r">
            <a:buNone/>
          </a:pPr>
          <a:r>
            <a:rPr lang="ar-SA" sz="2000" dirty="0"/>
            <a:t>يحفظ الثقة — ويبنيها بعد الأزمة</a:t>
          </a:r>
          <a:endParaRPr lang="en-GB" sz="20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167678CA-E03B-D04F-9CF8-988D8BA0394C}" type="pres">
      <dgm:prSet presAssocID="{5B0BFAD2-A999-3B41-82A1-CDF4A6E3F1DA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7673F679-5693-8745-ACB5-6DA36F00933C}" type="pres">
      <dgm:prSet presAssocID="{1752099A-5FA7-5B42-9954-CCC2DC540A73}" presName="composite" presStyleCnt="0"/>
      <dgm:spPr/>
    </dgm:pt>
    <dgm:pt modelId="{13033F5B-F5CB-EC40-A34D-5AAA8B9C222C}" type="pres">
      <dgm:prSet presAssocID="{1752099A-5FA7-5B42-9954-CCC2DC540A73}" presName="LShape" presStyleLbl="alignNode1" presStyleIdx="0" presStyleCnt="9"/>
      <dgm:spPr/>
    </dgm:pt>
    <dgm:pt modelId="{D6503E3E-F0E0-F148-B969-B96672EE625E}" type="pres">
      <dgm:prSet presAssocID="{1752099A-5FA7-5B42-9954-CCC2DC540A73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FA91281C-122F-7A4D-A058-C22F38B622D4}" type="pres">
      <dgm:prSet presAssocID="{1752099A-5FA7-5B42-9954-CCC2DC540A73}" presName="Triangle" presStyleLbl="alignNode1" presStyleIdx="1" presStyleCnt="9"/>
      <dgm:spPr/>
    </dgm:pt>
    <dgm:pt modelId="{5C4E26A9-8FE3-A844-91B5-A5937FF880E7}" type="pres">
      <dgm:prSet presAssocID="{D82E5EC9-D48F-7543-B907-FBA1F99EA9C6}" presName="sibTrans" presStyleCnt="0"/>
      <dgm:spPr/>
    </dgm:pt>
    <dgm:pt modelId="{61E40B1A-708E-2943-9141-BA2D0F96FB2E}" type="pres">
      <dgm:prSet presAssocID="{D82E5EC9-D48F-7543-B907-FBA1F99EA9C6}" presName="space" presStyleCnt="0"/>
      <dgm:spPr/>
    </dgm:pt>
    <dgm:pt modelId="{2DE7599D-22D5-AC42-A688-21E3370B050F}" type="pres">
      <dgm:prSet presAssocID="{33175CCB-1C8B-1C44-8A2A-276D69ED11D2}" presName="composite" presStyleCnt="0"/>
      <dgm:spPr/>
    </dgm:pt>
    <dgm:pt modelId="{6AAED8A3-EDE6-4649-86D3-53247E8D2209}" type="pres">
      <dgm:prSet presAssocID="{33175CCB-1C8B-1C44-8A2A-276D69ED11D2}" presName="LShape" presStyleLbl="alignNode1" presStyleIdx="2" presStyleCnt="9"/>
      <dgm:spPr/>
    </dgm:pt>
    <dgm:pt modelId="{67D421C8-8BA9-6A46-BB28-30C92E09DF61}" type="pres">
      <dgm:prSet presAssocID="{33175CCB-1C8B-1C44-8A2A-276D69ED11D2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502802CB-EE6F-7E4D-87D9-92BD7D11A619}" type="pres">
      <dgm:prSet presAssocID="{33175CCB-1C8B-1C44-8A2A-276D69ED11D2}" presName="Triangle" presStyleLbl="alignNode1" presStyleIdx="3" presStyleCnt="9"/>
      <dgm:spPr/>
    </dgm:pt>
    <dgm:pt modelId="{E9855E72-F1BE-5340-90FC-CFA04C169A2E}" type="pres">
      <dgm:prSet presAssocID="{46CD5F3F-16F8-1443-AC0A-CECBDA2B0AE3}" presName="sibTrans" presStyleCnt="0"/>
      <dgm:spPr/>
    </dgm:pt>
    <dgm:pt modelId="{81142C29-9B55-1F42-9A81-128D3C9ED1B5}" type="pres">
      <dgm:prSet presAssocID="{46CD5F3F-16F8-1443-AC0A-CECBDA2B0AE3}" presName="space" presStyleCnt="0"/>
      <dgm:spPr/>
    </dgm:pt>
    <dgm:pt modelId="{B02CF940-7464-6845-9EC8-119C9684A0C9}" type="pres">
      <dgm:prSet presAssocID="{00BA3E18-A5E2-9140-B854-8729D59638C7}" presName="composite" presStyleCnt="0"/>
      <dgm:spPr/>
    </dgm:pt>
    <dgm:pt modelId="{DAE4AEC9-2AB2-AC42-8EB3-097635941C8B}" type="pres">
      <dgm:prSet presAssocID="{00BA3E18-A5E2-9140-B854-8729D59638C7}" presName="LShape" presStyleLbl="alignNode1" presStyleIdx="4" presStyleCnt="9"/>
      <dgm:spPr/>
    </dgm:pt>
    <dgm:pt modelId="{DFFCC9ED-F9CD-2D49-BE1E-81B365F2CC11}" type="pres">
      <dgm:prSet presAssocID="{00BA3E18-A5E2-9140-B854-8729D59638C7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88C92074-7A65-714C-9F48-D9D4EFA42F34}" type="pres">
      <dgm:prSet presAssocID="{00BA3E18-A5E2-9140-B854-8729D59638C7}" presName="Triangle" presStyleLbl="alignNode1" presStyleIdx="5" presStyleCnt="9"/>
      <dgm:spPr/>
    </dgm:pt>
    <dgm:pt modelId="{28CD2A5F-97C2-1D47-AF43-55B3E59A6ED8}" type="pres">
      <dgm:prSet presAssocID="{B1A7360D-8795-2F4E-ABEF-D0EA3753B07E}" presName="sibTrans" presStyleCnt="0"/>
      <dgm:spPr/>
    </dgm:pt>
    <dgm:pt modelId="{E052FC81-FDA2-9D4B-A8AD-43A0EF3549EA}" type="pres">
      <dgm:prSet presAssocID="{B1A7360D-8795-2F4E-ABEF-D0EA3753B07E}" presName="space" presStyleCnt="0"/>
      <dgm:spPr/>
    </dgm:pt>
    <dgm:pt modelId="{C95122D1-F0F7-774E-B70E-2DDA4FD93B29}" type="pres">
      <dgm:prSet presAssocID="{E8E95C23-E752-394B-B9B6-2A78136193D2}" presName="composite" presStyleCnt="0"/>
      <dgm:spPr/>
    </dgm:pt>
    <dgm:pt modelId="{EA64B5DC-59D5-694C-9DB0-5C222ABD3449}" type="pres">
      <dgm:prSet presAssocID="{E8E95C23-E752-394B-B9B6-2A78136193D2}" presName="LShape" presStyleLbl="alignNode1" presStyleIdx="6" presStyleCnt="9"/>
      <dgm:spPr/>
    </dgm:pt>
    <dgm:pt modelId="{229E284D-47E9-674E-8DD5-15F506836900}" type="pres">
      <dgm:prSet presAssocID="{E8E95C23-E752-394B-B9B6-2A78136193D2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E1D6A518-0AD3-D148-9604-DAD25E9B4A9A}" type="pres">
      <dgm:prSet presAssocID="{E8E95C23-E752-394B-B9B6-2A78136193D2}" presName="Triangle" presStyleLbl="alignNode1" presStyleIdx="7" presStyleCnt="9"/>
      <dgm:spPr/>
    </dgm:pt>
    <dgm:pt modelId="{40AFEE78-9739-A544-B5B0-54114DDBD076}" type="pres">
      <dgm:prSet presAssocID="{942B23F3-0336-EF48-855C-CED43D6F351D}" presName="sibTrans" presStyleCnt="0"/>
      <dgm:spPr/>
    </dgm:pt>
    <dgm:pt modelId="{E5CAD43F-8985-8644-9D97-289A266770C9}" type="pres">
      <dgm:prSet presAssocID="{942B23F3-0336-EF48-855C-CED43D6F351D}" presName="space" presStyleCnt="0"/>
      <dgm:spPr/>
    </dgm:pt>
    <dgm:pt modelId="{544C989B-24E6-6A4A-9E54-33A2C4351DAE}" type="pres">
      <dgm:prSet presAssocID="{7D760E27-280D-2A4B-B959-CFD7BC6CC1CD}" presName="composite" presStyleCnt="0"/>
      <dgm:spPr/>
    </dgm:pt>
    <dgm:pt modelId="{D15B7B13-2C97-F14D-B5C1-04131FD9E3A1}" type="pres">
      <dgm:prSet presAssocID="{7D760E27-280D-2A4B-B959-CFD7BC6CC1CD}" presName="LShape" presStyleLbl="alignNode1" presStyleIdx="8" presStyleCnt="9"/>
      <dgm:spPr/>
    </dgm:pt>
    <dgm:pt modelId="{781CE2B2-6C6B-B144-88EA-F8EE7FE7AD36}" type="pres">
      <dgm:prSet presAssocID="{7D760E27-280D-2A4B-B959-CFD7BC6CC1CD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9B148B0F-02D4-1446-9EDA-F4F5436BD514}" type="presOf" srcId="{E8E95C23-E752-394B-B9B6-2A78136193D2}" destId="{229E284D-47E9-674E-8DD5-15F506836900}" srcOrd="0" destOrd="0" presId="urn:microsoft.com/office/officeart/2009/3/layout/StepUpProcess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42E7062C-B97E-AA49-A7A1-54BA69A9461A}" type="presOf" srcId="{00BA3E18-A5E2-9140-B854-8729D59638C7}" destId="{DFFCC9ED-F9CD-2D49-BE1E-81B365F2CC11}" srcOrd="0" destOrd="0" presId="urn:microsoft.com/office/officeart/2009/3/layout/StepUpProcess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2A37716E-B39A-4F4B-A042-D3FA1471BC3A}" type="presOf" srcId="{33175CCB-1C8B-1C44-8A2A-276D69ED11D2}" destId="{67D421C8-8BA9-6A46-BB28-30C92E09DF61}" srcOrd="0" destOrd="0" presId="urn:microsoft.com/office/officeart/2009/3/layout/StepUpProcess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7E33D9B-BC22-854F-A89E-A335C9431828}" type="presOf" srcId="{1752099A-5FA7-5B42-9954-CCC2DC540A73}" destId="{D6503E3E-F0E0-F148-B969-B96672EE625E}" srcOrd="0" destOrd="0" presId="urn:microsoft.com/office/officeart/2009/3/layout/StepUpProcess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6024BE9E-6FA8-144D-806E-5A9B1032E9F0}" type="presOf" srcId="{5B0BFAD2-A999-3B41-82A1-CDF4A6E3F1DA}" destId="{167678CA-E03B-D04F-9CF8-988D8BA0394C}" srcOrd="0" destOrd="0" presId="urn:microsoft.com/office/officeart/2009/3/layout/StepUpProcess"/>
    <dgm:cxn modelId="{0C3AEED7-6913-804E-AFAC-2CA74696E8A3}" type="presOf" srcId="{7D760E27-280D-2A4B-B959-CFD7BC6CC1CD}" destId="{781CE2B2-6C6B-B144-88EA-F8EE7FE7AD36}" srcOrd="0" destOrd="0" presId="urn:microsoft.com/office/officeart/2009/3/layout/StepUpProcess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EED94C8-401D-4E45-B57C-65FA2740565E}" type="presParOf" srcId="{167678CA-E03B-D04F-9CF8-988D8BA0394C}" destId="{7673F679-5693-8745-ACB5-6DA36F00933C}" srcOrd="0" destOrd="0" presId="urn:microsoft.com/office/officeart/2009/3/layout/StepUpProcess"/>
    <dgm:cxn modelId="{34AF67FB-BAA5-2240-B5A1-5EFE22520E94}" type="presParOf" srcId="{7673F679-5693-8745-ACB5-6DA36F00933C}" destId="{13033F5B-F5CB-EC40-A34D-5AAA8B9C222C}" srcOrd="0" destOrd="0" presId="urn:microsoft.com/office/officeart/2009/3/layout/StepUpProcess"/>
    <dgm:cxn modelId="{7A90F2A1-E36D-714E-977E-739C7787DA60}" type="presParOf" srcId="{7673F679-5693-8745-ACB5-6DA36F00933C}" destId="{D6503E3E-F0E0-F148-B969-B96672EE625E}" srcOrd="1" destOrd="0" presId="urn:microsoft.com/office/officeart/2009/3/layout/StepUpProcess"/>
    <dgm:cxn modelId="{59B4BB21-BFED-1E40-9456-B1CC1335C77B}" type="presParOf" srcId="{7673F679-5693-8745-ACB5-6DA36F00933C}" destId="{FA91281C-122F-7A4D-A058-C22F38B622D4}" srcOrd="2" destOrd="0" presId="urn:microsoft.com/office/officeart/2009/3/layout/StepUpProcess"/>
    <dgm:cxn modelId="{FEB76BC4-039B-234B-9DD7-FDBAD6882481}" type="presParOf" srcId="{167678CA-E03B-D04F-9CF8-988D8BA0394C}" destId="{5C4E26A9-8FE3-A844-91B5-A5937FF880E7}" srcOrd="1" destOrd="0" presId="urn:microsoft.com/office/officeart/2009/3/layout/StepUpProcess"/>
    <dgm:cxn modelId="{07E55280-D44C-794B-96A8-3761DCB64F48}" type="presParOf" srcId="{5C4E26A9-8FE3-A844-91B5-A5937FF880E7}" destId="{61E40B1A-708E-2943-9141-BA2D0F96FB2E}" srcOrd="0" destOrd="0" presId="urn:microsoft.com/office/officeart/2009/3/layout/StepUpProcess"/>
    <dgm:cxn modelId="{A731AD59-40AC-6442-A464-6B899DD5FE52}" type="presParOf" srcId="{167678CA-E03B-D04F-9CF8-988D8BA0394C}" destId="{2DE7599D-22D5-AC42-A688-21E3370B050F}" srcOrd="2" destOrd="0" presId="urn:microsoft.com/office/officeart/2009/3/layout/StepUpProcess"/>
    <dgm:cxn modelId="{0DAF42EB-3D14-6B4F-A6D8-923F59BD15D5}" type="presParOf" srcId="{2DE7599D-22D5-AC42-A688-21E3370B050F}" destId="{6AAED8A3-EDE6-4649-86D3-53247E8D2209}" srcOrd="0" destOrd="0" presId="urn:microsoft.com/office/officeart/2009/3/layout/StepUpProcess"/>
    <dgm:cxn modelId="{31AD2D24-93BB-8C42-9AC6-7466E360834E}" type="presParOf" srcId="{2DE7599D-22D5-AC42-A688-21E3370B050F}" destId="{67D421C8-8BA9-6A46-BB28-30C92E09DF61}" srcOrd="1" destOrd="0" presId="urn:microsoft.com/office/officeart/2009/3/layout/StepUpProcess"/>
    <dgm:cxn modelId="{F692EAF6-AC20-AE44-8E6E-B8E583F562EE}" type="presParOf" srcId="{2DE7599D-22D5-AC42-A688-21E3370B050F}" destId="{502802CB-EE6F-7E4D-87D9-92BD7D11A619}" srcOrd="2" destOrd="0" presId="urn:microsoft.com/office/officeart/2009/3/layout/StepUpProcess"/>
    <dgm:cxn modelId="{BC10AE45-8967-D549-9ADF-C77A195663E0}" type="presParOf" srcId="{167678CA-E03B-D04F-9CF8-988D8BA0394C}" destId="{E9855E72-F1BE-5340-90FC-CFA04C169A2E}" srcOrd="3" destOrd="0" presId="urn:microsoft.com/office/officeart/2009/3/layout/StepUpProcess"/>
    <dgm:cxn modelId="{3A84036A-C77A-DD45-A875-167E7E4E511C}" type="presParOf" srcId="{E9855E72-F1BE-5340-90FC-CFA04C169A2E}" destId="{81142C29-9B55-1F42-9A81-128D3C9ED1B5}" srcOrd="0" destOrd="0" presId="urn:microsoft.com/office/officeart/2009/3/layout/StepUpProcess"/>
    <dgm:cxn modelId="{D0476563-CB0C-8D46-A53C-13A05B655DA2}" type="presParOf" srcId="{167678CA-E03B-D04F-9CF8-988D8BA0394C}" destId="{B02CF940-7464-6845-9EC8-119C9684A0C9}" srcOrd="4" destOrd="0" presId="urn:microsoft.com/office/officeart/2009/3/layout/StepUpProcess"/>
    <dgm:cxn modelId="{785FC6E8-8A0D-E04C-BDD5-13778FAD3D8F}" type="presParOf" srcId="{B02CF940-7464-6845-9EC8-119C9684A0C9}" destId="{DAE4AEC9-2AB2-AC42-8EB3-097635941C8B}" srcOrd="0" destOrd="0" presId="urn:microsoft.com/office/officeart/2009/3/layout/StepUpProcess"/>
    <dgm:cxn modelId="{D1513AB0-6909-6B4F-8998-FDD87F57F754}" type="presParOf" srcId="{B02CF940-7464-6845-9EC8-119C9684A0C9}" destId="{DFFCC9ED-F9CD-2D49-BE1E-81B365F2CC11}" srcOrd="1" destOrd="0" presId="urn:microsoft.com/office/officeart/2009/3/layout/StepUpProcess"/>
    <dgm:cxn modelId="{30F7230E-23D0-CF4C-AD93-E8755A422351}" type="presParOf" srcId="{B02CF940-7464-6845-9EC8-119C9684A0C9}" destId="{88C92074-7A65-714C-9F48-D9D4EFA42F34}" srcOrd="2" destOrd="0" presId="urn:microsoft.com/office/officeart/2009/3/layout/StepUpProcess"/>
    <dgm:cxn modelId="{B7191588-86EB-F64F-84B3-348964A7C1BD}" type="presParOf" srcId="{167678CA-E03B-D04F-9CF8-988D8BA0394C}" destId="{28CD2A5F-97C2-1D47-AF43-55B3E59A6ED8}" srcOrd="5" destOrd="0" presId="urn:microsoft.com/office/officeart/2009/3/layout/StepUpProcess"/>
    <dgm:cxn modelId="{B9DEC8F3-02ED-0942-8D6D-61F2C16615D7}" type="presParOf" srcId="{28CD2A5F-97C2-1D47-AF43-55B3E59A6ED8}" destId="{E052FC81-FDA2-9D4B-A8AD-43A0EF3549EA}" srcOrd="0" destOrd="0" presId="urn:microsoft.com/office/officeart/2009/3/layout/StepUpProcess"/>
    <dgm:cxn modelId="{496279CA-EA8C-BA41-BE37-F4C6CD003DD2}" type="presParOf" srcId="{167678CA-E03B-D04F-9CF8-988D8BA0394C}" destId="{C95122D1-F0F7-774E-B70E-2DDA4FD93B29}" srcOrd="6" destOrd="0" presId="urn:microsoft.com/office/officeart/2009/3/layout/StepUpProcess"/>
    <dgm:cxn modelId="{A7C63E85-EBA9-284A-8676-638C8E0EC9FB}" type="presParOf" srcId="{C95122D1-F0F7-774E-B70E-2DDA4FD93B29}" destId="{EA64B5DC-59D5-694C-9DB0-5C222ABD3449}" srcOrd="0" destOrd="0" presId="urn:microsoft.com/office/officeart/2009/3/layout/StepUpProcess"/>
    <dgm:cxn modelId="{45881C6E-D486-0747-A33D-68546B159B24}" type="presParOf" srcId="{C95122D1-F0F7-774E-B70E-2DDA4FD93B29}" destId="{229E284D-47E9-674E-8DD5-15F506836900}" srcOrd="1" destOrd="0" presId="urn:microsoft.com/office/officeart/2009/3/layout/StepUpProcess"/>
    <dgm:cxn modelId="{DC576C85-E4A8-5F43-8802-8F4BED7DC589}" type="presParOf" srcId="{C95122D1-F0F7-774E-B70E-2DDA4FD93B29}" destId="{E1D6A518-0AD3-D148-9604-DAD25E9B4A9A}" srcOrd="2" destOrd="0" presId="urn:microsoft.com/office/officeart/2009/3/layout/StepUpProcess"/>
    <dgm:cxn modelId="{CBB82CD2-7961-7D41-AEE7-4671FB616207}" type="presParOf" srcId="{167678CA-E03B-D04F-9CF8-988D8BA0394C}" destId="{40AFEE78-9739-A544-B5B0-54114DDBD076}" srcOrd="7" destOrd="0" presId="urn:microsoft.com/office/officeart/2009/3/layout/StepUpProcess"/>
    <dgm:cxn modelId="{722A3BE0-6373-AC4C-A78F-FBEB057E749F}" type="presParOf" srcId="{40AFEE78-9739-A544-B5B0-54114DDBD076}" destId="{E5CAD43F-8985-8644-9D97-289A266770C9}" srcOrd="0" destOrd="0" presId="urn:microsoft.com/office/officeart/2009/3/layout/StepUpProcess"/>
    <dgm:cxn modelId="{6E8A319F-150C-EC49-8BB2-4262DE24BE1B}" type="presParOf" srcId="{167678CA-E03B-D04F-9CF8-988D8BA0394C}" destId="{544C989B-24E6-6A4A-9E54-33A2C4351DAE}" srcOrd="8" destOrd="0" presId="urn:microsoft.com/office/officeart/2009/3/layout/StepUpProcess"/>
    <dgm:cxn modelId="{999E871E-93A1-6B40-8B3B-C9CE6E1CBC43}" type="presParOf" srcId="{544C989B-24E6-6A4A-9E54-33A2C4351DAE}" destId="{D15B7B13-2C97-F14D-B5C1-04131FD9E3A1}" srcOrd="0" destOrd="0" presId="urn:microsoft.com/office/officeart/2009/3/layout/StepUpProcess"/>
    <dgm:cxn modelId="{75DF2BB4-7518-0F46-87F9-F868A6ADFCA5}" type="presParOf" srcId="{544C989B-24E6-6A4A-9E54-33A2C4351DAE}" destId="{781CE2B2-6C6B-B144-88EA-F8EE7FE7AD36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ctr" rtl="1"/>
          <a:r>
            <a:rPr lang="ar-SA" sz="2000" b="1" dirty="0"/>
            <a:t>١- تعلّم أن تُراقب النبرة — لا الأرقام فقط</a:t>
          </a:r>
          <a:endParaRPr lang="en-GB" sz="2000" dirty="0"/>
        </a:p>
        <a:p>
          <a:pPr algn="ctr">
            <a:buNone/>
          </a:pPr>
          <a:r>
            <a:rPr lang="ar-SA" sz="2000" dirty="0"/>
            <a:t>الأرقام وحدها لا تُظهر تحوّلات الرأي العام — النبرة هي المفتاح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ct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ct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ctr" rtl="1"/>
          <a:r>
            <a:rPr lang="ar-SA" sz="2000" dirty="0"/>
            <a:t>٢- </a:t>
          </a:r>
          <a:r>
            <a:rPr lang="ar-SA" sz="2000" b="1" dirty="0"/>
            <a:t>ابنِ رسائل تنبع من القيم الحقيقية للعلامة</a:t>
          </a:r>
          <a:endParaRPr lang="en-GB" sz="2000" dirty="0"/>
        </a:p>
        <a:p>
          <a:pPr algn="ctr">
            <a:buNone/>
          </a:pPr>
          <a:r>
            <a:rPr lang="ar-SA" sz="2000" dirty="0"/>
            <a:t>لا تكتب ما "يُجمّل الصورة" — بل ما يُعكس جوهر العلامة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ct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ct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ctr" rtl="1"/>
          <a:r>
            <a:rPr lang="ar-SA" sz="2000" b="1" dirty="0"/>
            <a:t>٣- درّب نفسك وفريقك على التفكير تحت الضغط</a:t>
          </a:r>
          <a:endParaRPr lang="en-GB" sz="2000" dirty="0"/>
        </a:p>
        <a:p>
          <a:pPr algn="ctr">
            <a:buNone/>
          </a:pPr>
          <a:r>
            <a:rPr lang="ar-SA" sz="2000" dirty="0"/>
            <a:t>المحترفون يُدرّبون عقولهم على اتخاذ القرارات في أحلك اللحظات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ct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ct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ctr" rtl="1"/>
          <a:r>
            <a:rPr lang="ar-SA" sz="2000" b="1" dirty="0"/>
            <a:t>٤- كن قائد التعافي — وليس فقط قائد الاستجابة</a:t>
          </a:r>
          <a:endParaRPr lang="en-GB" sz="2000" dirty="0"/>
        </a:p>
        <a:p>
          <a:pPr algn="ctr">
            <a:buSzPts val="1000"/>
            <a:buFont typeface="Symbol" pitchFamily="2" charset="2"/>
            <a:buChar char=""/>
          </a:pPr>
          <a:r>
            <a:rPr lang="ar-SA" sz="2000" dirty="0"/>
            <a:t>فكّر دائمًا: كيف سنُعيد بناء الثقة بعد الأزمة؟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ct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ctr" rtl="1"/>
          <a:endParaRPr lang="en-GB" sz="2000"/>
        </a:p>
      </dgm:t>
    </dgm:pt>
    <dgm:pt modelId="{7F1E4380-4188-F64A-B8B2-6B0EC8842313}">
      <dgm:prSet custT="1"/>
      <dgm:spPr/>
      <dgm:t>
        <a:bodyPr/>
        <a:lstStyle/>
        <a:p>
          <a:pPr algn="ctr" rtl="1"/>
          <a:r>
            <a:rPr lang="ar-SA" sz="2000" b="1" dirty="0"/>
            <a:t>٥- تذكّر دائمًا: الاتصال أثناء الأزمات ليس فنًّا فقط — بل مسؤولية أخلاقية</a:t>
          </a:r>
          <a:r>
            <a:rPr lang="en-GB" sz="2000" b="1" dirty="0"/>
            <a:t>.</a:t>
          </a:r>
          <a:endParaRPr lang="en-GB" sz="2000" dirty="0"/>
        </a:p>
        <a:p>
          <a:pPr algn="ctr">
            <a:buNone/>
          </a:pPr>
          <a:r>
            <a:rPr lang="ar-SA" sz="2000" dirty="0"/>
            <a:t>الجمهور لا ينسى كيف خاطبَته العلامة عندما كان في أمسّ الحاجة للصدق</a:t>
          </a:r>
          <a:endParaRPr lang="en-GB" sz="2000" dirty="0"/>
        </a:p>
      </dgm:t>
    </dgm:pt>
    <dgm:pt modelId="{993E7242-9562-224E-AB90-E2A6DEB19BDA}" type="parTrans" cxnId="{03E92284-6C1F-A14B-B109-E3C32D2D2B3B}">
      <dgm:prSet/>
      <dgm:spPr/>
      <dgm:t>
        <a:bodyPr/>
        <a:lstStyle/>
        <a:p>
          <a:pPr algn="ctr"/>
          <a:endParaRPr lang="en-GB" sz="2000"/>
        </a:p>
      </dgm:t>
    </dgm:pt>
    <dgm:pt modelId="{72979971-F346-A44C-BD0D-8EDF8C21F2BB}" type="sibTrans" cxnId="{03E92284-6C1F-A14B-B109-E3C32D2D2B3B}">
      <dgm:prSet/>
      <dgm:spPr/>
      <dgm:t>
        <a:bodyPr/>
        <a:lstStyle/>
        <a:p>
          <a:pPr algn="ctr"/>
          <a:endParaRPr lang="en-GB" sz="2000"/>
        </a:p>
      </dgm:t>
    </dgm:pt>
    <dgm:pt modelId="{BF7C3C5A-999E-EB4C-AF4F-85837DB28143}" type="pres">
      <dgm:prSet presAssocID="{26FA3F63-3248-1941-86CB-FF9143BE3797}" presName="Name0" presStyleCnt="0">
        <dgm:presLayoutVars>
          <dgm:dir val="rev"/>
          <dgm:resizeHandles val="exact"/>
        </dgm:presLayoutVars>
      </dgm:prSet>
      <dgm:spPr/>
    </dgm:pt>
    <dgm:pt modelId="{A027F775-D1EC-A549-BF9A-27A1176A17A7}" type="pres">
      <dgm:prSet presAssocID="{3A1AB5D0-9503-E34E-A437-5D8BB0A8DE81}" presName="node" presStyleLbl="node1" presStyleIdx="0" presStyleCnt="5">
        <dgm:presLayoutVars>
          <dgm:bulletEnabled val="1"/>
        </dgm:presLayoutVars>
      </dgm:prSet>
      <dgm:spPr/>
    </dgm:pt>
    <dgm:pt modelId="{5F89479F-61E5-8947-A354-A3FD3B4BEA76}" type="pres">
      <dgm:prSet presAssocID="{A06AC6AF-AB6C-834D-A26C-67023D96B683}" presName="sibTrans" presStyleCnt="0"/>
      <dgm:spPr/>
    </dgm:pt>
    <dgm:pt modelId="{5A594C1F-FD9F-9045-A7F6-83C75245CDC8}" type="pres">
      <dgm:prSet presAssocID="{B5292BB0-F023-9C43-BDF8-F755E102B789}" presName="node" presStyleLbl="node1" presStyleIdx="1" presStyleCnt="5">
        <dgm:presLayoutVars>
          <dgm:bulletEnabled val="1"/>
        </dgm:presLayoutVars>
      </dgm:prSet>
      <dgm:spPr/>
    </dgm:pt>
    <dgm:pt modelId="{65C5C998-370B-9245-B6F7-CE4AE6E60689}" type="pres">
      <dgm:prSet presAssocID="{88CA8B33-D9EF-5F4E-AF29-58DBD2E4CB4B}" presName="sibTrans" presStyleCnt="0"/>
      <dgm:spPr/>
    </dgm:pt>
    <dgm:pt modelId="{37564AC4-8539-AA44-9C42-DBCDEE2C64B0}" type="pres">
      <dgm:prSet presAssocID="{15AE242A-A208-ED48-81C5-B3A8D9A9B3D6}" presName="node" presStyleLbl="node1" presStyleIdx="2" presStyleCnt="5">
        <dgm:presLayoutVars>
          <dgm:bulletEnabled val="1"/>
        </dgm:presLayoutVars>
      </dgm:prSet>
      <dgm:spPr/>
    </dgm:pt>
    <dgm:pt modelId="{F52E4835-0BD6-7343-9678-6E2D0FAD6947}" type="pres">
      <dgm:prSet presAssocID="{88486D9C-C807-A542-8F6C-282AD3AB521B}" presName="sibTrans" presStyleCnt="0"/>
      <dgm:spPr/>
    </dgm:pt>
    <dgm:pt modelId="{00F2A269-14A6-8045-8F34-C5A16C6D657C}" type="pres">
      <dgm:prSet presAssocID="{801EEF4E-7751-4E43-8577-B06455337076}" presName="node" presStyleLbl="node1" presStyleIdx="3" presStyleCnt="5">
        <dgm:presLayoutVars>
          <dgm:bulletEnabled val="1"/>
        </dgm:presLayoutVars>
      </dgm:prSet>
      <dgm:spPr/>
    </dgm:pt>
    <dgm:pt modelId="{45BFA815-0A6D-6048-B296-1C4B7F426B39}" type="pres">
      <dgm:prSet presAssocID="{EF2F503E-D5C3-CB4F-A5E2-BE1A0D4FC76B}" presName="sibTrans" presStyleCnt="0"/>
      <dgm:spPr/>
    </dgm:pt>
    <dgm:pt modelId="{32796DAC-9E84-4744-BA84-3300401FB0C5}" type="pres">
      <dgm:prSet presAssocID="{7F1E4380-4188-F64A-B8B2-6B0EC8842313}" presName="node" presStyleLbl="node1" presStyleIdx="4" presStyleCnt="5">
        <dgm:presLayoutVars>
          <dgm:bulletEnabled val="1"/>
        </dgm:presLayoutVars>
      </dgm:prSet>
      <dgm:spPr/>
    </dgm:pt>
  </dgm:ptLst>
  <dgm:cxnLst>
    <dgm:cxn modelId="{1E922A2C-BD65-3342-891C-B75480B46046}" type="presOf" srcId="{801EEF4E-7751-4E43-8577-B06455337076}" destId="{00F2A269-14A6-8045-8F34-C5A16C6D657C}" srcOrd="0" destOrd="0" presId="urn:microsoft.com/office/officeart/2005/8/layout/hList6"/>
    <dgm:cxn modelId="{E88C9363-7D36-9745-BAB7-C1EDB4BD6FFC}" type="presOf" srcId="{15AE242A-A208-ED48-81C5-B3A8D9A9B3D6}" destId="{37564AC4-8539-AA44-9C42-DBCDEE2C64B0}" srcOrd="0" destOrd="0" presId="urn:microsoft.com/office/officeart/2005/8/layout/hList6"/>
    <dgm:cxn modelId="{03E92284-6C1F-A14B-B109-E3C32D2D2B3B}" srcId="{26FA3F63-3248-1941-86CB-FF9143BE3797}" destId="{7F1E4380-4188-F64A-B8B2-6B0EC8842313}" srcOrd="4" destOrd="0" parTransId="{993E7242-9562-224E-AB90-E2A6DEB19BDA}" sibTransId="{72979971-F346-A44C-BD0D-8EDF8C21F2BB}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2DB30EA7-A527-E542-9FAF-EC53FBBD4368}" type="presOf" srcId="{7F1E4380-4188-F64A-B8B2-6B0EC8842313}" destId="{32796DAC-9E84-4744-BA84-3300401FB0C5}" srcOrd="0" destOrd="0" presId="urn:microsoft.com/office/officeart/2005/8/layout/hList6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B2DAEAE3-1061-A744-89BA-798709555853}" type="presOf" srcId="{B5292BB0-F023-9C43-BDF8-F755E102B789}" destId="{5A594C1F-FD9F-9045-A7F6-83C75245CDC8}" srcOrd="0" destOrd="0" presId="urn:microsoft.com/office/officeart/2005/8/layout/hList6"/>
    <dgm:cxn modelId="{F817D2EA-8C12-C747-80CE-28BDA69F63A4}" type="presOf" srcId="{26FA3F63-3248-1941-86CB-FF9143BE3797}" destId="{BF7C3C5A-999E-EB4C-AF4F-85837DB28143}" srcOrd="0" destOrd="0" presId="urn:microsoft.com/office/officeart/2005/8/layout/hList6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200820FB-DF18-EF46-89A1-1C28B905222A}" type="presOf" srcId="{3A1AB5D0-9503-E34E-A437-5D8BB0A8DE81}" destId="{A027F775-D1EC-A549-BF9A-27A1176A17A7}" srcOrd="0" destOrd="0" presId="urn:microsoft.com/office/officeart/2005/8/layout/hList6"/>
    <dgm:cxn modelId="{6A5A14B0-2D1F-7347-A163-70B47C1B2C4F}" type="presParOf" srcId="{BF7C3C5A-999E-EB4C-AF4F-85837DB28143}" destId="{A027F775-D1EC-A549-BF9A-27A1176A17A7}" srcOrd="0" destOrd="0" presId="urn:microsoft.com/office/officeart/2005/8/layout/hList6"/>
    <dgm:cxn modelId="{E1DCBEEA-7F47-594E-89BD-2555B2306278}" type="presParOf" srcId="{BF7C3C5A-999E-EB4C-AF4F-85837DB28143}" destId="{5F89479F-61E5-8947-A354-A3FD3B4BEA76}" srcOrd="1" destOrd="0" presId="urn:microsoft.com/office/officeart/2005/8/layout/hList6"/>
    <dgm:cxn modelId="{9087413B-9389-8E46-B788-F56D5D26BF16}" type="presParOf" srcId="{BF7C3C5A-999E-EB4C-AF4F-85837DB28143}" destId="{5A594C1F-FD9F-9045-A7F6-83C75245CDC8}" srcOrd="2" destOrd="0" presId="urn:microsoft.com/office/officeart/2005/8/layout/hList6"/>
    <dgm:cxn modelId="{A0EE1034-D123-7F41-B38D-2F2F1279FBF0}" type="presParOf" srcId="{BF7C3C5A-999E-EB4C-AF4F-85837DB28143}" destId="{65C5C998-370B-9245-B6F7-CE4AE6E60689}" srcOrd="3" destOrd="0" presId="urn:microsoft.com/office/officeart/2005/8/layout/hList6"/>
    <dgm:cxn modelId="{B5F0EEB3-8B9A-BE41-B2B9-8C26F3783021}" type="presParOf" srcId="{BF7C3C5A-999E-EB4C-AF4F-85837DB28143}" destId="{37564AC4-8539-AA44-9C42-DBCDEE2C64B0}" srcOrd="4" destOrd="0" presId="urn:microsoft.com/office/officeart/2005/8/layout/hList6"/>
    <dgm:cxn modelId="{0CC431FB-7D53-5F41-8870-6BCF5F54EFAD}" type="presParOf" srcId="{BF7C3C5A-999E-EB4C-AF4F-85837DB28143}" destId="{F52E4835-0BD6-7343-9678-6E2D0FAD6947}" srcOrd="5" destOrd="0" presId="urn:microsoft.com/office/officeart/2005/8/layout/hList6"/>
    <dgm:cxn modelId="{B68FE0B2-AB41-4749-80C5-6EC365755DEF}" type="presParOf" srcId="{BF7C3C5A-999E-EB4C-AF4F-85837DB28143}" destId="{00F2A269-14A6-8045-8F34-C5A16C6D657C}" srcOrd="6" destOrd="0" presId="urn:microsoft.com/office/officeart/2005/8/layout/hList6"/>
    <dgm:cxn modelId="{F6BBA218-E0B7-E94B-9457-190315B2A334}" type="presParOf" srcId="{BF7C3C5A-999E-EB4C-AF4F-85837DB28143}" destId="{45BFA815-0A6D-6048-B296-1C4B7F426B39}" srcOrd="7" destOrd="0" presId="urn:microsoft.com/office/officeart/2005/8/layout/hList6"/>
    <dgm:cxn modelId="{D525A5E6-C901-A44A-A08F-1C2103F32699}" type="presParOf" srcId="{BF7C3C5A-999E-EB4C-AF4F-85837DB28143}" destId="{32796DAC-9E84-4744-BA84-3300401FB0C5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FACACC-8C78-5D46-AA60-81C7F5E44FE4}">
      <dsp:nvSpPr>
        <dsp:cNvPr id="0" name=""/>
        <dsp:cNvSpPr/>
      </dsp:nvSpPr>
      <dsp:spPr>
        <a:xfrm>
          <a:off x="7566264" y="3009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وضوح الأدوار والمسؤوليات</a:t>
          </a:r>
          <a:r>
            <a:rPr lang="ar-SA" sz="2000" kern="1200" dirty="0"/>
            <a:t> </a:t>
          </a:r>
          <a:endParaRPr lang="en-GB" sz="2000" b="1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كل شخص يعرف ماذا يفعل، متى، وكيف</a:t>
          </a:r>
          <a:endParaRPr lang="en-GB" sz="2000" kern="1200" dirty="0"/>
        </a:p>
      </dsp:txBody>
      <dsp:txXfrm>
        <a:off x="7613093" y="49838"/>
        <a:ext cx="2571088" cy="1505189"/>
      </dsp:txXfrm>
    </dsp:sp>
    <dsp:sp modelId="{0E2ED223-029E-BA43-A39D-861FA87C81A8}">
      <dsp:nvSpPr>
        <dsp:cNvPr id="0" name=""/>
        <dsp:cNvSpPr/>
      </dsp:nvSpPr>
      <dsp:spPr>
        <a:xfrm rot="10800000">
          <a:off x="6766840" y="472005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 rot="10800000">
        <a:off x="6936318" y="604176"/>
        <a:ext cx="395448" cy="396515"/>
      </dsp:txXfrm>
    </dsp:sp>
    <dsp:sp modelId="{E3923BB4-5EA5-1F4C-9F75-B55150B2B846}">
      <dsp:nvSpPr>
        <dsp:cNvPr id="0" name=""/>
        <dsp:cNvSpPr/>
      </dsp:nvSpPr>
      <dsp:spPr>
        <a:xfrm>
          <a:off x="3835619" y="3009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رسائل مُعدّة مسبقًا وقابلة للتكييف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السرعة في الرد دون التضحية بالدقة</a:t>
          </a:r>
          <a:endParaRPr lang="en-GB" sz="2000" kern="1200" dirty="0"/>
        </a:p>
      </dsp:txBody>
      <dsp:txXfrm>
        <a:off x="3882448" y="49838"/>
        <a:ext cx="2571088" cy="1505189"/>
      </dsp:txXfrm>
    </dsp:sp>
    <dsp:sp modelId="{A8DD1C6A-6EEF-FF4B-90DF-55E1E4EA3B44}">
      <dsp:nvSpPr>
        <dsp:cNvPr id="0" name=""/>
        <dsp:cNvSpPr/>
      </dsp:nvSpPr>
      <dsp:spPr>
        <a:xfrm rot="10800000">
          <a:off x="3036195" y="472005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 rot="10800000">
        <a:off x="3205673" y="604176"/>
        <a:ext cx="395448" cy="396515"/>
      </dsp:txXfrm>
    </dsp:sp>
    <dsp:sp modelId="{7A1F2650-48F1-484D-A8DF-9D4AFFA44D55}">
      <dsp:nvSpPr>
        <dsp:cNvPr id="0" name=""/>
        <dsp:cNvSpPr/>
      </dsp:nvSpPr>
      <dsp:spPr>
        <a:xfrm>
          <a:off x="104974" y="3009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خطوط اتخاذ القرار واضحة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لا مجال للفوضى أثناء الأزمة</a:t>
          </a:r>
          <a:endParaRPr lang="en-GB" sz="2000" kern="1200" dirty="0"/>
        </a:p>
      </dsp:txBody>
      <dsp:txXfrm>
        <a:off x="151803" y="49838"/>
        <a:ext cx="2571088" cy="1505189"/>
      </dsp:txXfrm>
    </dsp:sp>
    <dsp:sp modelId="{67F4A507-7F91-3244-9737-F847F5C5AB91}">
      <dsp:nvSpPr>
        <dsp:cNvPr id="0" name=""/>
        <dsp:cNvSpPr/>
      </dsp:nvSpPr>
      <dsp:spPr>
        <a:xfrm rot="5400000">
          <a:off x="1154884" y="1788389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 rot="-5400000">
        <a:off x="1239090" y="1836354"/>
        <a:ext cx="396515" cy="395448"/>
      </dsp:txXfrm>
    </dsp:sp>
    <dsp:sp modelId="{D310019F-73D9-0A4E-857C-C8813B75FE1D}">
      <dsp:nvSpPr>
        <dsp:cNvPr id="0" name=""/>
        <dsp:cNvSpPr/>
      </dsp:nvSpPr>
      <dsp:spPr>
        <a:xfrm>
          <a:off x="104974" y="2667756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أدوات رصد وتنبيه فعّالة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نرصد إشارات الأزمة قبل أن تتضخّم</a:t>
          </a:r>
          <a:endParaRPr lang="en-GB" sz="2000" kern="1200" dirty="0"/>
        </a:p>
      </dsp:txBody>
      <dsp:txXfrm>
        <a:off x="151803" y="2714585"/>
        <a:ext cx="2571088" cy="1505189"/>
      </dsp:txXfrm>
    </dsp:sp>
    <dsp:sp modelId="{8479B41A-3E80-4B4D-B2B9-72F17E430DC8}">
      <dsp:nvSpPr>
        <dsp:cNvPr id="0" name=""/>
        <dsp:cNvSpPr/>
      </dsp:nvSpPr>
      <dsp:spPr>
        <a:xfrm>
          <a:off x="3004218" y="3136751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3004218" y="3268922"/>
        <a:ext cx="395448" cy="396515"/>
      </dsp:txXfrm>
    </dsp:sp>
    <dsp:sp modelId="{7500473B-0122-EC46-9B73-FD48FE5A6451}">
      <dsp:nvSpPr>
        <dsp:cNvPr id="0" name=""/>
        <dsp:cNvSpPr/>
      </dsp:nvSpPr>
      <dsp:spPr>
        <a:xfrm>
          <a:off x="3835619" y="2667756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تدريب الفرق بشكل دوري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الجاهزية ليست نظرية فقط</a:t>
          </a:r>
          <a:endParaRPr lang="en-GB" sz="2000" kern="1200" dirty="0"/>
        </a:p>
      </dsp:txBody>
      <dsp:txXfrm>
        <a:off x="3882448" y="2714585"/>
        <a:ext cx="2571088" cy="1505189"/>
      </dsp:txXfrm>
    </dsp:sp>
    <dsp:sp modelId="{F8F2C2BE-2520-D24A-866F-3E861B9BCAEC}">
      <dsp:nvSpPr>
        <dsp:cNvPr id="0" name=""/>
        <dsp:cNvSpPr/>
      </dsp:nvSpPr>
      <dsp:spPr>
        <a:xfrm>
          <a:off x="6734863" y="3136751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kern="1200"/>
        </a:p>
      </dsp:txBody>
      <dsp:txXfrm>
        <a:off x="6734863" y="3268922"/>
        <a:ext cx="395448" cy="396515"/>
      </dsp:txXfrm>
    </dsp:sp>
    <dsp:sp modelId="{757AF5EB-5613-5243-B253-9958EA9EB510}">
      <dsp:nvSpPr>
        <dsp:cNvPr id="0" name=""/>
        <dsp:cNvSpPr/>
      </dsp:nvSpPr>
      <dsp:spPr>
        <a:xfrm>
          <a:off x="7566264" y="2667756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٦- </a:t>
          </a:r>
          <a:r>
            <a:rPr lang="ar-SA" sz="2000" b="1" kern="1200" dirty="0"/>
            <a:t>قيادة تُعزز الشفافية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القيادة القيمية تُعزز ثقة الجمهور</a:t>
          </a:r>
          <a:endParaRPr lang="en-GB" sz="2000" kern="1200" dirty="0"/>
        </a:p>
      </dsp:txBody>
      <dsp:txXfrm>
        <a:off x="7613093" y="2714585"/>
        <a:ext cx="2571088" cy="15051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F5F172-278F-F242-9BDC-4C861C9DA296}">
      <dsp:nvSpPr>
        <dsp:cNvPr id="0" name=""/>
        <dsp:cNvSpPr/>
      </dsp:nvSpPr>
      <dsp:spPr>
        <a:xfrm rot="5400000">
          <a:off x="5379075" y="-326696"/>
          <a:ext cx="4041955" cy="469534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شركة غذائية عالمية واجهت أزمة تلوث في أحد المنتجات</a:t>
          </a:r>
          <a:r>
            <a:rPr lang="en-GB" sz="2000" kern="1200" dirty="0"/>
            <a:t>.</a:t>
          </a:r>
          <a:br>
            <a:rPr lang="en-GB" sz="2000" kern="1200" dirty="0"/>
          </a:br>
          <a:r>
            <a:rPr lang="ar-SA" sz="2000" kern="1200" dirty="0"/>
            <a:t>بفضل خطة أزمة واضحة</a:t>
          </a:r>
          <a:r>
            <a:rPr lang="en-GB" sz="2000" kern="1200" dirty="0"/>
            <a:t>: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/>
            <a:t>أطلقت رسائل شفافة خلال 12 ساعة</a:t>
          </a:r>
          <a:r>
            <a:rPr lang="en-GB" sz="2000" kern="120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/>
            <a:t>فعّلت صفحة أزمة خاصة على الموقع</a:t>
          </a:r>
          <a:r>
            <a:rPr lang="en-GB" sz="2000" kern="120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استخدمت إعلانات مدفوعة </a:t>
          </a:r>
          <a:r>
            <a:rPr lang="ar-SA" sz="2000" kern="1200" dirty="0" err="1"/>
            <a:t>لطمأنة</a:t>
          </a:r>
          <a:r>
            <a:rPr lang="ar-SA" sz="2000" kern="1200" dirty="0"/>
            <a:t> العملاء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b="1" kern="1200" dirty="0"/>
            <a:t>النتيجة</a:t>
          </a:r>
          <a:r>
            <a:rPr lang="en-GB" sz="2000" b="1" kern="1200" dirty="0"/>
            <a:t>:</a:t>
          </a:r>
          <a:endParaRPr lang="en-GB" sz="2000" kern="1200" dirty="0"/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خسائر محدودة، صورة ذهنية أقوى بسبب شجاعتها وشفافيتها</a:t>
          </a:r>
          <a:endParaRPr lang="en-GB" sz="2000" kern="1200" dirty="0"/>
        </a:p>
      </dsp:txBody>
      <dsp:txXfrm rot="-5400000">
        <a:off x="5052379" y="808391"/>
        <a:ext cx="4695347" cy="2425173"/>
      </dsp:txXfrm>
    </dsp:sp>
    <dsp:sp modelId="{F01C75BE-119D-5D43-AB8E-065B2D5C4A34}">
      <dsp:nvSpPr>
        <dsp:cNvPr id="0" name=""/>
        <dsp:cNvSpPr/>
      </dsp:nvSpPr>
      <dsp:spPr>
        <a:xfrm rot="5400000">
          <a:off x="331577" y="-326696"/>
          <a:ext cx="4041955" cy="469534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علامة أزياء كبرى تعرضت لحملة اتهام باستخدام عمالة غير أخلاقية</a:t>
          </a:r>
          <a:r>
            <a:rPr lang="en-GB" sz="2000" kern="1200" dirty="0"/>
            <a:t>.</a:t>
          </a:r>
          <a:br>
            <a:rPr lang="en-GB" sz="2000" kern="1200" dirty="0"/>
          </a:br>
          <a:r>
            <a:rPr lang="ar-SA" sz="2000" kern="1200" dirty="0"/>
            <a:t>بفضل خطة أزمات تسويقية</a:t>
          </a:r>
          <a:r>
            <a:rPr lang="en-GB" sz="2000" kern="1200" dirty="0"/>
            <a:t>: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/>
            <a:t>أعلنت مراجعة شاملة لسلاسل الإمداد</a:t>
          </a:r>
          <a:r>
            <a:rPr lang="en-GB" sz="2000" kern="120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فعّلت شراكات مع منظمات مستقلة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أطلقت حملة تسويقية جديدة تُركّز على القيم الأخلاقية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b="1" kern="1200" dirty="0"/>
            <a:t>النتيجة</a:t>
          </a:r>
          <a:r>
            <a:rPr lang="en-GB" sz="2000" b="1" kern="1200" dirty="0"/>
            <a:t>:</a:t>
          </a:r>
          <a:r>
            <a:rPr lang="ar-SA" sz="2000" b="1" kern="1200" dirty="0"/>
            <a:t> </a:t>
          </a:r>
          <a:r>
            <a:rPr lang="ar-SA" sz="2000" kern="1200" dirty="0"/>
            <a:t>تحوّلت القصة إلى سرد إيجابي عن التغيير القيمي للعلامة</a:t>
          </a:r>
          <a:endParaRPr lang="en-GB" sz="2000" kern="1200" dirty="0"/>
        </a:p>
      </dsp:txBody>
      <dsp:txXfrm rot="-5400000">
        <a:off x="4881" y="808391"/>
        <a:ext cx="4695347" cy="24251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9D169C-A24E-8242-BE3B-927FF6D4AD05}">
      <dsp:nvSpPr>
        <dsp:cNvPr id="0" name=""/>
        <dsp:cNvSpPr/>
      </dsp:nvSpPr>
      <dsp:spPr>
        <a:xfrm>
          <a:off x="9332010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نُعيد التفكير في الأزمات كـ "فرصة استراتيجية" — لا فقط كخطر يجب تجنّبه</a:t>
          </a:r>
          <a:endParaRPr lang="en-GB" sz="2400" b="1" kern="1200" dirty="0"/>
        </a:p>
      </dsp:txBody>
      <dsp:txXfrm>
        <a:off x="9370991" y="38981"/>
        <a:ext cx="1252933" cy="3474539"/>
      </dsp:txXfrm>
    </dsp:sp>
    <dsp:sp modelId="{250E8754-9117-4B46-A4F2-F214A33DC357}">
      <dsp:nvSpPr>
        <dsp:cNvPr id="0" name=""/>
        <dsp:cNvSpPr/>
      </dsp:nvSpPr>
      <dsp:spPr>
        <a:xfrm>
          <a:off x="7777524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نُفهم أن </a:t>
          </a:r>
          <a:r>
            <a:rPr lang="ar-SA" sz="2400" b="1" kern="1200" dirty="0"/>
            <a:t>كل قناة تسويقية</a:t>
          </a:r>
          <a:r>
            <a:rPr lang="ar-SA" sz="2400" kern="1200" dirty="0"/>
            <a:t> يجب أن تُفعَّل بشكل مُحكم أثناء الأزمات</a:t>
          </a:r>
          <a:endParaRPr lang="en-GB" sz="2400" b="1" kern="1200" dirty="0"/>
        </a:p>
      </dsp:txBody>
      <dsp:txXfrm>
        <a:off x="7816505" y="38981"/>
        <a:ext cx="1252933" cy="3474539"/>
      </dsp:txXfrm>
    </dsp:sp>
    <dsp:sp modelId="{D861506E-419D-1E49-BA04-AC3F5B7C75E4}">
      <dsp:nvSpPr>
        <dsp:cNvPr id="0" name=""/>
        <dsp:cNvSpPr/>
      </dsp:nvSpPr>
      <dsp:spPr>
        <a:xfrm>
          <a:off x="6223038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نُجهّز "بنك رسائل" قابل للتكييف لكل سيناريو محتمل</a:t>
          </a:r>
          <a:endParaRPr lang="en-GB" sz="2400" b="1" kern="1200" dirty="0"/>
        </a:p>
      </dsp:txBody>
      <dsp:txXfrm>
        <a:off x="6262019" y="38981"/>
        <a:ext cx="1252933" cy="3474539"/>
      </dsp:txXfrm>
    </dsp:sp>
    <dsp:sp modelId="{8FF1DE88-5545-414E-AFAE-0069373FE94D}">
      <dsp:nvSpPr>
        <dsp:cNvPr id="0" name=""/>
        <dsp:cNvSpPr/>
      </dsp:nvSpPr>
      <dsp:spPr>
        <a:xfrm>
          <a:off x="4668552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نُصمّم خطوط اتخاذ قرار واضحة بين فرق التسويق، الاتصالات، القيادة</a:t>
          </a:r>
          <a:endParaRPr lang="en-GB" sz="2400" b="1" kern="1200" dirty="0"/>
        </a:p>
      </dsp:txBody>
      <dsp:txXfrm>
        <a:off x="4707533" y="38981"/>
        <a:ext cx="1252933" cy="3474539"/>
      </dsp:txXfrm>
    </dsp:sp>
    <dsp:sp modelId="{779AB199-B18C-8549-9CA0-E9E91AD37EF6}">
      <dsp:nvSpPr>
        <dsp:cNvPr id="0" name=""/>
        <dsp:cNvSpPr/>
      </dsp:nvSpPr>
      <dsp:spPr>
        <a:xfrm>
          <a:off x="3114066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نُطوّر أدوات رصد رقمية فعّالة تُعطينا مؤشرات مبكرة</a:t>
          </a:r>
          <a:endParaRPr lang="en-GB" sz="2400" b="1" kern="1200" dirty="0"/>
        </a:p>
      </dsp:txBody>
      <dsp:txXfrm>
        <a:off x="3153047" y="38981"/>
        <a:ext cx="1252933" cy="3474539"/>
      </dsp:txXfrm>
    </dsp:sp>
    <dsp:sp modelId="{731D62BA-03BE-DC45-ABFE-37C96252898C}">
      <dsp:nvSpPr>
        <dsp:cNvPr id="0" name=""/>
        <dsp:cNvSpPr/>
      </dsp:nvSpPr>
      <dsp:spPr>
        <a:xfrm>
          <a:off x="1559580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نُدرّب فرق التسويق على الاستجابة في الوقت الحقيقي — لا فقط بعد الأزمة</a:t>
          </a:r>
          <a:endParaRPr lang="en-GB" sz="2400" b="1" kern="1200" dirty="0"/>
        </a:p>
      </dsp:txBody>
      <dsp:txXfrm>
        <a:off x="1598561" y="38981"/>
        <a:ext cx="1252933" cy="3474539"/>
      </dsp:txXfrm>
    </dsp:sp>
    <dsp:sp modelId="{6357463C-7CF5-404F-9A2B-0BF267E1951D}">
      <dsp:nvSpPr>
        <dsp:cNvPr id="0" name=""/>
        <dsp:cNvSpPr/>
      </dsp:nvSpPr>
      <dsp:spPr>
        <a:xfrm>
          <a:off x="5094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نُربط خطة الأزمات بالهوية التسويقية والقيم الأساسية للعلامة</a:t>
          </a:r>
          <a:endParaRPr lang="en-GB" sz="2400" b="1" kern="1200" dirty="0"/>
        </a:p>
      </dsp:txBody>
      <dsp:txXfrm>
        <a:off x="44075" y="38981"/>
        <a:ext cx="1252933" cy="34745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A6B2BA-23D3-EC42-8C73-482D7AE24C29}">
      <dsp:nvSpPr>
        <dsp:cNvPr id="0" name=""/>
        <dsp:cNvSpPr/>
      </dsp:nvSpPr>
      <dsp:spPr>
        <a:xfrm rot="10800000">
          <a:off x="0" y="1658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الشخص الذي يمتلك الكلمة الأخيرة في الرسائل الصادرة</a:t>
          </a:r>
          <a:endParaRPr lang="en-GB" sz="2400" kern="1200" dirty="0"/>
        </a:p>
      </dsp:txBody>
      <dsp:txXfrm rot="10800000">
        <a:off x="336726" y="113900"/>
        <a:ext cx="5856058" cy="673453"/>
      </dsp:txXfrm>
    </dsp:sp>
    <dsp:sp modelId="{4B925C70-9B1A-0D45-85D8-5E66667F73B3}">
      <dsp:nvSpPr>
        <dsp:cNvPr id="0" name=""/>
        <dsp:cNvSpPr/>
      </dsp:nvSpPr>
      <dsp:spPr>
        <a:xfrm>
          <a:off x="6192784" y="1658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تحديد قائد الاتصال أثناء الأزمة</a:t>
          </a:r>
          <a:endParaRPr lang="en-GB" sz="2400" kern="1200" dirty="0"/>
        </a:p>
      </dsp:txBody>
      <dsp:txXfrm>
        <a:off x="6236618" y="45492"/>
        <a:ext cx="4040854" cy="810269"/>
      </dsp:txXfrm>
    </dsp:sp>
    <dsp:sp modelId="{58C375CA-C1CB-2E4C-AFF8-5EDFF5D441BB}">
      <dsp:nvSpPr>
        <dsp:cNvPr id="0" name=""/>
        <dsp:cNvSpPr/>
      </dsp:nvSpPr>
      <dsp:spPr>
        <a:xfrm rot="10800000">
          <a:off x="0" y="989390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من يُعدّ ماذا؟ من يُراجع؟ من يُقرّر؟</a:t>
          </a:r>
          <a:endParaRPr lang="en-GB" sz="2400" kern="1200" dirty="0"/>
        </a:p>
      </dsp:txBody>
      <dsp:txXfrm rot="10800000">
        <a:off x="336726" y="1101632"/>
        <a:ext cx="5856058" cy="673453"/>
      </dsp:txXfrm>
    </dsp:sp>
    <dsp:sp modelId="{2E70FD82-1888-674C-8A5B-101E562F8B1F}">
      <dsp:nvSpPr>
        <dsp:cNvPr id="0" name=""/>
        <dsp:cNvSpPr/>
      </dsp:nvSpPr>
      <dsp:spPr>
        <a:xfrm>
          <a:off x="6192784" y="989390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وضع آليات تسليم المهام</a:t>
          </a:r>
          <a:endParaRPr lang="en-GB" sz="2400" kern="1200" dirty="0"/>
        </a:p>
      </dsp:txBody>
      <dsp:txXfrm>
        <a:off x="6236618" y="1033224"/>
        <a:ext cx="4040854" cy="810269"/>
      </dsp:txXfrm>
    </dsp:sp>
    <dsp:sp modelId="{EB18A37C-8D8B-C845-8C39-A84F54582324}">
      <dsp:nvSpPr>
        <dsp:cNvPr id="0" name=""/>
        <dsp:cNvSpPr/>
      </dsp:nvSpPr>
      <dsp:spPr>
        <a:xfrm rot="10800000">
          <a:off x="0" y="1977121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لو غاب أحد أعضاء اللجنة، من يُغطي دوره؟</a:t>
          </a:r>
          <a:endParaRPr lang="en-GB" sz="2400" b="1" kern="1200" dirty="0"/>
        </a:p>
      </dsp:txBody>
      <dsp:txXfrm rot="10800000">
        <a:off x="336726" y="2089363"/>
        <a:ext cx="5856058" cy="673453"/>
      </dsp:txXfrm>
    </dsp:sp>
    <dsp:sp modelId="{539690E7-E778-8A4F-B96F-FA878615853C}">
      <dsp:nvSpPr>
        <dsp:cNvPr id="0" name=""/>
        <dsp:cNvSpPr/>
      </dsp:nvSpPr>
      <dsp:spPr>
        <a:xfrm>
          <a:off x="6192784" y="1977121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تحديد بدائل واضحة</a:t>
          </a:r>
          <a:endParaRPr lang="en-GB" sz="2400" kern="1200" dirty="0"/>
        </a:p>
      </dsp:txBody>
      <dsp:txXfrm>
        <a:off x="6236618" y="2020955"/>
        <a:ext cx="4040854" cy="810269"/>
      </dsp:txXfrm>
    </dsp:sp>
    <dsp:sp modelId="{150C9508-620A-8E4B-B9FC-CD4B8D738351}">
      <dsp:nvSpPr>
        <dsp:cNvPr id="0" name=""/>
        <dsp:cNvSpPr/>
      </dsp:nvSpPr>
      <dsp:spPr>
        <a:xfrm rot="10800000">
          <a:off x="0" y="2964853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من يحضر؟ كم مرة؟ كيف تُدار الاجتماعات؟</a:t>
          </a:r>
          <a:endParaRPr lang="en-GB" sz="2400" b="1" kern="1200" dirty="0"/>
        </a:p>
      </dsp:txBody>
      <dsp:txXfrm rot="10800000">
        <a:off x="336726" y="3077095"/>
        <a:ext cx="5856058" cy="673453"/>
      </dsp:txXfrm>
    </dsp:sp>
    <dsp:sp modelId="{2A364888-06FF-0D46-946A-1B78E742DD92}">
      <dsp:nvSpPr>
        <dsp:cNvPr id="0" name=""/>
        <dsp:cNvSpPr/>
      </dsp:nvSpPr>
      <dsp:spPr>
        <a:xfrm>
          <a:off x="6192784" y="2964853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الاتفاق على نموذج الاجتماع أثناء الأزمة</a:t>
          </a:r>
          <a:endParaRPr lang="en-GB" sz="2400" kern="1200" dirty="0"/>
        </a:p>
      </dsp:txBody>
      <dsp:txXfrm>
        <a:off x="6236618" y="3008687"/>
        <a:ext cx="4040854" cy="810269"/>
      </dsp:txXfrm>
    </dsp:sp>
    <dsp:sp modelId="{8FB16257-4A3C-5F46-8B49-3CE40FBB1A6D}">
      <dsp:nvSpPr>
        <dsp:cNvPr id="0" name=""/>
        <dsp:cNvSpPr/>
      </dsp:nvSpPr>
      <dsp:spPr>
        <a:xfrm rot="10800000">
          <a:off x="0" y="3952584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لا نكتفي بالاتفاق الشفهي — بل نُدوّنه بوضوح في الخطة</a:t>
          </a:r>
          <a:endParaRPr lang="en-GB" sz="2400" b="1" kern="1200" dirty="0"/>
        </a:p>
      </dsp:txBody>
      <dsp:txXfrm rot="10800000">
        <a:off x="336726" y="4064826"/>
        <a:ext cx="5856058" cy="673453"/>
      </dsp:txXfrm>
    </dsp:sp>
    <dsp:sp modelId="{92657E2B-F8E4-954F-9884-DEB3488D4CB3}">
      <dsp:nvSpPr>
        <dsp:cNvPr id="0" name=""/>
        <dsp:cNvSpPr/>
      </dsp:nvSpPr>
      <dsp:spPr>
        <a:xfrm>
          <a:off x="6192784" y="3952584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كتابة كل ذلك في  كتاب الأزمة</a:t>
          </a:r>
          <a:endParaRPr lang="en-GB" sz="2400" kern="1200" dirty="0"/>
        </a:p>
      </dsp:txBody>
      <dsp:txXfrm>
        <a:off x="6236618" y="3996418"/>
        <a:ext cx="4040854" cy="81026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3A9B5-002A-7345-9447-9C39D85C2F68}">
      <dsp:nvSpPr>
        <dsp:cNvPr id="0" name=""/>
        <dsp:cNvSpPr/>
      </dsp:nvSpPr>
      <dsp:spPr>
        <a:xfrm rot="10800000">
          <a:off x="8739082" y="2802226"/>
          <a:ext cx="1580927" cy="94818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FBFE9A-75CC-6A41-BC79-3400CB545EBD}">
      <dsp:nvSpPr>
        <dsp:cNvPr id="0" name=""/>
        <dsp:cNvSpPr/>
      </dsp:nvSpPr>
      <dsp:spPr>
        <a:xfrm>
          <a:off x="8735920" y="2958850"/>
          <a:ext cx="1425996" cy="124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العملاء الحاليون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شريحة أولى بالرعاية — تحتاج إلى تطمينات صادقة وشفافة</a:t>
          </a:r>
          <a:endParaRPr lang="en-GB" sz="2000" kern="1200" dirty="0"/>
        </a:p>
      </dsp:txBody>
      <dsp:txXfrm>
        <a:off x="8735920" y="2958850"/>
        <a:ext cx="1425996" cy="1248583"/>
      </dsp:txXfrm>
    </dsp:sp>
    <dsp:sp modelId="{799CC2D6-77B1-6545-A08B-E41E42DEF840}">
      <dsp:nvSpPr>
        <dsp:cNvPr id="0" name=""/>
        <dsp:cNvSpPr/>
      </dsp:nvSpPr>
      <dsp:spPr>
        <a:xfrm rot="5400000">
          <a:off x="8735920" y="2371281"/>
          <a:ext cx="268757" cy="26875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1E5DB8-4EDE-F347-BB1F-8B96735CE200}">
      <dsp:nvSpPr>
        <dsp:cNvPr id="0" name=""/>
        <dsp:cNvSpPr/>
      </dsp:nvSpPr>
      <dsp:spPr>
        <a:xfrm rot="10800000">
          <a:off x="6992157" y="2370730"/>
          <a:ext cx="1580927" cy="94818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018354-AF05-EE47-8DEB-8601587013F3}">
      <dsp:nvSpPr>
        <dsp:cNvPr id="0" name=""/>
        <dsp:cNvSpPr/>
      </dsp:nvSpPr>
      <dsp:spPr>
        <a:xfrm>
          <a:off x="6988995" y="2527354"/>
          <a:ext cx="1425996" cy="124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الموظفون</a:t>
          </a:r>
          <a:endParaRPr lang="en-GB" sz="2000" kern="1200" dirty="0"/>
        </a:p>
        <a:p>
          <a:pPr marL="228600" lvl="1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الجبهة الداخلية — لو لم نُخاطبهم بوضوح، نفقد تماسك المؤسسة</a:t>
          </a:r>
          <a:endParaRPr lang="en-GB" sz="2000" kern="1200" dirty="0"/>
        </a:p>
      </dsp:txBody>
      <dsp:txXfrm>
        <a:off x="6988995" y="2527354"/>
        <a:ext cx="1425996" cy="1248583"/>
      </dsp:txXfrm>
    </dsp:sp>
    <dsp:sp modelId="{6501D2E1-49E8-994D-B946-C81C9B3BA4AB}">
      <dsp:nvSpPr>
        <dsp:cNvPr id="0" name=""/>
        <dsp:cNvSpPr/>
      </dsp:nvSpPr>
      <dsp:spPr>
        <a:xfrm rot="5400000">
          <a:off x="6988995" y="1939785"/>
          <a:ext cx="268757" cy="26875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927E50-B8C9-3845-9466-25B3386DB7D3}">
      <dsp:nvSpPr>
        <dsp:cNvPr id="0" name=""/>
        <dsp:cNvSpPr/>
      </dsp:nvSpPr>
      <dsp:spPr>
        <a:xfrm rot="10800000">
          <a:off x="5245233" y="1939234"/>
          <a:ext cx="1580927" cy="94818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A8A65F-DDCB-9E46-A906-00CE6F139EFB}">
      <dsp:nvSpPr>
        <dsp:cNvPr id="0" name=""/>
        <dsp:cNvSpPr/>
      </dsp:nvSpPr>
      <dsp:spPr>
        <a:xfrm>
          <a:off x="5242071" y="2095858"/>
          <a:ext cx="1425996" cy="124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المستثمرون والشركاء</a:t>
          </a:r>
          <a:endParaRPr lang="en-GB" sz="2000" kern="1200" dirty="0"/>
        </a:p>
        <a:p>
          <a:pPr marL="228600" lvl="1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يحتاجون معرفة كيف تُدير العلامة الأزمة — وهل هناك تأثير مالي أو استراتيجي</a:t>
          </a:r>
          <a:endParaRPr lang="en-GB" sz="2000" b="1" kern="1200" dirty="0"/>
        </a:p>
      </dsp:txBody>
      <dsp:txXfrm>
        <a:off x="5242071" y="2095858"/>
        <a:ext cx="1425996" cy="1248583"/>
      </dsp:txXfrm>
    </dsp:sp>
    <dsp:sp modelId="{C6E61857-2EC3-4644-993F-E056284C3079}">
      <dsp:nvSpPr>
        <dsp:cNvPr id="0" name=""/>
        <dsp:cNvSpPr/>
      </dsp:nvSpPr>
      <dsp:spPr>
        <a:xfrm rot="5400000">
          <a:off x="5242071" y="1508289"/>
          <a:ext cx="268757" cy="26875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9B6D10-DC53-564F-A952-EAA180A68016}">
      <dsp:nvSpPr>
        <dsp:cNvPr id="0" name=""/>
        <dsp:cNvSpPr/>
      </dsp:nvSpPr>
      <dsp:spPr>
        <a:xfrm rot="10800000">
          <a:off x="3498308" y="1507738"/>
          <a:ext cx="1580927" cy="94818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59E486-522D-E949-A333-814D8BEF96C7}">
      <dsp:nvSpPr>
        <dsp:cNvPr id="0" name=""/>
        <dsp:cNvSpPr/>
      </dsp:nvSpPr>
      <dsp:spPr>
        <a:xfrm>
          <a:off x="3495146" y="1664362"/>
          <a:ext cx="1425996" cy="124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الإعلام والرأي العام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صانعو الصورة الذهنية في الأزمات — يجب إدارتهم بذكاء</a:t>
          </a:r>
          <a:endParaRPr lang="en-GB" sz="2000" b="1" kern="1200" dirty="0"/>
        </a:p>
      </dsp:txBody>
      <dsp:txXfrm>
        <a:off x="3495146" y="1664362"/>
        <a:ext cx="1425996" cy="1248583"/>
      </dsp:txXfrm>
    </dsp:sp>
    <dsp:sp modelId="{45D64583-3836-6B4B-86EA-094B45EC7D0B}">
      <dsp:nvSpPr>
        <dsp:cNvPr id="0" name=""/>
        <dsp:cNvSpPr/>
      </dsp:nvSpPr>
      <dsp:spPr>
        <a:xfrm rot="5400000">
          <a:off x="3495146" y="1076793"/>
          <a:ext cx="268757" cy="26875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90001A-7359-EB46-96E1-3A8DD6645FD1}">
      <dsp:nvSpPr>
        <dsp:cNvPr id="0" name=""/>
        <dsp:cNvSpPr/>
      </dsp:nvSpPr>
      <dsp:spPr>
        <a:xfrm rot="10800000">
          <a:off x="1751383" y="1076243"/>
          <a:ext cx="1580927" cy="94818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BB2910-B781-EC41-8A7D-861C5CD1CB92}">
      <dsp:nvSpPr>
        <dsp:cNvPr id="0" name=""/>
        <dsp:cNvSpPr/>
      </dsp:nvSpPr>
      <dsp:spPr>
        <a:xfrm>
          <a:off x="1748221" y="1232866"/>
          <a:ext cx="1425996" cy="124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الجهات الرقابية والحكومية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تحتاج إلى خطاب قانوني مسؤول — يُظهر التزام المؤسسة</a:t>
          </a:r>
          <a:endParaRPr lang="en-GB" sz="2000" b="1" kern="1200" dirty="0"/>
        </a:p>
      </dsp:txBody>
      <dsp:txXfrm>
        <a:off x="1748221" y="1232866"/>
        <a:ext cx="1425996" cy="1248583"/>
      </dsp:txXfrm>
    </dsp:sp>
    <dsp:sp modelId="{176D4471-ECF3-E54D-B6E1-12FA18C5EAF8}">
      <dsp:nvSpPr>
        <dsp:cNvPr id="0" name=""/>
        <dsp:cNvSpPr/>
      </dsp:nvSpPr>
      <dsp:spPr>
        <a:xfrm rot="5400000">
          <a:off x="1748221" y="645298"/>
          <a:ext cx="268757" cy="26875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D2A2F2-E7DF-9046-9920-C08F4957F7E5}">
      <dsp:nvSpPr>
        <dsp:cNvPr id="0" name=""/>
        <dsp:cNvSpPr/>
      </dsp:nvSpPr>
      <dsp:spPr>
        <a:xfrm rot="10800000">
          <a:off x="4459" y="644747"/>
          <a:ext cx="1580927" cy="94818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34291B-B10A-3442-9E63-DCC0EEB93506}">
      <dsp:nvSpPr>
        <dsp:cNvPr id="0" name=""/>
        <dsp:cNvSpPr/>
      </dsp:nvSpPr>
      <dsp:spPr>
        <a:xfrm>
          <a:off x="1297" y="801370"/>
          <a:ext cx="1425996" cy="124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٦- المجتمع المحلي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في بعض الأزمات (مجتمعية، مسؤولية اجتماعية)، هذه الشريحة تُصبح محورية</a:t>
          </a:r>
          <a:endParaRPr lang="en-GB" sz="2000" b="1" kern="1200" dirty="0"/>
        </a:p>
      </dsp:txBody>
      <dsp:txXfrm>
        <a:off x="1297" y="801370"/>
        <a:ext cx="1425996" cy="124858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72EC4D-8805-AE4D-BBF4-481588057619}">
      <dsp:nvSpPr>
        <dsp:cNvPr id="0" name=""/>
        <dsp:cNvSpPr/>
      </dsp:nvSpPr>
      <dsp:spPr>
        <a:xfrm>
          <a:off x="6227707" y="0"/>
          <a:ext cx="4108279" cy="4108279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0DCB92-FE19-9347-9CA0-A1DC5B1DC677}">
      <dsp:nvSpPr>
        <dsp:cNvPr id="0" name=""/>
        <dsp:cNvSpPr/>
      </dsp:nvSpPr>
      <dsp:spPr>
        <a:xfrm>
          <a:off x="0" y="0"/>
          <a:ext cx="8281846" cy="41082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رسائل القيم الأساسية</a:t>
          </a:r>
          <a:endParaRPr lang="en-GB" sz="2000" b="1" kern="1200" dirty="0"/>
        </a:p>
      </dsp:txBody>
      <dsp:txXfrm>
        <a:off x="4140923" y="0"/>
        <a:ext cx="4140923" cy="657324"/>
      </dsp:txXfrm>
    </dsp:sp>
    <dsp:sp modelId="{64704608-D2E9-9D40-876E-8910B482FCEC}">
      <dsp:nvSpPr>
        <dsp:cNvPr id="0" name=""/>
        <dsp:cNvSpPr/>
      </dsp:nvSpPr>
      <dsp:spPr>
        <a:xfrm>
          <a:off x="6659076" y="657324"/>
          <a:ext cx="3245540" cy="3245540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98FADD3-F7C6-6141-9238-1782334CCC9B}">
      <dsp:nvSpPr>
        <dsp:cNvPr id="0" name=""/>
        <dsp:cNvSpPr/>
      </dsp:nvSpPr>
      <dsp:spPr>
        <a:xfrm>
          <a:off x="0" y="657324"/>
          <a:ext cx="8281846" cy="32455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رسائل التوضيح والشفافية</a:t>
          </a:r>
          <a:endParaRPr lang="en-GB" sz="2000" kern="1200" dirty="0"/>
        </a:p>
      </dsp:txBody>
      <dsp:txXfrm>
        <a:off x="4140923" y="657324"/>
        <a:ext cx="4140923" cy="657324"/>
      </dsp:txXfrm>
    </dsp:sp>
    <dsp:sp modelId="{B243D702-8D05-114E-B0F3-9E7B02B5EDDB}">
      <dsp:nvSpPr>
        <dsp:cNvPr id="0" name=""/>
        <dsp:cNvSpPr/>
      </dsp:nvSpPr>
      <dsp:spPr>
        <a:xfrm>
          <a:off x="7090445" y="1314649"/>
          <a:ext cx="2382801" cy="2382801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25FFD8-6CC3-434E-9AEC-ED5332F585B9}">
      <dsp:nvSpPr>
        <dsp:cNvPr id="0" name=""/>
        <dsp:cNvSpPr/>
      </dsp:nvSpPr>
      <dsp:spPr>
        <a:xfrm>
          <a:off x="0" y="1314649"/>
          <a:ext cx="8281846" cy="23828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رسائل بناء الثقة</a:t>
          </a:r>
          <a:endParaRPr lang="en-GB" sz="2000" kern="1200" dirty="0"/>
        </a:p>
      </dsp:txBody>
      <dsp:txXfrm>
        <a:off x="4140923" y="1314649"/>
        <a:ext cx="4140923" cy="657324"/>
      </dsp:txXfrm>
    </dsp:sp>
    <dsp:sp modelId="{C01CDE1A-606E-7040-B196-0319E67D94F9}">
      <dsp:nvSpPr>
        <dsp:cNvPr id="0" name=""/>
        <dsp:cNvSpPr/>
      </dsp:nvSpPr>
      <dsp:spPr>
        <a:xfrm>
          <a:off x="7521814" y="1971973"/>
          <a:ext cx="1520063" cy="152006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C6A46E-C935-9245-9C07-655F54557E1F}">
      <dsp:nvSpPr>
        <dsp:cNvPr id="0" name=""/>
        <dsp:cNvSpPr/>
      </dsp:nvSpPr>
      <dsp:spPr>
        <a:xfrm>
          <a:off x="0" y="1971973"/>
          <a:ext cx="8281846" cy="1520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رسائل الإجراء</a:t>
          </a:r>
          <a:endParaRPr lang="en-GB" sz="2000" kern="1200" dirty="0"/>
        </a:p>
      </dsp:txBody>
      <dsp:txXfrm>
        <a:off x="4140923" y="1971973"/>
        <a:ext cx="4140923" cy="657324"/>
      </dsp:txXfrm>
    </dsp:sp>
    <dsp:sp modelId="{01691D91-5340-9749-A1A3-64E0DCC2D2C4}">
      <dsp:nvSpPr>
        <dsp:cNvPr id="0" name=""/>
        <dsp:cNvSpPr/>
      </dsp:nvSpPr>
      <dsp:spPr>
        <a:xfrm>
          <a:off x="7953184" y="2629298"/>
          <a:ext cx="657324" cy="65732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F78A5EC-D8CA-174E-87B6-E477E25D5602}">
      <dsp:nvSpPr>
        <dsp:cNvPr id="0" name=""/>
        <dsp:cNvSpPr/>
      </dsp:nvSpPr>
      <dsp:spPr>
        <a:xfrm>
          <a:off x="0" y="2629298"/>
          <a:ext cx="8281846" cy="6573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رسائل الالتزام المستقبلي</a:t>
          </a:r>
          <a:endParaRPr lang="en-GB" sz="2000" kern="1200" dirty="0"/>
        </a:p>
      </dsp:txBody>
      <dsp:txXfrm>
        <a:off x="4140923" y="2629298"/>
        <a:ext cx="4140923" cy="657324"/>
      </dsp:txXfrm>
    </dsp:sp>
    <dsp:sp modelId="{474A7092-C4E8-B142-A152-3B6EF901200A}">
      <dsp:nvSpPr>
        <dsp:cNvPr id="0" name=""/>
        <dsp:cNvSpPr/>
      </dsp:nvSpPr>
      <dsp:spPr>
        <a:xfrm>
          <a:off x="0" y="0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تُعبّر دائمًا عن هوية وقيم العلامة — لا تتغير حتى في الأزمة</a:t>
          </a:r>
          <a:endParaRPr lang="en-GB" sz="2000" b="0" kern="1200" dirty="0"/>
        </a:p>
      </dsp:txBody>
      <dsp:txXfrm>
        <a:off x="0" y="0"/>
        <a:ext cx="4140923" cy="657324"/>
      </dsp:txXfrm>
    </dsp:sp>
    <dsp:sp modelId="{1A90B219-5E33-3940-99DA-72CEAE0929FA}">
      <dsp:nvSpPr>
        <dsp:cNvPr id="0" name=""/>
        <dsp:cNvSpPr/>
      </dsp:nvSpPr>
      <dsp:spPr>
        <a:xfrm>
          <a:off x="0" y="657324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تشرح للجمهور ما يحدث — بوضوح ودون مواربة</a:t>
          </a:r>
          <a:endParaRPr lang="en-GB" sz="2000" b="0" kern="1200" dirty="0"/>
        </a:p>
      </dsp:txBody>
      <dsp:txXfrm>
        <a:off x="0" y="657324"/>
        <a:ext cx="4140923" cy="657324"/>
      </dsp:txXfrm>
    </dsp:sp>
    <dsp:sp modelId="{BCDBF414-1865-6D48-B2A8-7B64EE3EF534}">
      <dsp:nvSpPr>
        <dsp:cNvPr id="0" name=""/>
        <dsp:cNvSpPr/>
      </dsp:nvSpPr>
      <dsp:spPr>
        <a:xfrm>
          <a:off x="0" y="1314649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تُبرز خطوات المؤسسة لاستعادة أو تعزيز الثقة</a:t>
          </a:r>
          <a:endParaRPr lang="en-GB" sz="2000" b="0" kern="1200" dirty="0"/>
        </a:p>
      </dsp:txBody>
      <dsp:txXfrm>
        <a:off x="0" y="1314649"/>
        <a:ext cx="4140923" cy="657324"/>
      </dsp:txXfrm>
    </dsp:sp>
    <dsp:sp modelId="{55441BEF-3CA1-7045-B6E8-7175ED4143DB}">
      <dsp:nvSpPr>
        <dsp:cNvPr id="0" name=""/>
        <dsp:cNvSpPr/>
      </dsp:nvSpPr>
      <dsp:spPr>
        <a:xfrm>
          <a:off x="0" y="1971973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تُعطي للجمهور ما يجب أن يفعله (خطوات، أرقام تواصل، خيارات متاحة)</a:t>
          </a:r>
          <a:endParaRPr lang="en-GB" sz="2000" b="0" kern="1200" dirty="0"/>
        </a:p>
      </dsp:txBody>
      <dsp:txXfrm>
        <a:off x="0" y="1971973"/>
        <a:ext cx="4140923" cy="657324"/>
      </dsp:txXfrm>
    </dsp:sp>
    <dsp:sp modelId="{214878A9-EB78-4942-A796-2A8504A0E85E}">
      <dsp:nvSpPr>
        <dsp:cNvPr id="0" name=""/>
        <dsp:cNvSpPr/>
      </dsp:nvSpPr>
      <dsp:spPr>
        <a:xfrm>
          <a:off x="0" y="2629298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تُعبر عن كيف ستُعالج المؤسسة الأزمة وما الذي ستتعلّمه منها</a:t>
          </a:r>
          <a:endParaRPr lang="en-GB" sz="2000" b="0" kern="1200" dirty="0"/>
        </a:p>
      </dsp:txBody>
      <dsp:txXfrm>
        <a:off x="0" y="2629298"/>
        <a:ext cx="4140923" cy="65732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7688722" y="1288"/>
          <a:ext cx="2236326" cy="17412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kern="1200" dirty="0"/>
            <a:t>خطوط تدفق المعلومات يجب أن تكون واضحة جدًا</a:t>
          </a:r>
          <a:endParaRPr lang="en-GB" sz="2800" kern="1200" dirty="0"/>
        </a:p>
      </dsp:txBody>
      <dsp:txXfrm>
        <a:off x="7739722" y="52288"/>
        <a:ext cx="2134326" cy="1639273"/>
      </dsp:txXfrm>
    </dsp:sp>
    <dsp:sp modelId="{474E08C6-BF25-524D-BF09-D2E56798AA30}">
      <dsp:nvSpPr>
        <dsp:cNvPr id="0" name=""/>
        <dsp:cNvSpPr/>
      </dsp:nvSpPr>
      <dsp:spPr>
        <a:xfrm>
          <a:off x="9477782" y="1742561"/>
          <a:ext cx="223632" cy="1667036"/>
        </a:xfrm>
        <a:custGeom>
          <a:avLst/>
          <a:gdLst/>
          <a:ahLst/>
          <a:cxnLst/>
          <a:rect l="0" t="0" r="0" b="0"/>
          <a:pathLst>
            <a:path>
              <a:moveTo>
                <a:pt x="223632" y="0"/>
              </a:moveTo>
              <a:lnTo>
                <a:pt x="223632" y="1667036"/>
              </a:lnTo>
              <a:lnTo>
                <a:pt x="0" y="166703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3978810" y="1968303"/>
          <a:ext cx="5498972" cy="2882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من يملك المعلومة؟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من يُقرّر ماذا يُقال؟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كيف تنتقل المعلومة داخليًا (للإدارة، الموظفين، الشركاء)؟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كيف تنتقل خارجيًا (للإعلام، العملاء، الجمهور العام)؟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كيف نُتابع هل الرسالة وصلت فعلًا كما أردنا؟</a:t>
          </a:r>
          <a:endParaRPr lang="en-GB" sz="2400" kern="1200" dirty="0"/>
        </a:p>
      </dsp:txBody>
      <dsp:txXfrm>
        <a:off x="4063238" y="2052731"/>
        <a:ext cx="5330116" cy="2713733"/>
      </dsp:txXfrm>
    </dsp:sp>
    <dsp:sp modelId="{1E59F680-4E82-2143-8417-50D78DDBE869}">
      <dsp:nvSpPr>
        <dsp:cNvPr id="0" name=""/>
        <dsp:cNvSpPr/>
      </dsp:nvSpPr>
      <dsp:spPr>
        <a:xfrm>
          <a:off x="1738265" y="1288"/>
          <a:ext cx="2236326" cy="17412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kern="1200" dirty="0"/>
            <a:t>خطر كبير يظهر حين يحدث</a:t>
          </a:r>
          <a:endParaRPr lang="en-GB" sz="2800" kern="1200" dirty="0"/>
        </a:p>
      </dsp:txBody>
      <dsp:txXfrm>
        <a:off x="1789265" y="52288"/>
        <a:ext cx="2134326" cy="1639273"/>
      </dsp:txXfrm>
    </dsp:sp>
    <dsp:sp modelId="{3F52908F-F3E2-1444-BEA9-F4716613E0BA}">
      <dsp:nvSpPr>
        <dsp:cNvPr id="0" name=""/>
        <dsp:cNvSpPr/>
      </dsp:nvSpPr>
      <dsp:spPr>
        <a:xfrm>
          <a:off x="3527326" y="1742561"/>
          <a:ext cx="223632" cy="1667036"/>
        </a:xfrm>
        <a:custGeom>
          <a:avLst/>
          <a:gdLst/>
          <a:ahLst/>
          <a:cxnLst/>
          <a:rect l="0" t="0" r="0" b="0"/>
          <a:pathLst>
            <a:path>
              <a:moveTo>
                <a:pt x="223632" y="0"/>
              </a:moveTo>
              <a:lnTo>
                <a:pt x="223632" y="1667036"/>
              </a:lnTo>
              <a:lnTo>
                <a:pt x="0" y="166703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3960" y="1968303"/>
          <a:ext cx="3523365" cy="2882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800" kern="1200" dirty="0"/>
            <a:t>ازدواجية في الرسائل</a:t>
          </a:r>
          <a:endParaRPr lang="en-GB" sz="2800" kern="1200" dirty="0"/>
        </a:p>
        <a:p>
          <a:pPr marL="0" lvl="0" indent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800" kern="1200" dirty="0"/>
            <a:t>تسريبات إعلامية غير مدروسة</a:t>
          </a:r>
          <a:endParaRPr lang="en-GB" sz="2800" kern="1200" dirty="0"/>
        </a:p>
        <a:p>
          <a:pPr marL="0" lvl="0" indent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800" kern="1200" dirty="0"/>
            <a:t>صمت داخلي يُفزع الموظفين</a:t>
          </a:r>
          <a:endParaRPr lang="en-GB" sz="2800" kern="1200" dirty="0"/>
        </a:p>
      </dsp:txBody>
      <dsp:txXfrm>
        <a:off x="88388" y="2052731"/>
        <a:ext cx="3354509" cy="271373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8334521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تغيّر مفاجئ في حجم ونبرة الحديث عن العلامة</a:t>
          </a:r>
          <a:endParaRPr lang="en-GB" sz="2000" kern="1200" dirty="0"/>
        </a:p>
      </dsp:txBody>
      <dsp:txXfrm>
        <a:off x="8370803" y="737345"/>
        <a:ext cx="1518379" cy="1166194"/>
      </dsp:txXfrm>
    </dsp:sp>
    <dsp:sp modelId="{474E08C6-BF25-524D-BF09-D2E56798AA30}">
      <dsp:nvSpPr>
        <dsp:cNvPr id="0" name=""/>
        <dsp:cNvSpPr/>
      </dsp:nvSpPr>
      <dsp:spPr>
        <a:xfrm>
          <a:off x="9607275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943481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ارتفاع مفاجئ في عدد الذِكر — أو تغيّر النبرة نحو السلبية</a:t>
          </a:r>
          <a:endParaRPr lang="en-GB" sz="2000" kern="1200" dirty="0"/>
        </a:p>
      </dsp:txBody>
      <dsp:txXfrm>
        <a:off x="7992212" y="2149147"/>
        <a:ext cx="1566332" cy="1953238"/>
      </dsp:txXfrm>
    </dsp:sp>
    <dsp:sp modelId="{1E59F680-4E82-2143-8417-50D78DDBE869}">
      <dsp:nvSpPr>
        <dsp:cNvPr id="0" name=""/>
        <dsp:cNvSpPr/>
      </dsp:nvSpPr>
      <dsp:spPr>
        <a:xfrm>
          <a:off x="6349536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تصاعد الشكاوى أو التعليقات غير الاعتيادية</a:t>
          </a:r>
          <a:endParaRPr lang="en-GB" sz="2000" kern="1200" dirty="0"/>
        </a:p>
      </dsp:txBody>
      <dsp:txXfrm>
        <a:off x="6385818" y="737345"/>
        <a:ext cx="1518379" cy="1166194"/>
      </dsp:txXfrm>
    </dsp:sp>
    <dsp:sp modelId="{3F52908F-F3E2-1444-BEA9-F4716613E0BA}">
      <dsp:nvSpPr>
        <dsp:cNvPr id="0" name=""/>
        <dsp:cNvSpPr/>
      </dsp:nvSpPr>
      <dsp:spPr>
        <a:xfrm>
          <a:off x="7622291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5958497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نمط جديد من الشكاوى — أو زيادة في الحدة أو حجمها</a:t>
          </a:r>
          <a:endParaRPr lang="en-GB" sz="2000" kern="1200" dirty="0"/>
        </a:p>
      </dsp:txBody>
      <dsp:txXfrm>
        <a:off x="6007228" y="2149147"/>
        <a:ext cx="1566332" cy="1953238"/>
      </dsp:txXfrm>
    </dsp:sp>
    <dsp:sp modelId="{FD7770DE-E48B-1A48-AB1E-8D3686CF1477}">
      <dsp:nvSpPr>
        <dsp:cNvPr id="0" name=""/>
        <dsp:cNvSpPr/>
      </dsp:nvSpPr>
      <dsp:spPr>
        <a:xfrm>
          <a:off x="4364552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تغطية إعلامية غير متوقعة</a:t>
          </a:r>
          <a:endParaRPr lang="en-GB" sz="2000" kern="1200" dirty="0"/>
        </a:p>
      </dsp:txBody>
      <dsp:txXfrm>
        <a:off x="4400834" y="737345"/>
        <a:ext cx="1518379" cy="1166194"/>
      </dsp:txXfrm>
    </dsp:sp>
    <dsp:sp modelId="{12943B04-FBB2-6F4C-87AA-89510E0340E7}">
      <dsp:nvSpPr>
        <dsp:cNvPr id="0" name=""/>
        <dsp:cNvSpPr/>
      </dsp:nvSpPr>
      <dsp:spPr>
        <a:xfrm>
          <a:off x="5637307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3973512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بداية تغطيات سلبية أو مثيرة للجدل في وسائل الإعلام</a:t>
          </a:r>
          <a:endParaRPr lang="en-GB" sz="2000" b="1" kern="1200" dirty="0"/>
        </a:p>
      </dsp:txBody>
      <dsp:txXfrm>
        <a:off x="4022243" y="2149147"/>
        <a:ext cx="1566332" cy="1953238"/>
      </dsp:txXfrm>
    </dsp:sp>
    <dsp:sp modelId="{58AD48F4-42FD-B845-9AF1-09F42F377880}">
      <dsp:nvSpPr>
        <dsp:cNvPr id="0" name=""/>
        <dsp:cNvSpPr/>
      </dsp:nvSpPr>
      <dsp:spPr>
        <a:xfrm>
          <a:off x="2379568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تصاعد محتوى مؤثر من جهات فاعلة</a:t>
          </a:r>
          <a:endParaRPr lang="en-GB" sz="2000" kern="1200" dirty="0"/>
        </a:p>
      </dsp:txBody>
      <dsp:txXfrm>
        <a:off x="2415850" y="737345"/>
        <a:ext cx="1518379" cy="1166194"/>
      </dsp:txXfrm>
    </dsp:sp>
    <dsp:sp modelId="{4B36EB3F-BD60-9047-9F69-8C58C7038857}">
      <dsp:nvSpPr>
        <dsp:cNvPr id="0" name=""/>
        <dsp:cNvSpPr/>
      </dsp:nvSpPr>
      <dsp:spPr>
        <a:xfrm>
          <a:off x="3652323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1988528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مشاهير، نشطاء، مؤثرون </a:t>
          </a:r>
          <a:r>
            <a:rPr lang="ar-SA" sz="2000" kern="1200" dirty="0" err="1"/>
            <a:t>يبدأون</a:t>
          </a:r>
          <a:r>
            <a:rPr lang="ar-SA" sz="2000" kern="1200" dirty="0"/>
            <a:t> الحديث عن العلامة سلبًا</a:t>
          </a:r>
          <a:endParaRPr lang="en-GB" sz="2000" b="1" kern="1200" dirty="0"/>
        </a:p>
      </dsp:txBody>
      <dsp:txXfrm>
        <a:off x="2037259" y="2149147"/>
        <a:ext cx="1566332" cy="1953238"/>
      </dsp:txXfrm>
    </dsp:sp>
    <dsp:sp modelId="{1E86E498-D395-8948-A8C3-1D2A51F364B9}">
      <dsp:nvSpPr>
        <dsp:cNvPr id="0" name=""/>
        <dsp:cNvSpPr/>
      </dsp:nvSpPr>
      <dsp:spPr>
        <a:xfrm>
          <a:off x="394584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إشارات غير اعتيادية في تحليلات البحث</a:t>
          </a:r>
          <a:endParaRPr lang="en-GB" sz="2000" kern="1200" dirty="0"/>
        </a:p>
      </dsp:txBody>
      <dsp:txXfrm>
        <a:off x="430866" y="737345"/>
        <a:ext cx="1518379" cy="1166194"/>
      </dsp:txXfrm>
    </dsp:sp>
    <dsp:sp modelId="{DA0FA4A6-0540-304E-9808-15930364A48E}">
      <dsp:nvSpPr>
        <dsp:cNvPr id="0" name=""/>
        <dsp:cNvSpPr/>
      </dsp:nvSpPr>
      <dsp:spPr>
        <a:xfrm>
          <a:off x="1667338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02B4B4-1AF7-754A-AA82-69818D91E98F}">
      <dsp:nvSpPr>
        <dsp:cNvPr id="0" name=""/>
        <dsp:cNvSpPr/>
      </dsp:nvSpPr>
      <dsp:spPr>
        <a:xfrm>
          <a:off x="3544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ارتفاع مفاجئ في البحث عن كلمات مفتاحية مرتبطة بالأزمة المحتملة</a:t>
          </a:r>
          <a:endParaRPr lang="en-GB" sz="2000" b="1" kern="1200" dirty="0"/>
        </a:p>
      </dsp:txBody>
      <dsp:txXfrm>
        <a:off x="52275" y="2149147"/>
        <a:ext cx="1566332" cy="195323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5B8B4E-1868-BA4E-A78A-D05940E6AF5B}">
      <dsp:nvSpPr>
        <dsp:cNvPr id="0" name=""/>
        <dsp:cNvSpPr/>
      </dsp:nvSpPr>
      <dsp:spPr>
        <a:xfrm rot="10800000">
          <a:off x="0" y="1259"/>
          <a:ext cx="5810818" cy="99894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تحديد الاتجاه العام للخطاب: إيجابي، سلبي، محايد</a:t>
          </a:r>
          <a:endParaRPr lang="en-GB" sz="2400" kern="1200" dirty="0"/>
        </a:p>
      </dsp:txBody>
      <dsp:txXfrm rot="10800000">
        <a:off x="374605" y="126127"/>
        <a:ext cx="5436213" cy="749211"/>
      </dsp:txXfrm>
    </dsp:sp>
    <dsp:sp modelId="{3B6320C9-7B65-C443-A7DA-4F01DE925B3F}">
      <dsp:nvSpPr>
        <dsp:cNvPr id="0" name=""/>
        <dsp:cNvSpPr/>
      </dsp:nvSpPr>
      <dsp:spPr>
        <a:xfrm>
          <a:off x="5810818" y="1259"/>
          <a:ext cx="3873879" cy="998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تحليل المشاعر </a:t>
          </a:r>
          <a:r>
            <a:rPr lang="en-GB" sz="2400" b="1" kern="1200" dirty="0"/>
            <a:t> (Sentiment Analysis)</a:t>
          </a:r>
          <a:endParaRPr lang="en-GB" sz="2400" kern="1200" dirty="0"/>
        </a:p>
      </dsp:txBody>
      <dsp:txXfrm>
        <a:off x="5859583" y="50024"/>
        <a:ext cx="3776349" cy="901418"/>
      </dsp:txXfrm>
    </dsp:sp>
    <dsp:sp modelId="{01993A5A-F366-404A-8D47-E673AD59D90E}">
      <dsp:nvSpPr>
        <dsp:cNvPr id="0" name=""/>
        <dsp:cNvSpPr/>
      </dsp:nvSpPr>
      <dsp:spPr>
        <a:xfrm rot="10800000">
          <a:off x="0" y="1100103"/>
          <a:ext cx="5810818" cy="99894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400" kern="1200" dirty="0"/>
            <a:t>اكتشاف الارتفاع غير الطبيعي في التفاعل حول موضوع معين</a:t>
          </a:r>
          <a:endParaRPr lang="en-GB" sz="2400" kern="1200" dirty="0"/>
        </a:p>
      </dsp:txBody>
      <dsp:txXfrm rot="10800000">
        <a:off x="374605" y="1224971"/>
        <a:ext cx="5436213" cy="749211"/>
      </dsp:txXfrm>
    </dsp:sp>
    <dsp:sp modelId="{E290ED43-8BD2-554B-A092-E608ADACC4A2}">
      <dsp:nvSpPr>
        <dsp:cNvPr id="0" name=""/>
        <dsp:cNvSpPr/>
      </dsp:nvSpPr>
      <dsp:spPr>
        <a:xfrm>
          <a:off x="5810818" y="1100103"/>
          <a:ext cx="3873879" cy="998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رصد الشذوذ في التفاعل </a:t>
          </a:r>
          <a:r>
            <a:rPr lang="en-GB" sz="2400" b="1" kern="1200" dirty="0"/>
            <a:t> (Anomaly Detection)</a:t>
          </a:r>
          <a:endParaRPr lang="en-GB" sz="2400" kern="1200" dirty="0"/>
        </a:p>
      </dsp:txBody>
      <dsp:txXfrm>
        <a:off x="5859583" y="1148868"/>
        <a:ext cx="3776349" cy="901418"/>
      </dsp:txXfrm>
    </dsp:sp>
    <dsp:sp modelId="{26476513-B186-1F42-AC58-8C1E0D63FE2D}">
      <dsp:nvSpPr>
        <dsp:cNvPr id="0" name=""/>
        <dsp:cNvSpPr/>
      </dsp:nvSpPr>
      <dsp:spPr>
        <a:xfrm rot="10800000">
          <a:off x="0" y="2198946"/>
          <a:ext cx="5810818" cy="99894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معرفة من يقود السرد ومن يعيد نشره</a:t>
          </a:r>
          <a:endParaRPr lang="en-GB" sz="2400" kern="1200" dirty="0"/>
        </a:p>
      </dsp:txBody>
      <dsp:txXfrm rot="10800000">
        <a:off x="374605" y="2323814"/>
        <a:ext cx="5436213" cy="749211"/>
      </dsp:txXfrm>
    </dsp:sp>
    <dsp:sp modelId="{80F397C7-7268-A749-8C15-23CCB5A81C81}">
      <dsp:nvSpPr>
        <dsp:cNvPr id="0" name=""/>
        <dsp:cNvSpPr/>
      </dsp:nvSpPr>
      <dsp:spPr>
        <a:xfrm>
          <a:off x="5810818" y="2198946"/>
          <a:ext cx="3873879" cy="998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تتبع الشبكات المؤثرة</a:t>
          </a:r>
          <a:endParaRPr lang="en-GB" sz="2400" kern="1200" dirty="0"/>
        </a:p>
      </dsp:txBody>
      <dsp:txXfrm>
        <a:off x="5859583" y="2247711"/>
        <a:ext cx="3776349" cy="901418"/>
      </dsp:txXfrm>
    </dsp:sp>
    <dsp:sp modelId="{38439644-AAE9-634E-8A38-4BAB06E7DCF4}">
      <dsp:nvSpPr>
        <dsp:cNvPr id="0" name=""/>
        <dsp:cNvSpPr/>
      </dsp:nvSpPr>
      <dsp:spPr>
        <a:xfrm rot="10800000">
          <a:off x="0" y="3297790"/>
          <a:ext cx="5810818" cy="99894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إشعارات استباقية قبل تحول النقاش إلى أزمة مكتملة</a:t>
          </a:r>
          <a:endParaRPr lang="en-GB" sz="2400" kern="1200" dirty="0"/>
        </a:p>
      </dsp:txBody>
      <dsp:txXfrm rot="10800000">
        <a:off x="374605" y="3422658"/>
        <a:ext cx="5436213" cy="749211"/>
      </dsp:txXfrm>
    </dsp:sp>
    <dsp:sp modelId="{F920F367-1315-5B42-A83F-9F79FD7A98A6}">
      <dsp:nvSpPr>
        <dsp:cNvPr id="0" name=""/>
        <dsp:cNvSpPr/>
      </dsp:nvSpPr>
      <dsp:spPr>
        <a:xfrm>
          <a:off x="5810818" y="3297790"/>
          <a:ext cx="3873879" cy="998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تنبيهات فورية للإدارة</a:t>
          </a:r>
          <a:endParaRPr lang="en-GB" sz="2400" kern="1200" dirty="0"/>
        </a:p>
      </dsp:txBody>
      <dsp:txXfrm>
        <a:off x="5859583" y="3346555"/>
        <a:ext cx="3776349" cy="90141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DC5162-8271-364B-B0AF-137ADDC04A29}">
      <dsp:nvSpPr>
        <dsp:cNvPr id="0" name=""/>
        <dsp:cNvSpPr/>
      </dsp:nvSpPr>
      <dsp:spPr>
        <a:xfrm>
          <a:off x="6802859" y="0"/>
          <a:ext cx="3685526" cy="3685526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B5B09B-62B7-0346-9C94-2C3547C09243}">
      <dsp:nvSpPr>
        <dsp:cNvPr id="0" name=""/>
        <dsp:cNvSpPr/>
      </dsp:nvSpPr>
      <dsp:spPr>
        <a:xfrm>
          <a:off x="0" y="0"/>
          <a:ext cx="8645622" cy="36855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الذكاء الاصطناعي لا يملك الحس الأخلاقي</a:t>
          </a:r>
          <a:endParaRPr lang="en-GB" sz="2000" b="1" kern="1200" dirty="0"/>
        </a:p>
      </dsp:txBody>
      <dsp:txXfrm>
        <a:off x="4322811" y="0"/>
        <a:ext cx="4322811" cy="783174"/>
      </dsp:txXfrm>
    </dsp:sp>
    <dsp:sp modelId="{FB6DE5B3-D482-1542-9B31-ABEC3C6C92F8}">
      <dsp:nvSpPr>
        <dsp:cNvPr id="0" name=""/>
        <dsp:cNvSpPr/>
      </dsp:nvSpPr>
      <dsp:spPr>
        <a:xfrm>
          <a:off x="7286585" y="783174"/>
          <a:ext cx="2718075" cy="271807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30CB04D-72E0-B44E-9227-F67526A2098F}">
      <dsp:nvSpPr>
        <dsp:cNvPr id="0" name=""/>
        <dsp:cNvSpPr/>
      </dsp:nvSpPr>
      <dsp:spPr>
        <a:xfrm>
          <a:off x="0" y="783174"/>
          <a:ext cx="8645622" cy="27180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خطر الردود الآلية غير الإنسانية</a:t>
          </a:r>
          <a:endParaRPr lang="en-GB" sz="2000" kern="1200" dirty="0"/>
        </a:p>
      </dsp:txBody>
      <dsp:txXfrm>
        <a:off x="4322811" y="783174"/>
        <a:ext cx="4322811" cy="783174"/>
      </dsp:txXfrm>
    </dsp:sp>
    <dsp:sp modelId="{562A6ED7-D920-6049-B327-DA5F134B315A}">
      <dsp:nvSpPr>
        <dsp:cNvPr id="0" name=""/>
        <dsp:cNvSpPr/>
      </dsp:nvSpPr>
      <dsp:spPr>
        <a:xfrm>
          <a:off x="7770310" y="1566348"/>
          <a:ext cx="1750624" cy="175062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D70B32-69FC-6847-BE51-792A15DE9100}">
      <dsp:nvSpPr>
        <dsp:cNvPr id="0" name=""/>
        <dsp:cNvSpPr/>
      </dsp:nvSpPr>
      <dsp:spPr>
        <a:xfrm>
          <a:off x="0" y="1566348"/>
          <a:ext cx="8645622" cy="17506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التلاعب بالرأي العام خط أحمر</a:t>
          </a:r>
          <a:endParaRPr lang="en-GB" sz="2000" kern="1200" dirty="0"/>
        </a:p>
      </dsp:txBody>
      <dsp:txXfrm>
        <a:off x="4322811" y="1566348"/>
        <a:ext cx="4322811" cy="783174"/>
      </dsp:txXfrm>
    </dsp:sp>
    <dsp:sp modelId="{F3051302-B7C1-ED48-B3E3-1C11F9C39D46}">
      <dsp:nvSpPr>
        <dsp:cNvPr id="0" name=""/>
        <dsp:cNvSpPr/>
      </dsp:nvSpPr>
      <dsp:spPr>
        <a:xfrm>
          <a:off x="8254035" y="2349522"/>
          <a:ext cx="783174" cy="78317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E8A102A-9AF6-1B44-B3C8-9423723839E7}">
      <dsp:nvSpPr>
        <dsp:cNvPr id="0" name=""/>
        <dsp:cNvSpPr/>
      </dsp:nvSpPr>
      <dsp:spPr>
        <a:xfrm>
          <a:off x="0" y="2349522"/>
          <a:ext cx="8645622" cy="7831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القرار النهائي يجب أن يكون بشريًا</a:t>
          </a:r>
          <a:endParaRPr lang="en-GB" sz="2000" kern="1200" dirty="0"/>
        </a:p>
      </dsp:txBody>
      <dsp:txXfrm>
        <a:off x="4322811" y="2349522"/>
        <a:ext cx="4322811" cy="783174"/>
      </dsp:txXfrm>
    </dsp:sp>
    <dsp:sp modelId="{659A2370-BAA5-1344-8ACF-D580BD9D4B9D}">
      <dsp:nvSpPr>
        <dsp:cNvPr id="0" name=""/>
        <dsp:cNvSpPr/>
      </dsp:nvSpPr>
      <dsp:spPr>
        <a:xfrm>
          <a:off x="0" y="0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هو يحلل البيانات ولا يفهم السياق القيمي بالكامل</a:t>
          </a:r>
          <a:endParaRPr lang="en-GB" sz="2000" kern="1200" dirty="0"/>
        </a:p>
      </dsp:txBody>
      <dsp:txXfrm>
        <a:off x="0" y="0"/>
        <a:ext cx="4322811" cy="783174"/>
      </dsp:txXfrm>
    </dsp:sp>
    <dsp:sp modelId="{44781EBC-1241-9A4A-84F4-23C1C40A50F4}">
      <dsp:nvSpPr>
        <dsp:cNvPr id="0" name=""/>
        <dsp:cNvSpPr/>
      </dsp:nvSpPr>
      <dsp:spPr>
        <a:xfrm>
          <a:off x="0" y="783174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الأزمات تحتاج نبرة بشرية صادقة</a:t>
          </a:r>
          <a:endParaRPr lang="en-GB" sz="2000" kern="1200" dirty="0"/>
        </a:p>
      </dsp:txBody>
      <dsp:txXfrm>
        <a:off x="0" y="783174"/>
        <a:ext cx="4322811" cy="783174"/>
      </dsp:txXfrm>
    </dsp:sp>
    <dsp:sp modelId="{88DAE99A-E55B-2746-B476-F9CC2547AEB3}">
      <dsp:nvSpPr>
        <dsp:cNvPr id="0" name=""/>
        <dsp:cNvSpPr/>
      </dsp:nvSpPr>
      <dsp:spPr>
        <a:xfrm>
          <a:off x="0" y="1566348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استخدام البيانات للتضليل يُفقد العلامة مصداقيتها</a:t>
          </a:r>
          <a:endParaRPr lang="en-GB" sz="2000" kern="1200" dirty="0"/>
        </a:p>
      </dsp:txBody>
      <dsp:txXfrm>
        <a:off x="0" y="1566348"/>
        <a:ext cx="4322811" cy="783174"/>
      </dsp:txXfrm>
    </dsp:sp>
    <dsp:sp modelId="{FD2BB1F4-2442-064D-AB41-EB37C786B931}">
      <dsp:nvSpPr>
        <dsp:cNvPr id="0" name=""/>
        <dsp:cNvSpPr/>
      </dsp:nvSpPr>
      <dsp:spPr>
        <a:xfrm>
          <a:off x="0" y="2349522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الذكاء الاصطناعي أداة دعم لا بديل عن القيادة</a:t>
          </a:r>
          <a:endParaRPr lang="en-GB" sz="2000" kern="1200" dirty="0"/>
        </a:p>
      </dsp:txBody>
      <dsp:txXfrm>
        <a:off x="0" y="2349522"/>
        <a:ext cx="4322811" cy="78317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A51BE2-BF78-B747-ADED-D8F45BFABD44}">
      <dsp:nvSpPr>
        <dsp:cNvPr id="0" name=""/>
        <dsp:cNvSpPr/>
      </dsp:nvSpPr>
      <dsp:spPr>
        <a:xfrm rot="10800000">
          <a:off x="8093422" y="82603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أدوات رصد ذكية متعددة القنوات</a:t>
          </a:r>
          <a:endParaRPr lang="en-GB" sz="2000" b="1" kern="1200" dirty="0"/>
        </a:p>
      </dsp:txBody>
      <dsp:txXfrm rot="10800000">
        <a:off x="8541079" y="826032"/>
        <a:ext cx="1342972" cy="895314"/>
      </dsp:txXfrm>
    </dsp:sp>
    <dsp:sp modelId="{7B03C379-8265-3541-9D62-CAB8EF5AB48D}">
      <dsp:nvSpPr>
        <dsp:cNvPr id="0" name=""/>
        <dsp:cNvSpPr/>
      </dsp:nvSpPr>
      <dsp:spPr>
        <a:xfrm>
          <a:off x="8541079" y="1833260"/>
          <a:ext cx="1790628" cy="1610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يجب استخدام أدوات متكاملة تُغطي: </a:t>
          </a:r>
          <a:r>
            <a:rPr lang="ar-SA" sz="2000" kern="1200" dirty="0" err="1"/>
            <a:t>السوشيال</a:t>
          </a:r>
          <a:r>
            <a:rPr lang="ar-SA" sz="2000" kern="1200" dirty="0"/>
            <a:t> ميديا، الإعلام الرقمي، مجموعات الحوار، محركات البحث</a:t>
          </a:r>
          <a:endParaRPr lang="en-GB" sz="2000" b="0" kern="1200" dirty="0"/>
        </a:p>
      </dsp:txBody>
      <dsp:txXfrm>
        <a:off x="8541079" y="1833260"/>
        <a:ext cx="1790628" cy="1610321"/>
      </dsp:txXfrm>
    </dsp:sp>
    <dsp:sp modelId="{2C183539-95ED-844D-86E5-8817D387BFA6}">
      <dsp:nvSpPr>
        <dsp:cNvPr id="0" name=""/>
        <dsp:cNvSpPr/>
      </dsp:nvSpPr>
      <dsp:spPr>
        <a:xfrm rot="10800000">
          <a:off x="6071136" y="82603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مؤشرات مرجعية واضحة</a:t>
          </a:r>
          <a:endParaRPr lang="en-GB" sz="2000" kern="1200" dirty="0"/>
        </a:p>
      </dsp:txBody>
      <dsp:txXfrm rot="10800000">
        <a:off x="6518793" y="826032"/>
        <a:ext cx="1342972" cy="895314"/>
      </dsp:txXfrm>
    </dsp:sp>
    <dsp:sp modelId="{2AA6EC6E-741E-6B49-9F5F-2EE94515712F}">
      <dsp:nvSpPr>
        <dsp:cNvPr id="0" name=""/>
        <dsp:cNvSpPr/>
      </dsp:nvSpPr>
      <dsp:spPr>
        <a:xfrm>
          <a:off x="6518793" y="1833260"/>
          <a:ext cx="1790628" cy="1610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ما الذي يُعدّ "تغيرًا مقلقًا" في مؤشراتنا؟ يجب أن نُحدد خطوطًا مرجعية </a:t>
          </a:r>
          <a:endParaRPr lang="en-GB" sz="2000" b="0" kern="1200" dirty="0"/>
        </a:p>
      </dsp:txBody>
      <dsp:txXfrm>
        <a:off x="6518793" y="1833260"/>
        <a:ext cx="1790628" cy="1610321"/>
      </dsp:txXfrm>
    </dsp:sp>
    <dsp:sp modelId="{74A009E9-0543-5D4E-A0D8-59DDB95EEA3F}">
      <dsp:nvSpPr>
        <dsp:cNvPr id="0" name=""/>
        <dsp:cNvSpPr/>
      </dsp:nvSpPr>
      <dsp:spPr>
        <a:xfrm rot="10800000">
          <a:off x="4048849" y="82603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فريق تحليل نشط داخل التسويق</a:t>
          </a:r>
          <a:endParaRPr lang="en-GB" sz="2000" kern="1200" dirty="0"/>
        </a:p>
      </dsp:txBody>
      <dsp:txXfrm rot="10800000">
        <a:off x="4496506" y="826032"/>
        <a:ext cx="1342972" cy="895314"/>
      </dsp:txXfrm>
    </dsp:sp>
    <dsp:sp modelId="{4D4EB352-CBB5-9C4E-8167-61569D1176CB}">
      <dsp:nvSpPr>
        <dsp:cNvPr id="0" name=""/>
        <dsp:cNvSpPr/>
      </dsp:nvSpPr>
      <dsp:spPr>
        <a:xfrm>
          <a:off x="4496507" y="1833260"/>
          <a:ext cx="1790628" cy="1610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الرصد ليس مهمة آلية فقط — بل يحتاج فريق تسويق يُفسّر الإشارات في السياق التسويقي للعلامة</a:t>
          </a:r>
          <a:endParaRPr lang="en-GB" sz="2000" b="0" kern="1200" dirty="0"/>
        </a:p>
      </dsp:txBody>
      <dsp:txXfrm>
        <a:off x="4496507" y="1833260"/>
        <a:ext cx="1790628" cy="1610321"/>
      </dsp:txXfrm>
    </dsp:sp>
    <dsp:sp modelId="{22C4A73D-42DC-ED41-885E-BCD2493B4FE2}">
      <dsp:nvSpPr>
        <dsp:cNvPr id="0" name=""/>
        <dsp:cNvSpPr/>
      </dsp:nvSpPr>
      <dsp:spPr>
        <a:xfrm rot="10800000">
          <a:off x="2026563" y="82603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تنبيهات لحظية للأزمات المحتملة</a:t>
          </a:r>
          <a:endParaRPr lang="en-GB" sz="2000" kern="1200" dirty="0"/>
        </a:p>
      </dsp:txBody>
      <dsp:txXfrm rot="10800000">
        <a:off x="2474220" y="826032"/>
        <a:ext cx="1342972" cy="895314"/>
      </dsp:txXfrm>
    </dsp:sp>
    <dsp:sp modelId="{ABEB1AFD-653F-1940-A8E6-F630A3B9DB5E}">
      <dsp:nvSpPr>
        <dsp:cNvPr id="0" name=""/>
        <dsp:cNvSpPr/>
      </dsp:nvSpPr>
      <dsp:spPr>
        <a:xfrm>
          <a:off x="2474221" y="1833260"/>
          <a:ext cx="1790628" cy="1610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النظام يجب أن يُرسل تنبيهات فورية — لا تقارير يومية فقط — حين ترتفع مؤشرات الخطر</a:t>
          </a:r>
          <a:endParaRPr lang="en-GB" sz="2000" b="0" kern="1200" dirty="0"/>
        </a:p>
      </dsp:txBody>
      <dsp:txXfrm>
        <a:off x="2474221" y="1833260"/>
        <a:ext cx="1790628" cy="1610321"/>
      </dsp:txXfrm>
    </dsp:sp>
    <dsp:sp modelId="{177B357B-30AA-AB48-8B19-35F20E63EA1F}">
      <dsp:nvSpPr>
        <dsp:cNvPr id="0" name=""/>
        <dsp:cNvSpPr/>
      </dsp:nvSpPr>
      <dsp:spPr>
        <a:xfrm rot="10800000">
          <a:off x="4277" y="82603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003" tIns="24003" rIns="72009" bIns="24003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kern="1200" dirty="0"/>
            <a:t>٥- </a:t>
          </a:r>
          <a:r>
            <a:rPr lang="ar-SA" sz="1800" b="1" kern="1200" dirty="0"/>
            <a:t>مراجعة وتحديث مستمر</a:t>
          </a:r>
          <a:endParaRPr lang="en-GB" sz="1800" kern="1200" dirty="0"/>
        </a:p>
      </dsp:txBody>
      <dsp:txXfrm rot="10800000">
        <a:off x="451934" y="826032"/>
        <a:ext cx="1342972" cy="895314"/>
      </dsp:txXfrm>
    </dsp:sp>
    <dsp:sp modelId="{AC65120B-2D9A-0148-B1CE-DDA795D5C357}">
      <dsp:nvSpPr>
        <dsp:cNvPr id="0" name=""/>
        <dsp:cNvSpPr/>
      </dsp:nvSpPr>
      <dsp:spPr>
        <a:xfrm>
          <a:off x="451935" y="1833260"/>
          <a:ext cx="1790628" cy="1610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ما كان مؤشرًا جيدًا منذ 6 أشهر قد لا يكون كافيًا اليوم — نُراجع البرنامج بشكل دوري</a:t>
          </a:r>
          <a:endParaRPr lang="en-GB" sz="2000" b="0" kern="1200" dirty="0"/>
        </a:p>
      </dsp:txBody>
      <dsp:txXfrm>
        <a:off x="451935" y="1833260"/>
        <a:ext cx="1790628" cy="161032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نُبني سيناريوهات مأخوذة من أخطر التهديدات الفعلية للعلامة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تصميم سيناريوهات حقيقية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نُدرّب المديرين والقيادة — فهم واجهة المؤسسة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إشراك القيادة العليا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نُحاكي المؤتمرات الصحفية، المقابلات، الردود الإعلامية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تدريب المتحدثين الرسميين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نجري التمرين في إيقاع زمني حقيقي — وليس بشكل "نظري هادئ</a:t>
          </a:r>
          <a:r>
            <a:rPr lang="en-GB" sz="2000" kern="1200" dirty="0"/>
            <a:t>".</a:t>
          </a:r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محاكاة كاملة بتوقيت واقعي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نُحلل: ما الذي نجح؟ ما الذي يحتاج تحسين؟</a:t>
          </a:r>
          <a:br>
            <a:rPr lang="en-GB" sz="2000" kern="1200" dirty="0"/>
          </a:br>
          <a:r>
            <a:rPr lang="ar-SA" sz="2000" kern="1200" dirty="0"/>
            <a:t>نُحدّث "كتاب الأزمة" بناءً على الدروس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تقييم الأداء بعد كل تمرين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D4B580-154C-9047-8331-34D26B64E37B}">
      <dsp:nvSpPr>
        <dsp:cNvPr id="0" name=""/>
        <dsp:cNvSpPr/>
      </dsp:nvSpPr>
      <dsp:spPr>
        <a:xfrm>
          <a:off x="8039832" y="2969"/>
          <a:ext cx="2293801" cy="11637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تمرين على أزمات بسيطة</a:t>
          </a:r>
          <a:endParaRPr lang="en-GB" sz="2000" b="1" kern="1200" dirty="0"/>
        </a:p>
      </dsp:txBody>
      <dsp:txXfrm>
        <a:off x="8073917" y="37054"/>
        <a:ext cx="2225631" cy="1095582"/>
      </dsp:txXfrm>
    </dsp:sp>
    <dsp:sp modelId="{A2B54575-C70F-5149-9766-B6644554AE3D}">
      <dsp:nvSpPr>
        <dsp:cNvPr id="0" name=""/>
        <dsp:cNvSpPr/>
      </dsp:nvSpPr>
      <dsp:spPr>
        <a:xfrm>
          <a:off x="8039832" y="1529611"/>
          <a:ext cx="2293801" cy="25756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تدريب الفرق على الاستجابة لأزمات روتينية (شكاوى عملاء، خلل محدود)</a:t>
          </a:r>
          <a:br>
            <a:rPr lang="ar-SA" sz="2000" kern="1200" dirty="0"/>
          </a:br>
          <a:r>
            <a:rPr lang="ar-SA" sz="2000" kern="1200" dirty="0"/>
            <a:t>هدفه: بناء الثقة في الإجراءات الأساسية</a:t>
          </a:r>
          <a:endParaRPr lang="en-GB" sz="2000" b="0" kern="1200" dirty="0"/>
        </a:p>
      </dsp:txBody>
      <dsp:txXfrm>
        <a:off x="8107015" y="1596794"/>
        <a:ext cx="2159435" cy="2441332"/>
      </dsp:txXfrm>
    </dsp:sp>
    <dsp:sp modelId="{F3CDDF45-1911-0A4F-AD8A-767A30AB8D3C}">
      <dsp:nvSpPr>
        <dsp:cNvPr id="0" name=""/>
        <dsp:cNvSpPr/>
      </dsp:nvSpPr>
      <dsp:spPr>
        <a:xfrm>
          <a:off x="5360672" y="2969"/>
          <a:ext cx="2293801" cy="11637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تمرين على أزمات متوسطة التعقيد</a:t>
          </a:r>
          <a:endParaRPr lang="en-GB" sz="2000" kern="1200" dirty="0"/>
        </a:p>
      </dsp:txBody>
      <dsp:txXfrm>
        <a:off x="5394757" y="37054"/>
        <a:ext cx="2225631" cy="1095582"/>
      </dsp:txXfrm>
    </dsp:sp>
    <dsp:sp modelId="{43C5136D-8F99-3049-9435-FDFE73AF7145}">
      <dsp:nvSpPr>
        <dsp:cNvPr id="0" name=""/>
        <dsp:cNvSpPr/>
      </dsp:nvSpPr>
      <dsp:spPr>
        <a:xfrm>
          <a:off x="5360672" y="1529611"/>
          <a:ext cx="2293801" cy="25756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أزمات تحتاج إلى تنسيق بين أكثر من قناة وفريق</a:t>
          </a:r>
          <a:r>
            <a:rPr lang="en-GB" sz="2000" kern="1200" dirty="0"/>
            <a:t>.</a:t>
          </a:r>
          <a:br>
            <a:rPr lang="ar-SA" sz="2000" kern="1200" dirty="0"/>
          </a:br>
          <a:r>
            <a:rPr lang="ar-SA" sz="2000" kern="1200" dirty="0"/>
            <a:t>مثال: حملة تشويه غير متوقعة على </a:t>
          </a:r>
          <a:r>
            <a:rPr lang="ar-SA" sz="2000" kern="1200" dirty="0" err="1"/>
            <a:t>السوشيال</a:t>
          </a:r>
          <a:r>
            <a:rPr lang="ar-SA" sz="2000" kern="1200" dirty="0"/>
            <a:t> ميديا</a:t>
          </a:r>
          <a:endParaRPr lang="en-GB" sz="2000" b="0" kern="1200" dirty="0"/>
        </a:p>
      </dsp:txBody>
      <dsp:txXfrm>
        <a:off x="5427855" y="1596794"/>
        <a:ext cx="2159435" cy="2441332"/>
      </dsp:txXfrm>
    </dsp:sp>
    <dsp:sp modelId="{05354D03-D72D-BA40-A6E2-4B0410310CB5}">
      <dsp:nvSpPr>
        <dsp:cNvPr id="0" name=""/>
        <dsp:cNvSpPr/>
      </dsp:nvSpPr>
      <dsp:spPr>
        <a:xfrm>
          <a:off x="2681512" y="2969"/>
          <a:ext cx="2293801" cy="11637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تمرين على أزمات معقّدة/متعددة الأبعاد</a:t>
          </a:r>
          <a:endParaRPr lang="en-GB" sz="2000" kern="1200" dirty="0"/>
        </a:p>
      </dsp:txBody>
      <dsp:txXfrm>
        <a:off x="2715597" y="37054"/>
        <a:ext cx="2225631" cy="1095582"/>
      </dsp:txXfrm>
    </dsp:sp>
    <dsp:sp modelId="{B7E7B59D-534C-0A4F-A259-52ACBC80023B}">
      <dsp:nvSpPr>
        <dsp:cNvPr id="0" name=""/>
        <dsp:cNvSpPr/>
      </dsp:nvSpPr>
      <dsp:spPr>
        <a:xfrm>
          <a:off x="2681512" y="1529611"/>
          <a:ext cx="2293801" cy="25756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أزمات تمسّ جوانب قانونية، سمعة، عمليات تجارية في الوقت ذاته</a:t>
          </a:r>
          <a:r>
            <a:rPr lang="en-GB" sz="2000" kern="1200" dirty="0"/>
            <a:t>.</a:t>
          </a:r>
          <a:br>
            <a:rPr lang="ar-SA" sz="2000" kern="1200" dirty="0"/>
          </a:br>
          <a:r>
            <a:rPr lang="ar-SA" sz="2000" kern="1200" dirty="0"/>
            <a:t>مثال: اختراق بيانات واسع + ضغط إعلامي + قضايا قانونية</a:t>
          </a:r>
          <a:endParaRPr lang="en-GB" sz="2000" b="0" kern="1200" dirty="0"/>
        </a:p>
      </dsp:txBody>
      <dsp:txXfrm>
        <a:off x="2748695" y="1596794"/>
        <a:ext cx="2159435" cy="2441332"/>
      </dsp:txXfrm>
    </dsp:sp>
    <dsp:sp modelId="{BA6351F9-456C-8844-A28B-579ABFC2CBB5}">
      <dsp:nvSpPr>
        <dsp:cNvPr id="0" name=""/>
        <dsp:cNvSpPr/>
      </dsp:nvSpPr>
      <dsp:spPr>
        <a:xfrm>
          <a:off x="2351" y="2969"/>
          <a:ext cx="2293801" cy="11637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إدخال عناصر مفاجِئة أثناء التمرين</a:t>
          </a:r>
          <a:endParaRPr lang="en-GB" sz="2000" kern="1200" dirty="0"/>
        </a:p>
      </dsp:txBody>
      <dsp:txXfrm>
        <a:off x="36436" y="37054"/>
        <a:ext cx="2225631" cy="1095582"/>
      </dsp:txXfrm>
    </dsp:sp>
    <dsp:sp modelId="{ADA7A069-528D-A042-A6F3-FA941787AB70}">
      <dsp:nvSpPr>
        <dsp:cNvPr id="0" name=""/>
        <dsp:cNvSpPr/>
      </dsp:nvSpPr>
      <dsp:spPr>
        <a:xfrm>
          <a:off x="2351" y="1529611"/>
          <a:ext cx="2293801" cy="25756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رسائل غير متوقعة من الجمهور، تسريبات، مواقف القيادة في الزمن الحقيقي</a:t>
          </a:r>
          <a:r>
            <a:rPr lang="en-GB" sz="2000" kern="1200" dirty="0"/>
            <a:t>.</a:t>
          </a:r>
          <a:br>
            <a:rPr lang="ar-SA" sz="2000" kern="1200" dirty="0"/>
          </a:br>
          <a:r>
            <a:rPr lang="ar-SA" sz="2000" kern="1200" dirty="0"/>
            <a:t>هدفها: تدريب الفرق على التفكير السريع والتكيّف اللحظ</a:t>
          </a:r>
          <a:endParaRPr lang="en-GB" sz="2000" b="0" kern="1200" dirty="0"/>
        </a:p>
      </dsp:txBody>
      <dsp:txXfrm>
        <a:off x="69534" y="1596794"/>
        <a:ext cx="2159435" cy="244133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1BFE25-7C2C-7C44-83BA-C2D0CB12852A}">
      <dsp:nvSpPr>
        <dsp:cNvPr id="0" name=""/>
        <dsp:cNvSpPr/>
      </dsp:nvSpPr>
      <dsp:spPr>
        <a:xfrm>
          <a:off x="2453640" y="0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كيف يظهرون في الإعلام؟</a:t>
          </a:r>
          <a:endParaRPr lang="en-GB" sz="2800" b="1" kern="1200" dirty="0"/>
        </a:p>
      </dsp:txBody>
      <dsp:txXfrm>
        <a:off x="2996682" y="13785"/>
        <a:ext cx="7657532" cy="443090"/>
      </dsp:txXfrm>
    </dsp:sp>
    <dsp:sp modelId="{B912EE2B-266E-C644-A05D-BF5849EA91EB}">
      <dsp:nvSpPr>
        <dsp:cNvPr id="0" name=""/>
        <dsp:cNvSpPr/>
      </dsp:nvSpPr>
      <dsp:spPr>
        <a:xfrm>
          <a:off x="1573509" y="536029"/>
          <a:ext cx="874780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كيف يُديرون لغة الجسد؟</a:t>
          </a:r>
          <a:endParaRPr lang="en-GB" sz="2800" b="1" kern="1200" dirty="0"/>
        </a:p>
      </dsp:txBody>
      <dsp:txXfrm>
        <a:off x="2566335" y="549814"/>
        <a:ext cx="7741189" cy="443090"/>
      </dsp:txXfrm>
    </dsp:sp>
    <dsp:sp modelId="{CFAA6BCB-CB54-DA48-B79E-730D30315163}">
      <dsp:nvSpPr>
        <dsp:cNvPr id="0" name=""/>
        <dsp:cNvSpPr/>
      </dsp:nvSpPr>
      <dsp:spPr>
        <a:xfrm>
          <a:off x="1226820" y="1072059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كيف يُجيبون على الأسئلة الصعبة؟</a:t>
          </a:r>
          <a:endParaRPr lang="en-GB" sz="2800" b="1" kern="1200" dirty="0"/>
        </a:p>
      </dsp:txBody>
      <dsp:txXfrm>
        <a:off x="2159944" y="1085844"/>
        <a:ext cx="7267450" cy="443090"/>
      </dsp:txXfrm>
    </dsp:sp>
    <dsp:sp modelId="{68DD0B66-9AE9-864B-A4A3-8FE0E92AD71C}">
      <dsp:nvSpPr>
        <dsp:cNvPr id="0" name=""/>
        <dsp:cNvSpPr/>
      </dsp:nvSpPr>
      <dsp:spPr>
        <a:xfrm>
          <a:off x="524325" y="1608089"/>
          <a:ext cx="8392529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كيف يُحافظون على </a:t>
          </a:r>
          <a:r>
            <a:rPr lang="ar-SA" sz="2800" i="1" kern="1200" dirty="0"/>
            <a:t>ثبات الرسالة</a:t>
          </a:r>
          <a:r>
            <a:rPr lang="ar-SA" sz="2800" kern="1200" dirty="0"/>
            <a:t> تحت الضغط؟</a:t>
          </a:r>
          <a:endParaRPr lang="en-GB" sz="2800" b="1" kern="1200" dirty="0"/>
        </a:p>
      </dsp:txBody>
      <dsp:txXfrm>
        <a:off x="1477389" y="1621874"/>
        <a:ext cx="7425679" cy="443090"/>
      </dsp:txXfrm>
    </dsp:sp>
    <dsp:sp modelId="{40A9DF81-C4F4-0749-B2B6-3422C1F35CBC}">
      <dsp:nvSpPr>
        <dsp:cNvPr id="0" name=""/>
        <dsp:cNvSpPr/>
      </dsp:nvSpPr>
      <dsp:spPr>
        <a:xfrm>
          <a:off x="0" y="2144119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كيف يُظهرون </a:t>
          </a:r>
          <a:r>
            <a:rPr lang="ar-SA" sz="2800" b="1" kern="1200" dirty="0"/>
            <a:t>التعاطف الحقيقي دون مبالغة</a:t>
          </a:r>
          <a:r>
            <a:rPr lang="ar-SA" sz="2800" kern="1200" dirty="0"/>
            <a:t>؟</a:t>
          </a:r>
          <a:endParaRPr lang="en-GB" sz="2800" b="1" kern="1200" dirty="0"/>
        </a:p>
      </dsp:txBody>
      <dsp:txXfrm>
        <a:off x="933124" y="2157904"/>
        <a:ext cx="7267450" cy="443090"/>
      </dsp:txXfrm>
    </dsp:sp>
    <dsp:sp modelId="{095E686F-F55D-344D-B9B3-2AA09E114625}">
      <dsp:nvSpPr>
        <dsp:cNvPr id="0" name=""/>
        <dsp:cNvSpPr/>
      </dsp:nvSpPr>
      <dsp:spPr>
        <a:xfrm>
          <a:off x="2453640" y="343843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2522474" y="343843"/>
        <a:ext cx="168261" cy="230212"/>
      </dsp:txXfrm>
    </dsp:sp>
    <dsp:sp modelId="{5B757908-3570-AB4B-947B-3E1871CFC618}">
      <dsp:nvSpPr>
        <dsp:cNvPr id="0" name=""/>
        <dsp:cNvSpPr/>
      </dsp:nvSpPr>
      <dsp:spPr>
        <a:xfrm>
          <a:off x="1840229" y="879873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1909063" y="879873"/>
        <a:ext cx="168261" cy="230212"/>
      </dsp:txXfrm>
    </dsp:sp>
    <dsp:sp modelId="{0B0AB824-7683-3947-A1B6-1F3E1DFB26D9}">
      <dsp:nvSpPr>
        <dsp:cNvPr id="0" name=""/>
        <dsp:cNvSpPr/>
      </dsp:nvSpPr>
      <dsp:spPr>
        <a:xfrm>
          <a:off x="1226820" y="1408059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1295654" y="1408059"/>
        <a:ext cx="168261" cy="230212"/>
      </dsp:txXfrm>
    </dsp:sp>
    <dsp:sp modelId="{E119A9A2-D46C-7D45-93FC-4196F2F994D4}">
      <dsp:nvSpPr>
        <dsp:cNvPr id="0" name=""/>
        <dsp:cNvSpPr/>
      </dsp:nvSpPr>
      <dsp:spPr>
        <a:xfrm>
          <a:off x="613410" y="1949318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kern="1200"/>
        </a:p>
      </dsp:txBody>
      <dsp:txXfrm>
        <a:off x="682244" y="1949318"/>
        <a:ext cx="168261" cy="23021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6789574" y="238698"/>
          <a:ext cx="3174435" cy="17502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جلسات محاكاة إعلامية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تدريبات كاملة على المؤتمرات الصحفية — أسئلة مرتجلة</a:t>
          </a:r>
          <a:endParaRPr lang="en-GB" sz="2400" b="1" kern="1200" dirty="0"/>
        </a:p>
      </dsp:txBody>
      <dsp:txXfrm>
        <a:off x="6789574" y="238698"/>
        <a:ext cx="3174435" cy="1750253"/>
      </dsp:txXfrm>
    </dsp:sp>
    <dsp:sp modelId="{13D75C33-BE60-824B-8A05-AD643078CE0E}">
      <dsp:nvSpPr>
        <dsp:cNvPr id="0" name=""/>
        <dsp:cNvSpPr/>
      </dsp:nvSpPr>
      <dsp:spPr>
        <a:xfrm>
          <a:off x="3580775" y="238698"/>
          <a:ext cx="2917089" cy="17502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تدريب فيديو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تصوير المتحدثين أثناء الأداء — مع تقييم فوري لنبرة الصوت، لغة الجسد، وضوح الرسالة</a:t>
          </a:r>
          <a:endParaRPr lang="en-GB" sz="2400" kern="1200" dirty="0"/>
        </a:p>
      </dsp:txBody>
      <dsp:txXfrm>
        <a:off x="3580775" y="238698"/>
        <a:ext cx="2917089" cy="1750253"/>
      </dsp:txXfrm>
    </dsp:sp>
    <dsp:sp modelId="{D13297D6-26A5-4C42-8B11-B6DC6C12910D}">
      <dsp:nvSpPr>
        <dsp:cNvPr id="0" name=""/>
        <dsp:cNvSpPr/>
      </dsp:nvSpPr>
      <dsp:spPr>
        <a:xfrm>
          <a:off x="371976" y="86"/>
          <a:ext cx="2917089" cy="22274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تمرينات على الردود في القنوات الاجتماعية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كيف يكتب المتحدثون الرسميون رسائل فعّالة في تويتر، فيسبوك، إنستغرام أثناء الأزمة</a:t>
          </a:r>
          <a:endParaRPr lang="en-GB" sz="2400" kern="1200" dirty="0"/>
        </a:p>
      </dsp:txBody>
      <dsp:txXfrm>
        <a:off x="371976" y="86"/>
        <a:ext cx="2917089" cy="2227478"/>
      </dsp:txXfrm>
    </dsp:sp>
    <dsp:sp modelId="{934C7D22-6A71-4445-AFA9-9B2B736F4B8D}">
      <dsp:nvSpPr>
        <dsp:cNvPr id="0" name=""/>
        <dsp:cNvSpPr/>
      </dsp:nvSpPr>
      <dsp:spPr>
        <a:xfrm>
          <a:off x="5313847" y="2519273"/>
          <a:ext cx="2917089" cy="17502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التدريب على تسجيل فيديوهات الأزمات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إعداد المتحدثين لتصوير رسائل فيديو قصيرة تُبثّ مباشرة للجمهور</a:t>
          </a:r>
          <a:endParaRPr lang="en-GB" sz="2400" kern="1200" dirty="0"/>
        </a:p>
      </dsp:txBody>
      <dsp:txXfrm>
        <a:off x="5313847" y="2519273"/>
        <a:ext cx="2917089" cy="1750253"/>
      </dsp:txXfrm>
    </dsp:sp>
    <dsp:sp modelId="{D6CA41D6-D8F6-2742-9B37-8B2518214906}">
      <dsp:nvSpPr>
        <dsp:cNvPr id="0" name=""/>
        <dsp:cNvSpPr/>
      </dsp:nvSpPr>
      <dsp:spPr>
        <a:xfrm>
          <a:off x="2105048" y="2519273"/>
          <a:ext cx="2917089" cy="17502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بناء دليل داخلي للمتحدثين الرسميين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دليل واضح: ماذا يُقال، كيف يُقال، ما العبارات المحظورة</a:t>
          </a:r>
          <a:endParaRPr lang="en-GB" sz="2400" kern="1200" dirty="0"/>
        </a:p>
      </dsp:txBody>
      <dsp:txXfrm>
        <a:off x="2105048" y="2519273"/>
        <a:ext cx="2917089" cy="175025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033F5B-F5CB-EC40-A34D-5AAA8B9C222C}">
      <dsp:nvSpPr>
        <dsp:cNvPr id="0" name=""/>
        <dsp:cNvSpPr/>
      </dsp:nvSpPr>
      <dsp:spPr>
        <a:xfrm rot="10800000">
          <a:off x="8269481" y="2038122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503E3E-F0E0-F148-B969-B96672EE625E}">
      <dsp:nvSpPr>
        <dsp:cNvPr id="0" name=""/>
        <dsp:cNvSpPr/>
      </dsp:nvSpPr>
      <dsp:spPr>
        <a:xfrm>
          <a:off x="8265750" y="2222936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ما هو الدليل؟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مستند داخلي يجهّز فرق الاتصال لمواجهة الأسئلة الصعبة أثناء الأزمة</a:t>
          </a:r>
          <a:endParaRPr lang="en-GB" sz="2000" b="1" kern="1200" dirty="0"/>
        </a:p>
      </dsp:txBody>
      <dsp:txXfrm>
        <a:off x="8265750" y="2222936"/>
        <a:ext cx="1682660" cy="1473315"/>
      </dsp:txXfrm>
    </dsp:sp>
    <dsp:sp modelId="{FA91281C-122F-7A4D-A058-C22F38B622D4}">
      <dsp:nvSpPr>
        <dsp:cNvPr id="0" name=""/>
        <dsp:cNvSpPr/>
      </dsp:nvSpPr>
      <dsp:spPr>
        <a:xfrm rot="5400000">
          <a:off x="8265750" y="1529612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AAED8A3-EDE6-4649-86D3-53247E8D2209}">
      <dsp:nvSpPr>
        <dsp:cNvPr id="0" name=""/>
        <dsp:cNvSpPr/>
      </dsp:nvSpPr>
      <dsp:spPr>
        <a:xfrm rot="10800000">
          <a:off x="6208129" y="1528962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D421C8-8BA9-6A46-BB28-30C92E09DF61}">
      <dsp:nvSpPr>
        <dsp:cNvPr id="0" name=""/>
        <dsp:cNvSpPr/>
      </dsp:nvSpPr>
      <dsp:spPr>
        <a:xfrm>
          <a:off x="6204398" y="1713776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ماذا يتضمّن؟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أسئلة متوقعة من الإعلام، العملاء، الموظفين، الجهات الرسمية</a:t>
          </a:r>
          <a:r>
            <a:rPr lang="en-GB" sz="2000" kern="1200" dirty="0"/>
            <a:t>. </a:t>
          </a:r>
          <a:r>
            <a:rPr lang="ar-SA" sz="2000" kern="1200" dirty="0"/>
            <a:t>إجابات مقترحة — تمت مراجعتها قانونيًا وتسويقيًا</a:t>
          </a:r>
          <a:endParaRPr lang="en-GB" sz="2000" kern="1200" dirty="0"/>
        </a:p>
      </dsp:txBody>
      <dsp:txXfrm>
        <a:off x="6204398" y="1713776"/>
        <a:ext cx="1682660" cy="1473315"/>
      </dsp:txXfrm>
    </dsp:sp>
    <dsp:sp modelId="{502802CB-EE6F-7E4D-87D9-92BD7D11A619}">
      <dsp:nvSpPr>
        <dsp:cNvPr id="0" name=""/>
        <dsp:cNvSpPr/>
      </dsp:nvSpPr>
      <dsp:spPr>
        <a:xfrm rot="5400000">
          <a:off x="6204398" y="1020451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E4AEC9-2AB2-AC42-8EB3-097635941C8B}">
      <dsp:nvSpPr>
        <dsp:cNvPr id="0" name=""/>
        <dsp:cNvSpPr/>
      </dsp:nvSpPr>
      <dsp:spPr>
        <a:xfrm rot="10800000">
          <a:off x="4146776" y="1019801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FCC9ED-F9CD-2D49-BE1E-81B365F2CC11}">
      <dsp:nvSpPr>
        <dsp:cNvPr id="0" name=""/>
        <dsp:cNvSpPr/>
      </dsp:nvSpPr>
      <dsp:spPr>
        <a:xfrm>
          <a:off x="4143045" y="1204615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لماذا نُعدّه مُسبقًا؟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لتجنّب تضارب الرسائل أو ارتباك المتحدثين أثناء الضغط</a:t>
          </a:r>
          <a:endParaRPr lang="en-GB" sz="2000" kern="1200" dirty="0"/>
        </a:p>
      </dsp:txBody>
      <dsp:txXfrm>
        <a:off x="4143045" y="1204615"/>
        <a:ext cx="1682660" cy="1473315"/>
      </dsp:txXfrm>
    </dsp:sp>
    <dsp:sp modelId="{88C92074-7A65-714C-9F48-D9D4EFA42F34}">
      <dsp:nvSpPr>
        <dsp:cNvPr id="0" name=""/>
        <dsp:cNvSpPr/>
      </dsp:nvSpPr>
      <dsp:spPr>
        <a:xfrm rot="5400000">
          <a:off x="4143045" y="511291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A64B5DC-59D5-694C-9DB0-5C222ABD3449}">
      <dsp:nvSpPr>
        <dsp:cNvPr id="0" name=""/>
        <dsp:cNvSpPr/>
      </dsp:nvSpPr>
      <dsp:spPr>
        <a:xfrm rot="10800000">
          <a:off x="2085424" y="510641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9E284D-47E9-674E-8DD5-15F506836900}">
      <dsp:nvSpPr>
        <dsp:cNvPr id="0" name=""/>
        <dsp:cNvSpPr/>
      </dsp:nvSpPr>
      <dsp:spPr>
        <a:xfrm>
          <a:off x="2081693" y="695455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كيف نُحدّثه؟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بعد كل أزمة أو تمرين — نُضيف الأسئلة الجديدة التي ظهرت</a:t>
          </a:r>
          <a:endParaRPr lang="en-GB" sz="2000" kern="1200" dirty="0"/>
        </a:p>
      </dsp:txBody>
      <dsp:txXfrm>
        <a:off x="2081693" y="695455"/>
        <a:ext cx="1682660" cy="1473315"/>
      </dsp:txXfrm>
    </dsp:sp>
    <dsp:sp modelId="{E1D6A518-0AD3-D148-9604-DAD25E9B4A9A}">
      <dsp:nvSpPr>
        <dsp:cNvPr id="0" name=""/>
        <dsp:cNvSpPr/>
      </dsp:nvSpPr>
      <dsp:spPr>
        <a:xfrm rot="5400000">
          <a:off x="2081693" y="2130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5B7B13-2C97-F14D-B5C1-04131FD9E3A1}">
      <dsp:nvSpPr>
        <dsp:cNvPr id="0" name=""/>
        <dsp:cNvSpPr/>
      </dsp:nvSpPr>
      <dsp:spPr>
        <a:xfrm rot="10800000">
          <a:off x="24071" y="1480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1CE2B2-6C6B-B144-88EA-F8EE7FE7AD36}">
      <dsp:nvSpPr>
        <dsp:cNvPr id="0" name=""/>
        <dsp:cNvSpPr/>
      </dsp:nvSpPr>
      <dsp:spPr>
        <a:xfrm>
          <a:off x="20340" y="186294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من يستخدمه؟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المتحدثون الرسميون، فرق </a:t>
          </a:r>
          <a:r>
            <a:rPr lang="ar-SA" sz="2000" kern="1200" dirty="0" err="1"/>
            <a:t>السوشيال</a:t>
          </a:r>
          <a:r>
            <a:rPr lang="ar-SA" sz="2000" kern="1200" dirty="0"/>
            <a:t> ميديا، فرق العلاقات العامة، القيادة</a:t>
          </a:r>
          <a:endParaRPr lang="en-GB" sz="2000" kern="1200" dirty="0"/>
        </a:p>
      </dsp:txBody>
      <dsp:txXfrm>
        <a:off x="20340" y="186294"/>
        <a:ext cx="1682660" cy="147331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A7613-0C99-0F44-9536-52EAB4930DCB}">
      <dsp:nvSpPr>
        <dsp:cNvPr id="0" name=""/>
        <dsp:cNvSpPr/>
      </dsp:nvSpPr>
      <dsp:spPr>
        <a:xfrm>
          <a:off x="0" y="1356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رصد وتحليل النبرة</a:t>
          </a:r>
          <a:endParaRPr lang="en-GB" sz="2000" b="1" kern="1200" dirty="0"/>
        </a:p>
      </dsp:txBody>
      <dsp:txXfrm>
        <a:off x="23874" y="25230"/>
        <a:ext cx="10288238" cy="441312"/>
      </dsp:txXfrm>
    </dsp:sp>
    <dsp:sp modelId="{C4D5CBF3-50D8-5F4C-8EE5-DDA02CEB27EE}">
      <dsp:nvSpPr>
        <dsp:cNvPr id="0" name=""/>
        <dsp:cNvSpPr/>
      </dsp:nvSpPr>
      <dsp:spPr>
        <a:xfrm>
          <a:off x="0" y="490416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أدوات الذكاء الاصطناعي تساعد في تحليل نبرة الحديث عن العلامة — بدقة لحظية</a:t>
          </a:r>
          <a:endParaRPr lang="en-GB" sz="2000" kern="1200" dirty="0"/>
        </a:p>
      </dsp:txBody>
      <dsp:txXfrm>
        <a:off x="0" y="490416"/>
        <a:ext cx="10335986" cy="364320"/>
      </dsp:txXfrm>
    </dsp:sp>
    <dsp:sp modelId="{64B90807-D834-7941-A9FC-B73801937CFC}">
      <dsp:nvSpPr>
        <dsp:cNvPr id="0" name=""/>
        <dsp:cNvSpPr/>
      </dsp:nvSpPr>
      <dsp:spPr>
        <a:xfrm>
          <a:off x="0" y="854736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المساعدة في كتابة المسودات الأولية</a:t>
          </a:r>
          <a:endParaRPr lang="en-GB" sz="2000" kern="1200" dirty="0"/>
        </a:p>
      </dsp:txBody>
      <dsp:txXfrm>
        <a:off x="23874" y="878610"/>
        <a:ext cx="10288238" cy="441312"/>
      </dsp:txXfrm>
    </dsp:sp>
    <dsp:sp modelId="{CCE8F2A1-DEBF-A142-B6DA-E92365D5E962}">
      <dsp:nvSpPr>
        <dsp:cNvPr id="0" name=""/>
        <dsp:cNvSpPr/>
      </dsp:nvSpPr>
      <dsp:spPr>
        <a:xfrm>
          <a:off x="0" y="1343796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تساعد فرق التسويق في إنتاج مسودات أولى للرسائل — تُراجع يدويًا لاحقًا</a:t>
          </a:r>
          <a:endParaRPr lang="en-GB" sz="2000" kern="1200" dirty="0"/>
        </a:p>
      </dsp:txBody>
      <dsp:txXfrm>
        <a:off x="0" y="1343796"/>
        <a:ext cx="10335986" cy="364320"/>
      </dsp:txXfrm>
    </dsp:sp>
    <dsp:sp modelId="{8352F71F-B731-284B-B12F-62EFA8901F59}">
      <dsp:nvSpPr>
        <dsp:cNvPr id="0" name=""/>
        <dsp:cNvSpPr/>
      </dsp:nvSpPr>
      <dsp:spPr>
        <a:xfrm>
          <a:off x="0" y="1708116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رصد المحتوى الزائف أو التضليلي</a:t>
          </a:r>
          <a:endParaRPr lang="en-GB" sz="2000" kern="1200" dirty="0"/>
        </a:p>
      </dsp:txBody>
      <dsp:txXfrm>
        <a:off x="23874" y="1731990"/>
        <a:ext cx="10288238" cy="441312"/>
      </dsp:txXfrm>
    </dsp:sp>
    <dsp:sp modelId="{114340E5-971F-E14C-9DA0-17B7C0CFF413}">
      <dsp:nvSpPr>
        <dsp:cNvPr id="0" name=""/>
        <dsp:cNvSpPr/>
      </dsp:nvSpPr>
      <dsp:spPr>
        <a:xfrm>
          <a:off x="0" y="2197176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أدوات</a:t>
          </a:r>
          <a:r>
            <a:rPr lang="en-GB" sz="2000" kern="1200" dirty="0"/>
            <a:t> AI </a:t>
          </a:r>
          <a:r>
            <a:rPr lang="ar-SA" sz="2000" kern="1200" dirty="0"/>
            <a:t>ترصد الانتشار السريع للشائعات أو المعلومات الزائفة</a:t>
          </a:r>
          <a:endParaRPr lang="en-GB" sz="2000" kern="1200" dirty="0"/>
        </a:p>
      </dsp:txBody>
      <dsp:txXfrm>
        <a:off x="0" y="2197176"/>
        <a:ext cx="10335986" cy="364320"/>
      </dsp:txXfrm>
    </dsp:sp>
    <dsp:sp modelId="{1455C905-3E19-8C42-9BB2-89AB8BF24FD7}">
      <dsp:nvSpPr>
        <dsp:cNvPr id="0" name=""/>
        <dsp:cNvSpPr/>
      </dsp:nvSpPr>
      <dsp:spPr>
        <a:xfrm>
          <a:off x="0" y="2561497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تحليل البيانات الضخمة خلال الأزمة</a:t>
          </a:r>
          <a:endParaRPr lang="en-GB" sz="2000" kern="1200" dirty="0"/>
        </a:p>
      </dsp:txBody>
      <dsp:txXfrm>
        <a:off x="23874" y="2585371"/>
        <a:ext cx="10288238" cy="441312"/>
      </dsp:txXfrm>
    </dsp:sp>
    <dsp:sp modelId="{C530DAC9-E365-C047-80AB-DB0505BCA71C}">
      <dsp:nvSpPr>
        <dsp:cNvPr id="0" name=""/>
        <dsp:cNvSpPr/>
      </dsp:nvSpPr>
      <dsp:spPr>
        <a:xfrm>
          <a:off x="0" y="3050557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معالجة وتحليل كميات هائلة من البيانات الرقمية — لفهم توجهات الجمهور</a:t>
          </a:r>
          <a:endParaRPr lang="en-GB" sz="2000" kern="1200" dirty="0"/>
        </a:p>
      </dsp:txBody>
      <dsp:txXfrm>
        <a:off x="0" y="3050557"/>
        <a:ext cx="10335986" cy="364320"/>
      </dsp:txXfrm>
    </dsp:sp>
    <dsp:sp modelId="{8D2A4914-E46C-954C-B9E3-5C3250859188}">
      <dsp:nvSpPr>
        <dsp:cNvPr id="0" name=""/>
        <dsp:cNvSpPr/>
      </dsp:nvSpPr>
      <dsp:spPr>
        <a:xfrm>
          <a:off x="0" y="3414877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دعم تخصيص الرسائل حسب الفئات</a:t>
          </a:r>
          <a:endParaRPr lang="en-GB" sz="2000" kern="1200" dirty="0"/>
        </a:p>
      </dsp:txBody>
      <dsp:txXfrm>
        <a:off x="23874" y="3438751"/>
        <a:ext cx="10288238" cy="441312"/>
      </dsp:txXfrm>
    </dsp:sp>
    <dsp:sp modelId="{912BCBDA-667F-CB40-8C77-4910075513B9}">
      <dsp:nvSpPr>
        <dsp:cNvPr id="0" name=""/>
        <dsp:cNvSpPr/>
      </dsp:nvSpPr>
      <dsp:spPr>
        <a:xfrm>
          <a:off x="0" y="3903937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اقتراح تحسينات في صياغة الرسائل بما يُناسب كل فئة من الجمهور</a:t>
          </a:r>
          <a:endParaRPr lang="en-GB" sz="2000" kern="1200" dirty="0"/>
        </a:p>
      </dsp:txBody>
      <dsp:txXfrm>
        <a:off x="0" y="3903937"/>
        <a:ext cx="10335986" cy="36432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9878FA-A2BA-4D4E-A244-750BB0C5FC31}">
      <dsp:nvSpPr>
        <dsp:cNvPr id="0" name=""/>
        <dsp:cNvSpPr/>
      </dsp:nvSpPr>
      <dsp:spPr>
        <a:xfrm>
          <a:off x="0" y="4166338"/>
          <a:ext cx="9929009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فهم كيفية التصعيد الداخلي</a:t>
          </a:r>
          <a:endParaRPr lang="en-GB" sz="2400" kern="1200" dirty="0"/>
        </a:p>
      </dsp:txBody>
      <dsp:txXfrm>
        <a:off x="0" y="4166338"/>
        <a:ext cx="9929009" cy="369102"/>
      </dsp:txXfrm>
    </dsp:sp>
    <dsp:sp modelId="{EBC4BBC0-164C-8841-A29F-849FA378FFBB}">
      <dsp:nvSpPr>
        <dsp:cNvPr id="0" name=""/>
        <dsp:cNvSpPr/>
      </dsp:nvSpPr>
      <dsp:spPr>
        <a:xfrm>
          <a:off x="0" y="4521770"/>
          <a:ext cx="9929009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متى يجب تصعيد الموقف إلى القيادة أو فريق الأزمات — دون ارتجال</a:t>
          </a:r>
          <a:endParaRPr lang="en-GB" sz="2400" b="1" kern="1200" dirty="0"/>
        </a:p>
      </dsp:txBody>
      <dsp:txXfrm>
        <a:off x="0" y="4521770"/>
        <a:ext cx="9929009" cy="314420"/>
      </dsp:txXfrm>
    </dsp:sp>
    <dsp:sp modelId="{ACBF71E3-3EC9-9647-A0F4-DC20D6C05F90}">
      <dsp:nvSpPr>
        <dsp:cNvPr id="0" name=""/>
        <dsp:cNvSpPr/>
      </dsp:nvSpPr>
      <dsp:spPr>
        <a:xfrm rot="10800000">
          <a:off x="0" y="3125334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محاكاة سيناريوهات واقعية</a:t>
          </a:r>
          <a:endParaRPr lang="en-GB" sz="2400" kern="1200" dirty="0"/>
        </a:p>
      </dsp:txBody>
      <dsp:txXfrm rot="-10800000">
        <a:off x="0" y="3125334"/>
        <a:ext cx="9929009" cy="368991"/>
      </dsp:txXfrm>
    </dsp:sp>
    <dsp:sp modelId="{D40F76BC-2C6B-AB45-8373-46AB1E695530}">
      <dsp:nvSpPr>
        <dsp:cNvPr id="0" name=""/>
        <dsp:cNvSpPr/>
      </dsp:nvSpPr>
      <dsp:spPr>
        <a:xfrm>
          <a:off x="0" y="3494325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إجراء تمارين حية — مع رسائل حقيقية، ومواقف متغيرة</a:t>
          </a:r>
          <a:endParaRPr lang="en-GB" sz="2400" b="1" kern="1200" dirty="0"/>
        </a:p>
      </dsp:txBody>
      <dsp:txXfrm>
        <a:off x="0" y="3494325"/>
        <a:ext cx="9929009" cy="314326"/>
      </dsp:txXfrm>
    </dsp:sp>
    <dsp:sp modelId="{6BDAD0CA-EDA2-E64E-BA39-2DFB2CE1B9A5}">
      <dsp:nvSpPr>
        <dsp:cNvPr id="0" name=""/>
        <dsp:cNvSpPr/>
      </dsp:nvSpPr>
      <dsp:spPr>
        <a:xfrm rot="10800000">
          <a:off x="0" y="2084329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التدرّب على سرعة الرد</a:t>
          </a:r>
          <a:endParaRPr lang="en-GB" sz="2400" kern="1200" dirty="0"/>
        </a:p>
      </dsp:txBody>
      <dsp:txXfrm rot="-10800000">
        <a:off x="0" y="2084329"/>
        <a:ext cx="9929009" cy="368991"/>
      </dsp:txXfrm>
    </dsp:sp>
    <dsp:sp modelId="{32D22D31-6AAD-4844-AEAF-CF4DD8927F80}">
      <dsp:nvSpPr>
        <dsp:cNvPr id="0" name=""/>
        <dsp:cNvSpPr/>
      </dsp:nvSpPr>
      <dsp:spPr>
        <a:xfrm>
          <a:off x="0" y="2453320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كيف نُردّ بسرعة — دون التضحية بالدقة أو نبرة العلامة</a:t>
          </a:r>
          <a:endParaRPr lang="en-GB" sz="2400" b="1" kern="1200" dirty="0"/>
        </a:p>
      </dsp:txBody>
      <dsp:txXfrm>
        <a:off x="0" y="2453320"/>
        <a:ext cx="9929009" cy="314326"/>
      </dsp:txXfrm>
    </dsp:sp>
    <dsp:sp modelId="{D2043979-C983-C14A-A857-38F78758DD9C}">
      <dsp:nvSpPr>
        <dsp:cNvPr id="0" name=""/>
        <dsp:cNvSpPr/>
      </dsp:nvSpPr>
      <dsp:spPr>
        <a:xfrm rot="10800000">
          <a:off x="0" y="1043324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التدريب على ما لا يُقال</a:t>
          </a:r>
          <a:endParaRPr lang="en-GB" sz="2400" kern="1200" dirty="0"/>
        </a:p>
      </dsp:txBody>
      <dsp:txXfrm rot="-10800000">
        <a:off x="0" y="1043324"/>
        <a:ext cx="9929009" cy="368991"/>
      </dsp:txXfrm>
    </dsp:sp>
    <dsp:sp modelId="{B4A35B4A-5652-E342-8E5D-DCDAA2DDC2A6}">
      <dsp:nvSpPr>
        <dsp:cNvPr id="0" name=""/>
        <dsp:cNvSpPr/>
      </dsp:nvSpPr>
      <dsp:spPr>
        <a:xfrm>
          <a:off x="0" y="1412315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ما هي العبارات المحظورة؟ ما هي الأخطاء التي يجب تجنبها؟</a:t>
          </a:r>
          <a:endParaRPr lang="en-GB" sz="2400" kern="1200" dirty="0"/>
        </a:p>
      </dsp:txBody>
      <dsp:txXfrm>
        <a:off x="0" y="1412315"/>
        <a:ext cx="9929009" cy="314326"/>
      </dsp:txXfrm>
    </dsp:sp>
    <dsp:sp modelId="{E23B8386-3FCD-B445-A336-AA4D9A17E4DE}">
      <dsp:nvSpPr>
        <dsp:cNvPr id="0" name=""/>
        <dsp:cNvSpPr/>
      </dsp:nvSpPr>
      <dsp:spPr>
        <a:xfrm rot="10800000">
          <a:off x="0" y="2319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فهم رسائل العلامة الأساسية</a:t>
          </a:r>
          <a:endParaRPr lang="en-GB" sz="2400" kern="1200" dirty="0"/>
        </a:p>
      </dsp:txBody>
      <dsp:txXfrm rot="-10800000">
        <a:off x="0" y="2319"/>
        <a:ext cx="9929009" cy="368991"/>
      </dsp:txXfrm>
    </dsp:sp>
    <dsp:sp modelId="{31F9B9BF-081B-D648-83ED-6F687658F7C1}">
      <dsp:nvSpPr>
        <dsp:cNvPr id="0" name=""/>
        <dsp:cNvSpPr/>
      </dsp:nvSpPr>
      <dsp:spPr>
        <a:xfrm>
          <a:off x="0" y="371310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نُدرّب الفرق على ما هي رسائلنا الأساسية — وما الذي يُسمح قوله</a:t>
          </a:r>
          <a:endParaRPr lang="en-GB" sz="2400" kern="1200" dirty="0"/>
        </a:p>
      </dsp:txBody>
      <dsp:txXfrm>
        <a:off x="0" y="371310"/>
        <a:ext cx="9929009" cy="31432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8334521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تفعيل قنوات الاتصال الداخلي بوضوح</a:t>
          </a:r>
          <a:endParaRPr lang="en-GB" sz="2000" kern="1200" dirty="0"/>
        </a:p>
      </dsp:txBody>
      <dsp:txXfrm>
        <a:off x="8370803" y="737345"/>
        <a:ext cx="1518379" cy="1166194"/>
      </dsp:txXfrm>
    </dsp:sp>
    <dsp:sp modelId="{474E08C6-BF25-524D-BF09-D2E56798AA30}">
      <dsp:nvSpPr>
        <dsp:cNvPr id="0" name=""/>
        <dsp:cNvSpPr/>
      </dsp:nvSpPr>
      <dsp:spPr>
        <a:xfrm>
          <a:off x="9607275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943481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البريد الداخلي — الاجتماعات القيادية — منصات التواصل المؤسسي</a:t>
          </a:r>
          <a:endParaRPr lang="en-GB" sz="2000" kern="1200" dirty="0"/>
        </a:p>
      </dsp:txBody>
      <dsp:txXfrm>
        <a:off x="7992212" y="2149147"/>
        <a:ext cx="1566332" cy="1953238"/>
      </dsp:txXfrm>
    </dsp:sp>
    <dsp:sp modelId="{1E59F680-4E82-2143-8417-50D78DDBE869}">
      <dsp:nvSpPr>
        <dsp:cNvPr id="0" name=""/>
        <dsp:cNvSpPr/>
      </dsp:nvSpPr>
      <dsp:spPr>
        <a:xfrm>
          <a:off x="6349536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إشراك الشركاء الرئيسيين مبكرًا</a:t>
          </a:r>
          <a:endParaRPr lang="en-GB" sz="2000" kern="1200" dirty="0"/>
        </a:p>
      </dsp:txBody>
      <dsp:txXfrm>
        <a:off x="6385818" y="737345"/>
        <a:ext cx="1518379" cy="1166194"/>
      </dsp:txXfrm>
    </dsp:sp>
    <dsp:sp modelId="{3F52908F-F3E2-1444-BEA9-F4716613E0BA}">
      <dsp:nvSpPr>
        <dsp:cNvPr id="0" name=""/>
        <dsp:cNvSpPr/>
      </dsp:nvSpPr>
      <dsp:spPr>
        <a:xfrm>
          <a:off x="7622291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5958497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الشركاء الاستراتيجيون يجب أن يتلقّوا رسائل خاصة ومبكرة</a:t>
          </a:r>
          <a:endParaRPr lang="en-GB" sz="2000" kern="1200" dirty="0"/>
        </a:p>
      </dsp:txBody>
      <dsp:txXfrm>
        <a:off x="6007228" y="2149147"/>
        <a:ext cx="1566332" cy="1953238"/>
      </dsp:txXfrm>
    </dsp:sp>
    <dsp:sp modelId="{FD7770DE-E48B-1A48-AB1E-8D3686CF1477}">
      <dsp:nvSpPr>
        <dsp:cNvPr id="0" name=""/>
        <dsp:cNvSpPr/>
      </dsp:nvSpPr>
      <dsp:spPr>
        <a:xfrm>
          <a:off x="4364552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تجهيز رسائل طمأنة للموظفين</a:t>
          </a:r>
          <a:endParaRPr lang="en-GB" sz="2000" kern="1200" dirty="0"/>
        </a:p>
      </dsp:txBody>
      <dsp:txXfrm>
        <a:off x="4400834" y="737345"/>
        <a:ext cx="1518379" cy="1166194"/>
      </dsp:txXfrm>
    </dsp:sp>
    <dsp:sp modelId="{12943B04-FBB2-6F4C-87AA-89510E0340E7}">
      <dsp:nvSpPr>
        <dsp:cNvPr id="0" name=""/>
        <dsp:cNvSpPr/>
      </dsp:nvSpPr>
      <dsp:spPr>
        <a:xfrm>
          <a:off x="5637307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3973512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شرح واضح: ماذا يحدث؟ ما دورهم؟ كيف نحميهم؟ ماذا ننتظر منهم؟</a:t>
          </a:r>
          <a:endParaRPr lang="en-GB" sz="2000" b="1" kern="1200" dirty="0"/>
        </a:p>
      </dsp:txBody>
      <dsp:txXfrm>
        <a:off x="4022243" y="2149147"/>
        <a:ext cx="1566332" cy="1953238"/>
      </dsp:txXfrm>
    </dsp:sp>
    <dsp:sp modelId="{58AD48F4-42FD-B845-9AF1-09F42F377880}">
      <dsp:nvSpPr>
        <dsp:cNvPr id="0" name=""/>
        <dsp:cNvSpPr/>
      </dsp:nvSpPr>
      <dsp:spPr>
        <a:xfrm>
          <a:off x="2379568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تدريب مديري الصف الأول</a:t>
          </a:r>
          <a:endParaRPr lang="en-GB" sz="2000" kern="1200" dirty="0"/>
        </a:p>
      </dsp:txBody>
      <dsp:txXfrm>
        <a:off x="2415850" y="737345"/>
        <a:ext cx="1518379" cy="1166194"/>
      </dsp:txXfrm>
    </dsp:sp>
    <dsp:sp modelId="{4B36EB3F-BD60-9047-9F69-8C58C7038857}">
      <dsp:nvSpPr>
        <dsp:cNvPr id="0" name=""/>
        <dsp:cNvSpPr/>
      </dsp:nvSpPr>
      <dsp:spPr>
        <a:xfrm>
          <a:off x="3652323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1988528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نُدرّب المديرين كي يُصبحوا "قنوات اتصال فعّالة" مع فرقهم</a:t>
          </a:r>
          <a:endParaRPr lang="en-GB" sz="2000" b="1" kern="1200" dirty="0"/>
        </a:p>
      </dsp:txBody>
      <dsp:txXfrm>
        <a:off x="2037259" y="2149147"/>
        <a:ext cx="1566332" cy="1953238"/>
      </dsp:txXfrm>
    </dsp:sp>
    <dsp:sp modelId="{1E86E498-D395-8948-A8C3-1D2A51F364B9}">
      <dsp:nvSpPr>
        <dsp:cNvPr id="0" name=""/>
        <dsp:cNvSpPr/>
      </dsp:nvSpPr>
      <dsp:spPr>
        <a:xfrm>
          <a:off x="394584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تغذية راجعة مستمرة</a:t>
          </a:r>
          <a:endParaRPr lang="en-GB" sz="2000" kern="1200" dirty="0"/>
        </a:p>
      </dsp:txBody>
      <dsp:txXfrm>
        <a:off x="430866" y="737345"/>
        <a:ext cx="1518379" cy="1166194"/>
      </dsp:txXfrm>
    </dsp:sp>
    <dsp:sp modelId="{DA0FA4A6-0540-304E-9808-15930364A48E}">
      <dsp:nvSpPr>
        <dsp:cNvPr id="0" name=""/>
        <dsp:cNvSpPr/>
      </dsp:nvSpPr>
      <dsp:spPr>
        <a:xfrm>
          <a:off x="1667338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02B4B4-1AF7-754A-AA82-69818D91E98F}">
      <dsp:nvSpPr>
        <dsp:cNvPr id="0" name=""/>
        <dsp:cNvSpPr/>
      </dsp:nvSpPr>
      <dsp:spPr>
        <a:xfrm>
          <a:off x="3544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كيف نعرف: هل فهم الموظفون الرسالة؟ هل لديهم مخاوف؟ هل الرسائل تصل كما نُريد؟</a:t>
          </a:r>
          <a:endParaRPr lang="en-GB" sz="2000" b="1" kern="1200" dirty="0"/>
        </a:p>
      </dsp:txBody>
      <dsp:txXfrm>
        <a:off x="52275" y="2149147"/>
        <a:ext cx="1566332" cy="195323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2DD403-4CA5-EF4D-BFA9-58C6BD339804}">
      <dsp:nvSpPr>
        <dsp:cNvPr id="0" name=""/>
        <dsp:cNvSpPr/>
      </dsp:nvSpPr>
      <dsp:spPr>
        <a:xfrm rot="5400000">
          <a:off x="7580471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9700" bIns="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١- وضع جدول اختبارات سنوي</a:t>
          </a:r>
          <a:endParaRPr lang="en-GB" sz="2200" kern="1200" dirty="0"/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نُخطّط لاختبار شامل للخطة مرة أو مرتين سنويًا — كجزء من روتين العمل</a:t>
          </a:r>
          <a:endParaRPr lang="en-GB" sz="2200" b="1" kern="1200" dirty="0"/>
        </a:p>
      </dsp:txBody>
      <dsp:txXfrm rot="-5400000">
        <a:off x="8505938" y="765549"/>
        <a:ext cx="1976814" cy="2296648"/>
      </dsp:txXfrm>
    </dsp:sp>
    <dsp:sp modelId="{DC0786CE-B56F-1E40-9ECA-A54F8183CAB5}">
      <dsp:nvSpPr>
        <dsp:cNvPr id="0" name=""/>
        <dsp:cNvSpPr/>
      </dsp:nvSpPr>
      <dsp:spPr>
        <a:xfrm rot="5400000">
          <a:off x="5455395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تصميم سيناريوهات اختبار واقعية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نبني سيناريوهات مبنية على التهديدات الفعلية للعلامة</a:t>
          </a:r>
          <a:endParaRPr lang="en-GB" sz="2400" b="1" kern="1200" dirty="0"/>
        </a:p>
      </dsp:txBody>
      <dsp:txXfrm rot="-5400000">
        <a:off x="6380862" y="765549"/>
        <a:ext cx="1976814" cy="2296648"/>
      </dsp:txXfrm>
    </dsp:sp>
    <dsp:sp modelId="{D229AB5C-ED82-CE46-81B8-AE6662733BF7}">
      <dsp:nvSpPr>
        <dsp:cNvPr id="0" name=""/>
        <dsp:cNvSpPr/>
      </dsp:nvSpPr>
      <dsp:spPr>
        <a:xfrm rot="5400000">
          <a:off x="3330318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تنفيذ المحاكاة في توقيت واقعي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نُجري التمرين في إيقاع زمني حقيقي — مع ضغط الوقت كما في الأزمات الفعلية</a:t>
          </a:r>
          <a:endParaRPr lang="en-GB" sz="2400" b="1" kern="1200" dirty="0"/>
        </a:p>
      </dsp:txBody>
      <dsp:txXfrm rot="-5400000">
        <a:off x="4255785" y="765549"/>
        <a:ext cx="1976814" cy="2296648"/>
      </dsp:txXfrm>
    </dsp:sp>
    <dsp:sp modelId="{131A6150-00E6-9A45-9F0E-CA2480B52E92}">
      <dsp:nvSpPr>
        <dsp:cNvPr id="0" name=""/>
        <dsp:cNvSpPr/>
      </dsp:nvSpPr>
      <dsp:spPr>
        <a:xfrm rot="5400000">
          <a:off x="1205242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إشراك جميع الفرق المعنية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لا نُختبر فقط فريق الاتصال — بل فرق القيادة، العمليات، القانوني، خدمة العملاء، التسويق</a:t>
          </a:r>
          <a:endParaRPr lang="en-GB" sz="2400" b="1" kern="1200" dirty="0"/>
        </a:p>
      </dsp:txBody>
      <dsp:txXfrm rot="-5400000">
        <a:off x="2130709" y="765549"/>
        <a:ext cx="1976814" cy="2296648"/>
      </dsp:txXfrm>
    </dsp:sp>
    <dsp:sp modelId="{4662F6D4-96F9-5445-83D3-0D02B53BAB07}">
      <dsp:nvSpPr>
        <dsp:cNvPr id="0" name=""/>
        <dsp:cNvSpPr/>
      </dsp:nvSpPr>
      <dsp:spPr>
        <a:xfrm rot="5400000">
          <a:off x="-919833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تقييم الأداء + تحديث الخطة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بعد كل اختبار</a:t>
          </a:r>
          <a:r>
            <a:rPr lang="en-GB" sz="2000" kern="1200" dirty="0"/>
            <a:t>: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ماذا نجح؟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ماذا فشل؟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كيف نُحدّث خطة الأزمات بناءً على الدروس؟</a:t>
          </a:r>
          <a:endParaRPr lang="en-GB" sz="2000" b="1" kern="1200" dirty="0"/>
        </a:p>
      </dsp:txBody>
      <dsp:txXfrm rot="-5400000">
        <a:off x="5634" y="765549"/>
        <a:ext cx="1976814" cy="2296648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1BFE25-7C2C-7C44-83BA-C2D0CB12852A}">
      <dsp:nvSpPr>
        <dsp:cNvPr id="0" name=""/>
        <dsp:cNvSpPr/>
      </dsp:nvSpPr>
      <dsp:spPr>
        <a:xfrm>
          <a:off x="3265465" y="0"/>
          <a:ext cx="7262479" cy="587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أن يُدرَّب الموظفون على التفكير الوقائي</a:t>
          </a:r>
          <a:endParaRPr lang="en-GB" sz="2800" b="1" kern="1200" dirty="0"/>
        </a:p>
      </dsp:txBody>
      <dsp:txXfrm>
        <a:off x="3866596" y="17203"/>
        <a:ext cx="6644145" cy="552932"/>
      </dsp:txXfrm>
    </dsp:sp>
    <dsp:sp modelId="{B912EE2B-266E-C644-A05D-BF5849EA91EB}">
      <dsp:nvSpPr>
        <dsp:cNvPr id="0" name=""/>
        <dsp:cNvSpPr/>
      </dsp:nvSpPr>
      <dsp:spPr>
        <a:xfrm>
          <a:off x="2464398" y="668913"/>
          <a:ext cx="7637794" cy="587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أن تصبح قنوات الرصد جزءًا من روتين العمل اليومي</a:t>
          </a:r>
          <a:endParaRPr lang="en-GB" sz="2800" b="1" kern="1200" dirty="0"/>
        </a:p>
      </dsp:txBody>
      <dsp:txXfrm>
        <a:off x="3406929" y="686116"/>
        <a:ext cx="6678059" cy="552932"/>
      </dsp:txXfrm>
    </dsp:sp>
    <dsp:sp modelId="{CFAA6BCB-CB54-DA48-B79E-730D30315163}">
      <dsp:nvSpPr>
        <dsp:cNvPr id="0" name=""/>
        <dsp:cNvSpPr/>
      </dsp:nvSpPr>
      <dsp:spPr>
        <a:xfrm>
          <a:off x="1562705" y="1337827"/>
          <a:ext cx="8214360" cy="587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أن يفهم الجميع أن الأزمات ليست إخفاقًا — بل واقع يجب الاستعداد له</a:t>
          </a:r>
          <a:endParaRPr lang="en-GB" sz="2400" b="1" kern="1200" dirty="0"/>
        </a:p>
      </dsp:txBody>
      <dsp:txXfrm>
        <a:off x="2575088" y="1355030"/>
        <a:ext cx="7184773" cy="552932"/>
      </dsp:txXfrm>
    </dsp:sp>
    <dsp:sp modelId="{68DD0B66-9AE9-864B-A4A3-8FE0E92AD71C}">
      <dsp:nvSpPr>
        <dsp:cNvPr id="0" name=""/>
        <dsp:cNvSpPr/>
      </dsp:nvSpPr>
      <dsp:spPr>
        <a:xfrm>
          <a:off x="667255" y="2006740"/>
          <a:ext cx="8778440" cy="587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أن تحتفي المؤسسة بالتعلّم من الأزمات — لا بإخفائها</a:t>
          </a:r>
          <a:endParaRPr lang="en-GB" sz="2800" b="1" kern="1200" dirty="0"/>
        </a:p>
      </dsp:txBody>
      <dsp:txXfrm>
        <a:off x="1747977" y="2023943"/>
        <a:ext cx="7680514" cy="552932"/>
      </dsp:txXfrm>
    </dsp:sp>
    <dsp:sp modelId="{40A9DF81-C4F4-0749-B2B6-3422C1F35CBC}">
      <dsp:nvSpPr>
        <dsp:cNvPr id="0" name=""/>
        <dsp:cNvSpPr/>
      </dsp:nvSpPr>
      <dsp:spPr>
        <a:xfrm>
          <a:off x="-335885" y="2675654"/>
          <a:ext cx="9557900" cy="587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أن تُصبح خطة الأزمات وثيقة حية — يُعاد الحديث عنها دوريًا، لا تُدفن في الأدراج</a:t>
          </a:r>
          <a:endParaRPr lang="en-GB" sz="2400" b="1" kern="1200" dirty="0"/>
        </a:p>
      </dsp:txBody>
      <dsp:txXfrm>
        <a:off x="839269" y="2692857"/>
        <a:ext cx="8365542" cy="552932"/>
      </dsp:txXfrm>
    </dsp:sp>
    <dsp:sp modelId="{095E686F-F55D-344D-B9B3-2AA09E114625}">
      <dsp:nvSpPr>
        <dsp:cNvPr id="0" name=""/>
        <dsp:cNvSpPr/>
      </dsp:nvSpPr>
      <dsp:spPr>
        <a:xfrm>
          <a:off x="2789525" y="429083"/>
          <a:ext cx="381770" cy="38177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2875423" y="429083"/>
        <a:ext cx="209974" cy="287282"/>
      </dsp:txXfrm>
    </dsp:sp>
    <dsp:sp modelId="{5B757908-3570-AB4B-947B-3E1871CFC618}">
      <dsp:nvSpPr>
        <dsp:cNvPr id="0" name=""/>
        <dsp:cNvSpPr/>
      </dsp:nvSpPr>
      <dsp:spPr>
        <a:xfrm>
          <a:off x="2176115" y="1097997"/>
          <a:ext cx="381770" cy="38177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2262013" y="1097997"/>
        <a:ext cx="209974" cy="287282"/>
      </dsp:txXfrm>
    </dsp:sp>
    <dsp:sp modelId="{0B0AB824-7683-3947-A1B6-1F3E1DFB26D9}">
      <dsp:nvSpPr>
        <dsp:cNvPr id="0" name=""/>
        <dsp:cNvSpPr/>
      </dsp:nvSpPr>
      <dsp:spPr>
        <a:xfrm>
          <a:off x="1562705" y="1757121"/>
          <a:ext cx="381770" cy="38177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1648603" y="1757121"/>
        <a:ext cx="209974" cy="287282"/>
      </dsp:txXfrm>
    </dsp:sp>
    <dsp:sp modelId="{E119A9A2-D46C-7D45-93FC-4196F2F994D4}">
      <dsp:nvSpPr>
        <dsp:cNvPr id="0" name=""/>
        <dsp:cNvSpPr/>
      </dsp:nvSpPr>
      <dsp:spPr>
        <a:xfrm>
          <a:off x="949295" y="2432561"/>
          <a:ext cx="381770" cy="38177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kern="1200"/>
        </a:p>
      </dsp:txBody>
      <dsp:txXfrm>
        <a:off x="1035193" y="2432561"/>
        <a:ext cx="209974" cy="287282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E39DA-C06A-A242-93F1-0CAAF52448F1}">
      <dsp:nvSpPr>
        <dsp:cNvPr id="0" name=""/>
        <dsp:cNvSpPr/>
      </dsp:nvSpPr>
      <dsp:spPr>
        <a:xfrm>
          <a:off x="6826193" y="409260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تحديد الفريق المسؤول عن مرحلة ما بعد الأزمة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ليس بالضرورة نفس فريق إدارة الأزمة — يُضمّ إليه مختصون في بناء الصورة الذهنية، التعافي الإعلامي</a:t>
          </a:r>
          <a:endParaRPr lang="en-GB" sz="2000" kern="1200" dirty="0"/>
        </a:p>
      </dsp:txBody>
      <dsp:txXfrm>
        <a:off x="6826193" y="409260"/>
        <a:ext cx="3102815" cy="1861689"/>
      </dsp:txXfrm>
    </dsp:sp>
    <dsp:sp modelId="{85438A55-579E-1640-AE66-AE51BCC7BF27}">
      <dsp:nvSpPr>
        <dsp:cNvPr id="0" name=""/>
        <dsp:cNvSpPr/>
      </dsp:nvSpPr>
      <dsp:spPr>
        <a:xfrm>
          <a:off x="3413096" y="409260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تحديد الأهداف الواضحة للفريق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إصلاح الصورة الذهنية</a:t>
          </a:r>
          <a:r>
            <a:rPr lang="en-GB" sz="2000" kern="1200" dirty="0"/>
            <a:t>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استعادة ولاء الجمهور</a:t>
          </a:r>
          <a:r>
            <a:rPr lang="en-GB" sz="2000" kern="1200" dirty="0"/>
            <a:t>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إدارة العلاقة مع الإعلام بعد التغطية السلبية</a:t>
          </a:r>
          <a:endParaRPr lang="en-GB" sz="2000" kern="1200" dirty="0"/>
        </a:p>
      </dsp:txBody>
      <dsp:txXfrm>
        <a:off x="3413096" y="409260"/>
        <a:ext cx="3102815" cy="1861689"/>
      </dsp:txXfrm>
    </dsp:sp>
    <dsp:sp modelId="{55F71A39-B820-EB4A-B104-12FB5857CA32}">
      <dsp:nvSpPr>
        <dsp:cNvPr id="0" name=""/>
        <dsp:cNvSpPr/>
      </dsp:nvSpPr>
      <dsp:spPr>
        <a:xfrm>
          <a:off x="0" y="409260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إعداد خطة تواصل للمرحلة اللاحقة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حملات لتعزيز الثقة</a:t>
          </a:r>
          <a:r>
            <a:rPr lang="en-GB" sz="2000" kern="1200" dirty="0"/>
            <a:t>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رسائل شكر ودعم للجمهور</a:t>
          </a:r>
          <a:r>
            <a:rPr lang="en-GB" sz="2000" kern="1200" dirty="0"/>
            <a:t>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قصص تعافٍ تُروى بإيجابية</a:t>
          </a:r>
          <a:endParaRPr lang="en-GB" sz="2000" kern="1200" dirty="0"/>
        </a:p>
      </dsp:txBody>
      <dsp:txXfrm>
        <a:off x="0" y="409260"/>
        <a:ext cx="3102815" cy="1861689"/>
      </dsp:txXfrm>
    </dsp:sp>
    <dsp:sp modelId="{48F07CAE-FF35-C746-A73C-A0913754C53E}">
      <dsp:nvSpPr>
        <dsp:cNvPr id="0" name=""/>
        <dsp:cNvSpPr/>
      </dsp:nvSpPr>
      <dsp:spPr>
        <a:xfrm>
          <a:off x="5119645" y="2581231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مراقبة النبرة العامة بعد الأزمة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رصد مستمر لنبرة الجمهور والإعلام — لتعديل الرسائل عند الحاجة</a:t>
          </a:r>
          <a:endParaRPr lang="en-GB" sz="2000" kern="1200" dirty="0"/>
        </a:p>
      </dsp:txBody>
      <dsp:txXfrm>
        <a:off x="5119645" y="2581231"/>
        <a:ext cx="3102815" cy="1861689"/>
      </dsp:txXfrm>
    </dsp:sp>
    <dsp:sp modelId="{C048F0F2-3598-7546-95B0-C21B02F1A713}">
      <dsp:nvSpPr>
        <dsp:cNvPr id="0" name=""/>
        <dsp:cNvSpPr/>
      </dsp:nvSpPr>
      <dsp:spPr>
        <a:xfrm>
          <a:off x="1706548" y="2581231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تضمين الدروس المستفادة في كتاب الأزمة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توثيق كل ما تعلّمه الفريق — وتحديث خطة الأزمات بناءً عليه</a:t>
          </a:r>
          <a:endParaRPr lang="en-GB" sz="2000" kern="1200" dirty="0"/>
        </a:p>
      </dsp:txBody>
      <dsp:txXfrm>
        <a:off x="1706548" y="2581231"/>
        <a:ext cx="3102815" cy="186168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A38885-0E56-D44C-87E9-69279C3DDD97}">
      <dsp:nvSpPr>
        <dsp:cNvPr id="0" name=""/>
        <dsp:cNvSpPr/>
      </dsp:nvSpPr>
      <dsp:spPr>
        <a:xfrm>
          <a:off x="0" y="2801778"/>
          <a:ext cx="9752608" cy="4596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تُؤكّد أن خطة التعافي ليست "ترقيعًا" — بل سرد جديد يُبنى على دروس الأزمة</a:t>
          </a:r>
          <a:endParaRPr lang="en-GB" sz="2400" b="1" kern="1200" dirty="0"/>
        </a:p>
      </dsp:txBody>
      <dsp:txXfrm>
        <a:off x="0" y="2801778"/>
        <a:ext cx="9752608" cy="459655"/>
      </dsp:txXfrm>
    </dsp:sp>
    <dsp:sp modelId="{1DE19481-54A1-E542-B9B1-8EE721A7C54F}">
      <dsp:nvSpPr>
        <dsp:cNvPr id="0" name=""/>
        <dsp:cNvSpPr/>
      </dsp:nvSpPr>
      <dsp:spPr>
        <a:xfrm rot="10800000">
          <a:off x="0" y="2101723"/>
          <a:ext cx="9752608" cy="70694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تُعطي أولوية لاستعادة الاتصال الشخصي مع الفئات الأكثر تأثرًا</a:t>
          </a:r>
          <a:endParaRPr lang="en-GB" sz="2800" b="1" kern="1200" dirty="0"/>
        </a:p>
      </dsp:txBody>
      <dsp:txXfrm rot="10800000">
        <a:off x="0" y="2101723"/>
        <a:ext cx="9752608" cy="459354"/>
      </dsp:txXfrm>
    </dsp:sp>
    <dsp:sp modelId="{5A9BD163-7EC1-A040-9130-BB77F9467E88}">
      <dsp:nvSpPr>
        <dsp:cNvPr id="0" name=""/>
        <dsp:cNvSpPr/>
      </dsp:nvSpPr>
      <dsp:spPr>
        <a:xfrm rot="10800000">
          <a:off x="0" y="1401668"/>
          <a:ext cx="9752608" cy="70694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تُراعي التوقيت — لا نتعجل الظهور بعد الأزمة، ولا نُطيل الصمت</a:t>
          </a:r>
          <a:endParaRPr lang="en-GB" sz="2400" b="1" kern="1200" dirty="0"/>
        </a:p>
      </dsp:txBody>
      <dsp:txXfrm rot="10800000">
        <a:off x="0" y="1401668"/>
        <a:ext cx="9752608" cy="459354"/>
      </dsp:txXfrm>
    </dsp:sp>
    <dsp:sp modelId="{3CA09A14-D7B7-2B4C-B3F8-7CA0FEC703AA}">
      <dsp:nvSpPr>
        <dsp:cNvPr id="0" name=""/>
        <dsp:cNvSpPr/>
      </dsp:nvSpPr>
      <dsp:spPr>
        <a:xfrm rot="10800000">
          <a:off x="0" y="701614"/>
          <a:ext cx="9752608" cy="70694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تُحدّد نوع الحملات التي تُطلق بعد الأزمة — ماذا نقول؟ لمن؟ ومتى؟</a:t>
          </a:r>
          <a:endParaRPr lang="en-GB" sz="2800" b="1" kern="1200" dirty="0"/>
        </a:p>
      </dsp:txBody>
      <dsp:txXfrm rot="10800000">
        <a:off x="0" y="701614"/>
        <a:ext cx="9752608" cy="459354"/>
      </dsp:txXfrm>
    </dsp:sp>
    <dsp:sp modelId="{93F4C282-18CD-3F45-8A21-E403AE927132}">
      <dsp:nvSpPr>
        <dsp:cNvPr id="0" name=""/>
        <dsp:cNvSpPr/>
      </dsp:nvSpPr>
      <dsp:spPr>
        <a:xfrm rot="10800000">
          <a:off x="0" y="1559"/>
          <a:ext cx="9752608" cy="70694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تُحدّد كيف نُعيد بناء الثقة تدريجيًا</a:t>
          </a:r>
          <a:endParaRPr lang="en-GB" sz="2800" b="1" kern="1200" dirty="0"/>
        </a:p>
      </dsp:txBody>
      <dsp:txXfrm rot="10800000">
        <a:off x="0" y="1559"/>
        <a:ext cx="9752608" cy="45935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D4B3A8-62BE-C444-8ECE-DE0914FC8657}">
      <dsp:nvSpPr>
        <dsp:cNvPr id="0" name=""/>
        <dsp:cNvSpPr/>
      </dsp:nvSpPr>
      <dsp:spPr>
        <a:xfrm>
          <a:off x="8513037" y="3065"/>
          <a:ext cx="1821919" cy="11811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السيناريوهات الأساسية</a:t>
          </a:r>
          <a:endParaRPr lang="en-GB" sz="2400" b="1" kern="1200" dirty="0"/>
        </a:p>
      </dsp:txBody>
      <dsp:txXfrm>
        <a:off x="8547631" y="37659"/>
        <a:ext cx="1752731" cy="1111944"/>
      </dsp:txXfrm>
    </dsp:sp>
    <dsp:sp modelId="{81492D96-F855-BD4E-8487-E2E668690CE1}">
      <dsp:nvSpPr>
        <dsp:cNvPr id="0" name=""/>
        <dsp:cNvSpPr/>
      </dsp:nvSpPr>
      <dsp:spPr>
        <a:xfrm>
          <a:off x="8513037" y="1552175"/>
          <a:ext cx="1821919" cy="27143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اختراق بيانات النزلاء</a:t>
          </a:r>
          <a:r>
            <a:rPr lang="en-GB" sz="2000" kern="1200" dirty="0"/>
            <a:t>.</a:t>
          </a:r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حوادث داخل الفنادق</a:t>
          </a:r>
          <a:r>
            <a:rPr lang="en-GB" sz="2000" kern="1200" dirty="0"/>
            <a:t>.</a:t>
          </a:r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أزمات مجتمعية في الوجهات السياحية</a:t>
          </a:r>
          <a:r>
            <a:rPr lang="en-GB" sz="2000" kern="1200" dirty="0"/>
            <a:t>.</a:t>
          </a:r>
        </a:p>
      </dsp:txBody>
      <dsp:txXfrm>
        <a:off x="8566399" y="1605537"/>
        <a:ext cx="1715195" cy="2607649"/>
      </dsp:txXfrm>
    </dsp:sp>
    <dsp:sp modelId="{6B2543CC-32F0-AC4A-B801-E9CC7BB1DB79}">
      <dsp:nvSpPr>
        <dsp:cNvPr id="0" name=""/>
        <dsp:cNvSpPr/>
      </dsp:nvSpPr>
      <dsp:spPr>
        <a:xfrm>
          <a:off x="6385035" y="3065"/>
          <a:ext cx="1821919" cy="11811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آليات اتخاذ القرار</a:t>
          </a:r>
          <a:endParaRPr lang="en-GB" sz="2400" kern="1200" dirty="0"/>
        </a:p>
      </dsp:txBody>
      <dsp:txXfrm>
        <a:off x="6419629" y="37659"/>
        <a:ext cx="1752731" cy="1111944"/>
      </dsp:txXfrm>
    </dsp:sp>
    <dsp:sp modelId="{72F35D64-23D1-9F41-A417-CD5AF9761B99}">
      <dsp:nvSpPr>
        <dsp:cNvPr id="0" name=""/>
        <dsp:cNvSpPr/>
      </dsp:nvSpPr>
      <dsp:spPr>
        <a:xfrm>
          <a:off x="6385035" y="1552175"/>
          <a:ext cx="1821919" cy="27143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فريق أزمات يُفَعَّل خلال ساعة من اكتشاف الأزمة</a:t>
          </a:r>
          <a:r>
            <a:rPr lang="en-GB" sz="2400" kern="1200" dirty="0"/>
            <a:t>.</a:t>
          </a:r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المتحدث الرسمي مُدرّب ومُجهّز دائمًا</a:t>
          </a:r>
          <a:r>
            <a:rPr lang="en-GB" sz="2400" kern="1200" dirty="0"/>
            <a:t>.</a:t>
          </a:r>
        </a:p>
      </dsp:txBody>
      <dsp:txXfrm>
        <a:off x="6438397" y="1605537"/>
        <a:ext cx="1715195" cy="2607649"/>
      </dsp:txXfrm>
    </dsp:sp>
    <dsp:sp modelId="{13B2E72B-6B5E-C847-B258-4F7E5A4F34CD}">
      <dsp:nvSpPr>
        <dsp:cNvPr id="0" name=""/>
        <dsp:cNvSpPr/>
      </dsp:nvSpPr>
      <dsp:spPr>
        <a:xfrm>
          <a:off x="4257033" y="3065"/>
          <a:ext cx="1821919" cy="11811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القنوات المستخدمة</a:t>
          </a:r>
          <a:endParaRPr lang="en-GB" sz="2400" kern="1200" dirty="0"/>
        </a:p>
      </dsp:txBody>
      <dsp:txXfrm>
        <a:off x="4291627" y="37659"/>
        <a:ext cx="1752731" cy="1111944"/>
      </dsp:txXfrm>
    </dsp:sp>
    <dsp:sp modelId="{98B7F86E-9402-C14A-9C70-7E1A3485D549}">
      <dsp:nvSpPr>
        <dsp:cNvPr id="0" name=""/>
        <dsp:cNvSpPr/>
      </dsp:nvSpPr>
      <dsp:spPr>
        <a:xfrm>
          <a:off x="4257033" y="1552175"/>
          <a:ext cx="1821919" cy="27143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الموقع الرسمي للفنادق</a:t>
          </a:r>
          <a:r>
            <a:rPr lang="en-GB" sz="2400" kern="1200" dirty="0"/>
            <a:t>.</a:t>
          </a:r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 err="1"/>
            <a:t>السوشيال</a:t>
          </a:r>
          <a:r>
            <a:rPr lang="ar-SA" sz="2400" kern="1200" dirty="0"/>
            <a:t> ميديا لكل فندق</a:t>
          </a:r>
          <a:r>
            <a:rPr lang="en-GB" sz="2400" kern="1200" dirty="0"/>
            <a:t>.</a:t>
          </a:r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رسائل بريدية مباشرة للنزلاء المتأثرين</a:t>
          </a:r>
          <a:r>
            <a:rPr lang="en-GB" sz="2400" kern="1200" dirty="0"/>
            <a:t>.</a:t>
          </a:r>
        </a:p>
      </dsp:txBody>
      <dsp:txXfrm>
        <a:off x="4310395" y="1605537"/>
        <a:ext cx="1715195" cy="2607649"/>
      </dsp:txXfrm>
    </dsp:sp>
    <dsp:sp modelId="{975CFA0A-39EF-614B-AD5D-2E727ADCB475}">
      <dsp:nvSpPr>
        <dsp:cNvPr id="0" name=""/>
        <dsp:cNvSpPr/>
      </dsp:nvSpPr>
      <dsp:spPr>
        <a:xfrm>
          <a:off x="2129031" y="3065"/>
          <a:ext cx="1821919" cy="11811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نقاط القوة</a:t>
          </a:r>
          <a:endParaRPr lang="en-GB" sz="2400" kern="1200" dirty="0"/>
        </a:p>
      </dsp:txBody>
      <dsp:txXfrm>
        <a:off x="2163625" y="37659"/>
        <a:ext cx="1752731" cy="1111944"/>
      </dsp:txXfrm>
    </dsp:sp>
    <dsp:sp modelId="{04364C31-C6AE-A349-A4B6-F6876C9ED24B}">
      <dsp:nvSpPr>
        <dsp:cNvPr id="0" name=""/>
        <dsp:cNvSpPr/>
      </dsp:nvSpPr>
      <dsp:spPr>
        <a:xfrm>
          <a:off x="2129031" y="1552175"/>
          <a:ext cx="1821919" cy="27143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التزام صارم بالشفافية — يُعلنون ما حدث بوضوح</a:t>
          </a:r>
          <a:r>
            <a:rPr lang="en-GB" sz="2200" kern="1200" dirty="0"/>
            <a:t>.</a:t>
          </a:r>
        </a:p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200" kern="1200" dirty="0"/>
            <a:t>خطة رصد دقيقة — تُمكّنهم من تعديل الرسائل بسرعة</a:t>
          </a:r>
          <a:r>
            <a:rPr lang="en-GB" sz="2200" kern="1200" dirty="0"/>
            <a:t>.</a:t>
          </a:r>
        </a:p>
      </dsp:txBody>
      <dsp:txXfrm>
        <a:off x="2182393" y="1605537"/>
        <a:ext cx="1715195" cy="2607649"/>
      </dsp:txXfrm>
    </dsp:sp>
    <dsp:sp modelId="{4CCA48A7-A451-D544-8CD6-B953DF9BC0C1}">
      <dsp:nvSpPr>
        <dsp:cNvPr id="0" name=""/>
        <dsp:cNvSpPr/>
      </dsp:nvSpPr>
      <dsp:spPr>
        <a:xfrm>
          <a:off x="1029" y="3065"/>
          <a:ext cx="1821919" cy="11811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نقاط تحتاج تحسين</a:t>
          </a:r>
          <a:endParaRPr lang="en-GB" sz="2400" kern="1200" dirty="0"/>
        </a:p>
      </dsp:txBody>
      <dsp:txXfrm>
        <a:off x="35623" y="37659"/>
        <a:ext cx="1752731" cy="1111944"/>
      </dsp:txXfrm>
    </dsp:sp>
    <dsp:sp modelId="{5846C012-1234-054E-A849-B6511B195AA2}">
      <dsp:nvSpPr>
        <dsp:cNvPr id="0" name=""/>
        <dsp:cNvSpPr/>
      </dsp:nvSpPr>
      <dsp:spPr>
        <a:xfrm>
          <a:off x="1029" y="1552175"/>
          <a:ext cx="1821919" cy="27143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سرعة إصدار الرسائل في الأزمات العابرة للحدود تحتاج تسريعًا</a:t>
          </a:r>
          <a:r>
            <a:rPr lang="en-GB" sz="2000" kern="1200" dirty="0"/>
            <a:t>.</a:t>
          </a:r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توحيد الرسائل بين الفروع المختلفة لم يكن مثاليًا دائمًا</a:t>
          </a:r>
          <a:r>
            <a:rPr lang="en-GB" sz="2000" kern="1200" dirty="0"/>
            <a:t>.</a:t>
          </a:r>
        </a:p>
      </dsp:txBody>
      <dsp:txXfrm>
        <a:off x="54391" y="1605537"/>
        <a:ext cx="1715195" cy="2607649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11D69-7BD3-4343-86AE-D602E79F183F}">
      <dsp:nvSpPr>
        <dsp:cNvPr id="0" name=""/>
        <dsp:cNvSpPr/>
      </dsp:nvSpPr>
      <dsp:spPr>
        <a:xfrm rot="10800000">
          <a:off x="0" y="1459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أقوى الخطط تأتي من مؤسسات تعرف من يقود السرد أثناء الأزمة</a:t>
          </a:r>
          <a:endParaRPr lang="en-GB" sz="2000" kern="1200" dirty="0"/>
        </a:p>
      </dsp:txBody>
      <dsp:txXfrm rot="10800000">
        <a:off x="296298" y="100225"/>
        <a:ext cx="5905293" cy="592596"/>
      </dsp:txXfrm>
    </dsp:sp>
    <dsp:sp modelId="{5056A940-CABF-B648-B869-FDDB41C55E70}">
      <dsp:nvSpPr>
        <dsp:cNvPr id="0" name=""/>
        <dsp:cNvSpPr/>
      </dsp:nvSpPr>
      <dsp:spPr>
        <a:xfrm>
          <a:off x="6201591" y="1459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أهمية القيادة الواضحة</a:t>
          </a:r>
          <a:endParaRPr lang="en-GB" sz="2400" b="1" kern="1200" dirty="0"/>
        </a:p>
      </dsp:txBody>
      <dsp:txXfrm>
        <a:off x="6240162" y="40030"/>
        <a:ext cx="4057252" cy="712986"/>
      </dsp:txXfrm>
    </dsp:sp>
    <dsp:sp modelId="{EA3EB7F4-717B-2247-9558-8D056EE20493}">
      <dsp:nvSpPr>
        <dsp:cNvPr id="0" name=""/>
        <dsp:cNvSpPr/>
      </dsp:nvSpPr>
      <dsp:spPr>
        <a:xfrm rot="10800000">
          <a:off x="0" y="870600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العلامات التي تبني أنظمة رصد ذكية تُصبح أكثر مرونة أثناء الأزمات</a:t>
          </a:r>
          <a:endParaRPr lang="en-GB" sz="2400" kern="1200" dirty="0"/>
        </a:p>
      </dsp:txBody>
      <dsp:txXfrm rot="10800000">
        <a:off x="296298" y="969366"/>
        <a:ext cx="5905293" cy="592596"/>
      </dsp:txXfrm>
    </dsp:sp>
    <dsp:sp modelId="{31263A3B-CE20-D446-A292-8DF631B7252C}">
      <dsp:nvSpPr>
        <dsp:cNvPr id="0" name=""/>
        <dsp:cNvSpPr/>
      </dsp:nvSpPr>
      <dsp:spPr>
        <a:xfrm>
          <a:off x="6201591" y="870600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ضرورة الرصد اللحظي</a:t>
          </a:r>
          <a:endParaRPr lang="en-GB" sz="2400" kern="1200" dirty="0"/>
        </a:p>
      </dsp:txBody>
      <dsp:txXfrm>
        <a:off x="6240162" y="909171"/>
        <a:ext cx="4057252" cy="712986"/>
      </dsp:txXfrm>
    </dsp:sp>
    <dsp:sp modelId="{0E27AA55-4159-104F-BC83-38F4E2389311}">
      <dsp:nvSpPr>
        <dsp:cNvPr id="0" name=""/>
        <dsp:cNvSpPr/>
      </dsp:nvSpPr>
      <dsp:spPr>
        <a:xfrm rot="10800000">
          <a:off x="0" y="1739742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الخطط الناجحة ليست نصوصًا ثابتة — بل تُحدَّث باستمرار بعد كل أزمة أو تمرين</a:t>
          </a:r>
          <a:endParaRPr lang="en-GB" sz="2400" kern="1200" dirty="0"/>
        </a:p>
      </dsp:txBody>
      <dsp:txXfrm rot="10800000">
        <a:off x="296298" y="1838508"/>
        <a:ext cx="5905293" cy="592596"/>
      </dsp:txXfrm>
    </dsp:sp>
    <dsp:sp modelId="{CE20FFBB-35AE-714C-811E-0F0183932AC4}">
      <dsp:nvSpPr>
        <dsp:cNvPr id="0" name=""/>
        <dsp:cNvSpPr/>
      </dsp:nvSpPr>
      <dsp:spPr>
        <a:xfrm>
          <a:off x="6201591" y="1739742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بناء خطط تعلّم حيّة</a:t>
          </a:r>
          <a:endParaRPr lang="en-GB" sz="2400" kern="1200" dirty="0"/>
        </a:p>
      </dsp:txBody>
      <dsp:txXfrm>
        <a:off x="6240162" y="1778313"/>
        <a:ext cx="4057252" cy="712986"/>
      </dsp:txXfrm>
    </dsp:sp>
    <dsp:sp modelId="{D6B9F679-AFA9-184E-9C16-CD5B0F9D1DD0}">
      <dsp:nvSpPr>
        <dsp:cNvPr id="0" name=""/>
        <dsp:cNvSpPr/>
      </dsp:nvSpPr>
      <dsp:spPr>
        <a:xfrm rot="10800000">
          <a:off x="0" y="2608884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كثير من العلامات القوية تُخصص برامج تدريب متكاملة </a:t>
          </a:r>
          <a:r>
            <a:rPr lang="ar-SA" sz="2400" kern="1200" dirty="0" err="1"/>
            <a:t>لمتحدثيها</a:t>
          </a:r>
          <a:endParaRPr lang="en-GB" sz="2400" kern="1200" dirty="0"/>
        </a:p>
      </dsp:txBody>
      <dsp:txXfrm rot="10800000">
        <a:off x="296298" y="2707650"/>
        <a:ext cx="5905293" cy="592596"/>
      </dsp:txXfrm>
    </dsp:sp>
    <dsp:sp modelId="{7CAFFBFD-9139-4242-84AF-8B23512C37D9}">
      <dsp:nvSpPr>
        <dsp:cNvPr id="0" name=""/>
        <dsp:cNvSpPr/>
      </dsp:nvSpPr>
      <dsp:spPr>
        <a:xfrm>
          <a:off x="6201591" y="2608884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تدريب المتحدثين الرسميين بشكل جاد</a:t>
          </a:r>
          <a:endParaRPr lang="en-GB" sz="2400" kern="1200" dirty="0"/>
        </a:p>
      </dsp:txBody>
      <dsp:txXfrm>
        <a:off x="6240162" y="2647455"/>
        <a:ext cx="4057252" cy="712986"/>
      </dsp:txXfrm>
    </dsp:sp>
    <dsp:sp modelId="{710237D7-E4CD-AB47-A079-3F4FADF88D95}">
      <dsp:nvSpPr>
        <dsp:cNvPr id="0" name=""/>
        <dsp:cNvSpPr/>
      </dsp:nvSpPr>
      <dsp:spPr>
        <a:xfrm rot="10800000">
          <a:off x="0" y="3478025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الرسائل التي لا تراعي الأبعاد الأخلاقية غالبًا تُضر العلامة على المدى الطويل</a:t>
          </a:r>
          <a:endParaRPr lang="en-GB" sz="2400" kern="1200" dirty="0"/>
        </a:p>
      </dsp:txBody>
      <dsp:txXfrm rot="10800000">
        <a:off x="296298" y="3576791"/>
        <a:ext cx="5905293" cy="592596"/>
      </dsp:txXfrm>
    </dsp:sp>
    <dsp:sp modelId="{4F6A6E7C-78BB-4141-B304-03587E3FE2C7}">
      <dsp:nvSpPr>
        <dsp:cNvPr id="0" name=""/>
        <dsp:cNvSpPr/>
      </dsp:nvSpPr>
      <dsp:spPr>
        <a:xfrm>
          <a:off x="6201591" y="3478025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التفكير الأخلاقي في كل قرار اتصالي</a:t>
          </a:r>
          <a:endParaRPr lang="en-GB" sz="2400" kern="1200" dirty="0"/>
        </a:p>
      </dsp:txBody>
      <dsp:txXfrm>
        <a:off x="6240162" y="3516596"/>
        <a:ext cx="4057252" cy="712986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85085D-B5C0-2A44-96FD-F477281DB2BA}">
      <dsp:nvSpPr>
        <dsp:cNvPr id="0" name=""/>
        <dsp:cNvSpPr/>
      </dsp:nvSpPr>
      <dsp:spPr>
        <a:xfrm>
          <a:off x="8596932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١- تسارع دورة حياة الأزمة</a:t>
          </a:r>
          <a:endParaRPr lang="en-GB" sz="2400" kern="1200" dirty="0"/>
        </a:p>
      </dsp:txBody>
      <dsp:txXfrm>
        <a:off x="8629328" y="50658"/>
        <a:ext cx="2147380" cy="1041294"/>
      </dsp:txXfrm>
    </dsp:sp>
    <dsp:sp modelId="{147DAF9C-BF62-2D44-ABDC-42B26E610749}">
      <dsp:nvSpPr>
        <dsp:cNvPr id="0" name=""/>
        <dsp:cNvSpPr/>
      </dsp:nvSpPr>
      <dsp:spPr>
        <a:xfrm>
          <a:off x="10366670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F21E5B-B2A1-F342-970A-7343F3FB0376}">
      <dsp:nvSpPr>
        <dsp:cNvPr id="0" name=""/>
        <dsp:cNvSpPr/>
      </dsp:nvSpPr>
      <dsp:spPr>
        <a:xfrm>
          <a:off x="8299262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لم تعد الأزمة تمر بمراحل بطيئة — التصاعد قد يحدث خلال ساعات</a:t>
          </a:r>
          <a:endParaRPr lang="en-GB" sz="2400" kern="1200" dirty="0"/>
        </a:p>
      </dsp:txBody>
      <dsp:txXfrm>
        <a:off x="8359814" y="1461422"/>
        <a:ext cx="1946304" cy="2327826"/>
      </dsp:txXfrm>
    </dsp:sp>
    <dsp:sp modelId="{D1A64E9A-58C1-AD4D-8E34-D03E2D201ABC}">
      <dsp:nvSpPr>
        <dsp:cNvPr id="0" name=""/>
        <dsp:cNvSpPr/>
      </dsp:nvSpPr>
      <dsp:spPr>
        <a:xfrm>
          <a:off x="5831716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٢- تضاعف مصادر الإشعال</a:t>
          </a:r>
          <a:endParaRPr lang="en-GB" sz="2400" kern="1200" dirty="0"/>
        </a:p>
      </dsp:txBody>
      <dsp:txXfrm>
        <a:off x="5864112" y="50658"/>
        <a:ext cx="2147380" cy="1041294"/>
      </dsp:txXfrm>
    </dsp:sp>
    <dsp:sp modelId="{51AEBAAC-5559-0D45-8D14-18324CB6A9EA}">
      <dsp:nvSpPr>
        <dsp:cNvPr id="0" name=""/>
        <dsp:cNvSpPr/>
      </dsp:nvSpPr>
      <dsp:spPr>
        <a:xfrm>
          <a:off x="7601454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B11B1D-965D-2942-A3B9-B508ADA82D9E}">
      <dsp:nvSpPr>
        <dsp:cNvPr id="0" name=""/>
        <dsp:cNvSpPr/>
      </dsp:nvSpPr>
      <dsp:spPr>
        <a:xfrm>
          <a:off x="5534046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فرد واحد، مؤثر، روبوت، أو خوارزمية يمكن أن تُطلق الأزمة</a:t>
          </a:r>
          <a:endParaRPr lang="en-GB" sz="2400" kern="1200" dirty="0"/>
        </a:p>
      </dsp:txBody>
      <dsp:txXfrm>
        <a:off x="5594598" y="1461422"/>
        <a:ext cx="1946304" cy="2327826"/>
      </dsp:txXfrm>
    </dsp:sp>
    <dsp:sp modelId="{17634FAC-EE28-F940-B3E1-848A80407B6D}">
      <dsp:nvSpPr>
        <dsp:cNvPr id="0" name=""/>
        <dsp:cNvSpPr/>
      </dsp:nvSpPr>
      <dsp:spPr>
        <a:xfrm>
          <a:off x="3066500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٣- انتقال الأزمة بين المنصات</a:t>
          </a:r>
          <a:endParaRPr lang="en-GB" sz="2400" kern="1200" dirty="0"/>
        </a:p>
      </dsp:txBody>
      <dsp:txXfrm>
        <a:off x="3098896" y="50658"/>
        <a:ext cx="2147380" cy="1041294"/>
      </dsp:txXfrm>
    </dsp:sp>
    <dsp:sp modelId="{A28C031A-D79D-4046-BFD6-457673D5A486}">
      <dsp:nvSpPr>
        <dsp:cNvPr id="0" name=""/>
        <dsp:cNvSpPr/>
      </dsp:nvSpPr>
      <dsp:spPr>
        <a:xfrm>
          <a:off x="4836238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64095A-6669-8E4F-88F1-5F272E910688}">
      <dsp:nvSpPr>
        <dsp:cNvPr id="0" name=""/>
        <dsp:cNvSpPr/>
      </dsp:nvSpPr>
      <dsp:spPr>
        <a:xfrm>
          <a:off x="2768830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الأزمة لم تعد تبقى داخل قناة واحدة</a:t>
          </a:r>
          <a:endParaRPr lang="en-GB" sz="2400" kern="1200" dirty="0"/>
        </a:p>
      </dsp:txBody>
      <dsp:txXfrm>
        <a:off x="2829382" y="1461422"/>
        <a:ext cx="1946304" cy="2327826"/>
      </dsp:txXfrm>
    </dsp:sp>
    <dsp:sp modelId="{6CC51B5E-6B88-FB4F-9278-B1E9422BAA2A}">
      <dsp:nvSpPr>
        <dsp:cNvPr id="0" name=""/>
        <dsp:cNvSpPr/>
      </dsp:nvSpPr>
      <dsp:spPr>
        <a:xfrm>
          <a:off x="301284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٤- البيانات أصبحت سلاحًا استراتيجيًا</a:t>
          </a:r>
          <a:endParaRPr lang="en-GB" sz="2400" kern="1200" dirty="0"/>
        </a:p>
      </dsp:txBody>
      <dsp:txXfrm>
        <a:off x="333680" y="50658"/>
        <a:ext cx="2147380" cy="1041294"/>
      </dsp:txXfrm>
    </dsp:sp>
    <dsp:sp modelId="{ADDE58E2-6B69-7E46-B05A-F9D9A9FEF64E}">
      <dsp:nvSpPr>
        <dsp:cNvPr id="0" name=""/>
        <dsp:cNvSpPr/>
      </dsp:nvSpPr>
      <dsp:spPr>
        <a:xfrm>
          <a:off x="2071022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8DD5F8-12ED-094C-B5BB-D28C77B53A8F}">
      <dsp:nvSpPr>
        <dsp:cNvPr id="0" name=""/>
        <dsp:cNvSpPr/>
      </dsp:nvSpPr>
      <dsp:spPr>
        <a:xfrm>
          <a:off x="3614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القرار الاتصالي اليوم يجب أن يُبنى على تحليل رقمي لا على الحدس</a:t>
          </a:r>
          <a:endParaRPr lang="en-GB" sz="2400" kern="1200" dirty="0"/>
        </a:p>
      </dsp:txBody>
      <dsp:txXfrm>
        <a:off x="64166" y="1461422"/>
        <a:ext cx="1946304" cy="2327826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8334521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التوازن بين الشفافية وحماية السمعة</a:t>
          </a:r>
          <a:endParaRPr lang="en-GB" sz="2000" kern="1200" dirty="0"/>
        </a:p>
      </dsp:txBody>
      <dsp:txXfrm>
        <a:off x="8370803" y="737345"/>
        <a:ext cx="1518379" cy="1166194"/>
      </dsp:txXfrm>
    </dsp:sp>
    <dsp:sp modelId="{474E08C6-BF25-524D-BF09-D2E56798AA30}">
      <dsp:nvSpPr>
        <dsp:cNvPr id="0" name=""/>
        <dsp:cNvSpPr/>
      </dsp:nvSpPr>
      <dsp:spPr>
        <a:xfrm>
          <a:off x="9607275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943481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كيف نكون صادقين دون أن نُدمّر صورة العلامة؟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متى نقول كل شيء؟ متى نحفظ بعض التفاصيل؟</a:t>
          </a:r>
          <a:endParaRPr lang="en-GB" sz="2000" kern="1200" dirty="0"/>
        </a:p>
      </dsp:txBody>
      <dsp:txXfrm>
        <a:off x="7992212" y="2149147"/>
        <a:ext cx="1566332" cy="1953238"/>
      </dsp:txXfrm>
    </dsp:sp>
    <dsp:sp modelId="{1E59F680-4E82-2143-8417-50D78DDBE869}">
      <dsp:nvSpPr>
        <dsp:cNvPr id="0" name=""/>
        <dsp:cNvSpPr/>
      </dsp:nvSpPr>
      <dsp:spPr>
        <a:xfrm>
          <a:off x="6349536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احترام المتضررين</a:t>
          </a:r>
          <a:endParaRPr lang="en-GB" sz="2000" kern="1200" dirty="0"/>
        </a:p>
      </dsp:txBody>
      <dsp:txXfrm>
        <a:off x="6385818" y="737345"/>
        <a:ext cx="1518379" cy="1166194"/>
      </dsp:txXfrm>
    </dsp:sp>
    <dsp:sp modelId="{3F52908F-F3E2-1444-BEA9-F4716613E0BA}">
      <dsp:nvSpPr>
        <dsp:cNvPr id="0" name=""/>
        <dsp:cNvSpPr/>
      </dsp:nvSpPr>
      <dsp:spPr>
        <a:xfrm>
          <a:off x="7622291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5958497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صياغة الرسائل يجب أن تُظهر تعاطفًا حقيقيًا — لا لغة تسويقية جافة</a:t>
          </a:r>
          <a:endParaRPr lang="en-GB" sz="2000" kern="1200" dirty="0"/>
        </a:p>
      </dsp:txBody>
      <dsp:txXfrm>
        <a:off x="6007228" y="2149147"/>
        <a:ext cx="1566332" cy="1953238"/>
      </dsp:txXfrm>
    </dsp:sp>
    <dsp:sp modelId="{FD7770DE-E48B-1A48-AB1E-8D3686CF1477}">
      <dsp:nvSpPr>
        <dsp:cNvPr id="0" name=""/>
        <dsp:cNvSpPr/>
      </dsp:nvSpPr>
      <dsp:spPr>
        <a:xfrm>
          <a:off x="4364552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تجنّب استغلال الأزمة</a:t>
          </a:r>
          <a:endParaRPr lang="en-GB" sz="2000" kern="1200" dirty="0"/>
        </a:p>
      </dsp:txBody>
      <dsp:txXfrm>
        <a:off x="4400834" y="737345"/>
        <a:ext cx="1518379" cy="1166194"/>
      </dsp:txXfrm>
    </dsp:sp>
    <dsp:sp modelId="{12943B04-FBB2-6F4C-87AA-89510E0340E7}">
      <dsp:nvSpPr>
        <dsp:cNvPr id="0" name=""/>
        <dsp:cNvSpPr/>
      </dsp:nvSpPr>
      <dsp:spPr>
        <a:xfrm>
          <a:off x="5637307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3973512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تجنّب إطلاق حملات تبدو وكأنها تستغل الأزمة لصالح العلامة</a:t>
          </a:r>
          <a:endParaRPr lang="en-GB" sz="2000" b="1" kern="1200" dirty="0"/>
        </a:p>
      </dsp:txBody>
      <dsp:txXfrm>
        <a:off x="4022243" y="2149147"/>
        <a:ext cx="1566332" cy="1953238"/>
      </dsp:txXfrm>
    </dsp:sp>
    <dsp:sp modelId="{58AD48F4-42FD-B845-9AF1-09F42F377880}">
      <dsp:nvSpPr>
        <dsp:cNvPr id="0" name=""/>
        <dsp:cNvSpPr/>
      </dsp:nvSpPr>
      <dsp:spPr>
        <a:xfrm>
          <a:off x="2379568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مراعاة التنوع الثقافي</a:t>
          </a:r>
          <a:endParaRPr lang="en-GB" sz="2000" kern="1200" dirty="0"/>
        </a:p>
      </dsp:txBody>
      <dsp:txXfrm>
        <a:off x="2415850" y="737345"/>
        <a:ext cx="1518379" cy="1166194"/>
      </dsp:txXfrm>
    </dsp:sp>
    <dsp:sp modelId="{4B36EB3F-BD60-9047-9F69-8C58C7038857}">
      <dsp:nvSpPr>
        <dsp:cNvPr id="0" name=""/>
        <dsp:cNvSpPr/>
      </dsp:nvSpPr>
      <dsp:spPr>
        <a:xfrm>
          <a:off x="3652323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1988528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الأزمات العابرة للحدود تحتاج حساسية ثقافية عالية في الرسائل</a:t>
          </a:r>
          <a:endParaRPr lang="en-GB" sz="2000" b="1" kern="1200" dirty="0"/>
        </a:p>
      </dsp:txBody>
      <dsp:txXfrm>
        <a:off x="2037259" y="2149147"/>
        <a:ext cx="1566332" cy="1953238"/>
      </dsp:txXfrm>
    </dsp:sp>
    <dsp:sp modelId="{1E86E498-D395-8948-A8C3-1D2A51F364B9}">
      <dsp:nvSpPr>
        <dsp:cNvPr id="0" name=""/>
        <dsp:cNvSpPr/>
      </dsp:nvSpPr>
      <dsp:spPr>
        <a:xfrm>
          <a:off x="394584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الاستعداد للتعلّم والاعتذار الحقيقي</a:t>
          </a:r>
          <a:endParaRPr lang="en-GB" sz="2000" kern="1200" dirty="0"/>
        </a:p>
      </dsp:txBody>
      <dsp:txXfrm>
        <a:off x="430866" y="737345"/>
        <a:ext cx="1518379" cy="1166194"/>
      </dsp:txXfrm>
    </dsp:sp>
    <dsp:sp modelId="{DA0FA4A6-0540-304E-9808-15930364A48E}">
      <dsp:nvSpPr>
        <dsp:cNvPr id="0" name=""/>
        <dsp:cNvSpPr/>
      </dsp:nvSpPr>
      <dsp:spPr>
        <a:xfrm>
          <a:off x="1667338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02B4B4-1AF7-754A-AA82-69818D91E98F}">
      <dsp:nvSpPr>
        <dsp:cNvPr id="0" name=""/>
        <dsp:cNvSpPr/>
      </dsp:nvSpPr>
      <dsp:spPr>
        <a:xfrm>
          <a:off x="3544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الاستعداد للاعتراف بالخطأ — والاعتذار بطريقة تعكس صدق الالتزام</a:t>
          </a:r>
          <a:endParaRPr lang="en-GB" sz="2000" b="1" kern="1200" dirty="0"/>
        </a:p>
      </dsp:txBody>
      <dsp:txXfrm>
        <a:off x="52275" y="2149147"/>
        <a:ext cx="1566332" cy="1953238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033F5B-F5CB-EC40-A34D-5AAA8B9C222C}">
      <dsp:nvSpPr>
        <dsp:cNvPr id="0" name=""/>
        <dsp:cNvSpPr/>
      </dsp:nvSpPr>
      <dsp:spPr>
        <a:xfrm rot="10800000">
          <a:off x="8269481" y="2038122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503E3E-F0E0-F148-B969-B96672EE625E}">
      <dsp:nvSpPr>
        <dsp:cNvPr id="0" name=""/>
        <dsp:cNvSpPr/>
      </dsp:nvSpPr>
      <dsp:spPr>
        <a:xfrm>
          <a:off x="8265750" y="2222936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خطة الأزمات ليست نصًا — بل نظام عمل حيّ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تُختبر وتُدرّب عليها باستمرار</a:t>
          </a:r>
          <a:endParaRPr lang="en-GB" sz="2000" b="1" kern="1200" dirty="0"/>
        </a:p>
      </dsp:txBody>
      <dsp:txXfrm>
        <a:off x="8265750" y="2222936"/>
        <a:ext cx="1682660" cy="1473315"/>
      </dsp:txXfrm>
    </dsp:sp>
    <dsp:sp modelId="{FA91281C-122F-7A4D-A058-C22F38B622D4}">
      <dsp:nvSpPr>
        <dsp:cNvPr id="0" name=""/>
        <dsp:cNvSpPr/>
      </dsp:nvSpPr>
      <dsp:spPr>
        <a:xfrm rot="5400000">
          <a:off x="8265750" y="1529612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AAED8A3-EDE6-4649-86D3-53247E8D2209}">
      <dsp:nvSpPr>
        <dsp:cNvPr id="0" name=""/>
        <dsp:cNvSpPr/>
      </dsp:nvSpPr>
      <dsp:spPr>
        <a:xfrm rot="10800000">
          <a:off x="6208129" y="1528962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D421C8-8BA9-6A46-BB28-30C92E09DF61}">
      <dsp:nvSpPr>
        <dsp:cNvPr id="0" name=""/>
        <dsp:cNvSpPr/>
      </dsp:nvSpPr>
      <dsp:spPr>
        <a:xfrm>
          <a:off x="6204398" y="1713776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الرصد اللحظي هو عيننا أثناء الأزمات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كلما كان أقوى — كلما كنا أكثر ذكاء في الاستجابة</a:t>
          </a:r>
          <a:endParaRPr lang="en-GB" sz="2000" kern="1200" dirty="0"/>
        </a:p>
      </dsp:txBody>
      <dsp:txXfrm>
        <a:off x="6204398" y="1713776"/>
        <a:ext cx="1682660" cy="1473315"/>
      </dsp:txXfrm>
    </dsp:sp>
    <dsp:sp modelId="{502802CB-EE6F-7E4D-87D9-92BD7D11A619}">
      <dsp:nvSpPr>
        <dsp:cNvPr id="0" name=""/>
        <dsp:cNvSpPr/>
      </dsp:nvSpPr>
      <dsp:spPr>
        <a:xfrm rot="5400000">
          <a:off x="6204398" y="1020451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E4AEC9-2AB2-AC42-8EB3-097635941C8B}">
      <dsp:nvSpPr>
        <dsp:cNvPr id="0" name=""/>
        <dsp:cNvSpPr/>
      </dsp:nvSpPr>
      <dsp:spPr>
        <a:xfrm rot="10800000">
          <a:off x="4146776" y="1019801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FCC9ED-F9CD-2D49-BE1E-81B365F2CC11}">
      <dsp:nvSpPr>
        <dsp:cNvPr id="0" name=""/>
        <dsp:cNvSpPr/>
      </dsp:nvSpPr>
      <dsp:spPr>
        <a:xfrm>
          <a:off x="4143045" y="1204615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الرسائل يجب أن تُبنى على القيم والشفافية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وليس فقط على الدفاع عن الصورة</a:t>
          </a:r>
          <a:endParaRPr lang="en-GB" sz="2000" kern="1200" dirty="0"/>
        </a:p>
      </dsp:txBody>
      <dsp:txXfrm>
        <a:off x="4143045" y="1204615"/>
        <a:ext cx="1682660" cy="1473315"/>
      </dsp:txXfrm>
    </dsp:sp>
    <dsp:sp modelId="{88C92074-7A65-714C-9F48-D9D4EFA42F34}">
      <dsp:nvSpPr>
        <dsp:cNvPr id="0" name=""/>
        <dsp:cNvSpPr/>
      </dsp:nvSpPr>
      <dsp:spPr>
        <a:xfrm rot="5400000">
          <a:off x="4143045" y="511291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A64B5DC-59D5-694C-9DB0-5C222ABD3449}">
      <dsp:nvSpPr>
        <dsp:cNvPr id="0" name=""/>
        <dsp:cNvSpPr/>
      </dsp:nvSpPr>
      <dsp:spPr>
        <a:xfrm rot="10800000">
          <a:off x="2085424" y="510641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9E284D-47E9-674E-8DD5-15F506836900}">
      <dsp:nvSpPr>
        <dsp:cNvPr id="0" name=""/>
        <dsp:cNvSpPr/>
      </dsp:nvSpPr>
      <dsp:spPr>
        <a:xfrm>
          <a:off x="2081693" y="695455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التعافي الاتصالي مرحلة حاسمة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تُدار بذكاء، لا تُترك للصدفة</a:t>
          </a:r>
          <a:endParaRPr lang="en-GB" sz="2000" kern="1200" dirty="0"/>
        </a:p>
      </dsp:txBody>
      <dsp:txXfrm>
        <a:off x="2081693" y="695455"/>
        <a:ext cx="1682660" cy="1473315"/>
      </dsp:txXfrm>
    </dsp:sp>
    <dsp:sp modelId="{E1D6A518-0AD3-D148-9604-DAD25E9B4A9A}">
      <dsp:nvSpPr>
        <dsp:cNvPr id="0" name=""/>
        <dsp:cNvSpPr/>
      </dsp:nvSpPr>
      <dsp:spPr>
        <a:xfrm rot="5400000">
          <a:off x="2081693" y="2130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5B7B13-2C97-F14D-B5C1-04131FD9E3A1}">
      <dsp:nvSpPr>
        <dsp:cNvPr id="0" name=""/>
        <dsp:cNvSpPr/>
      </dsp:nvSpPr>
      <dsp:spPr>
        <a:xfrm rot="10800000">
          <a:off x="24071" y="1480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1CE2B2-6C6B-B144-88EA-F8EE7FE7AD36}">
      <dsp:nvSpPr>
        <dsp:cNvPr id="0" name=""/>
        <dsp:cNvSpPr/>
      </dsp:nvSpPr>
      <dsp:spPr>
        <a:xfrm>
          <a:off x="20340" y="186294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التفكير الأخلاقي هو بوصلة فريق التسويق أثناء الأزمات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يحفظ الثقة — ويبنيها بعد الأزمة</a:t>
          </a:r>
          <a:endParaRPr lang="en-GB" sz="2000" kern="1200" dirty="0"/>
        </a:p>
      </dsp:txBody>
      <dsp:txXfrm>
        <a:off x="20340" y="186294"/>
        <a:ext cx="1682660" cy="1473315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27F775-D1EC-A549-BF9A-27A1176A17A7}">
      <dsp:nvSpPr>
        <dsp:cNvPr id="0" name=""/>
        <dsp:cNvSpPr/>
      </dsp:nvSpPr>
      <dsp:spPr>
        <a:xfrm rot="5400000">
          <a:off x="7771615" y="734322"/>
          <a:ext cx="3445459" cy="197681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١- تعلّم أن تُراقب النبرة — لا الأرقام فقط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الأرقام وحدها لا تُظهر تحوّلات الرأي العام — النبرة هي المفتاح</a:t>
          </a:r>
          <a:endParaRPr lang="en-GB" sz="2000" kern="1200" dirty="0"/>
        </a:p>
      </dsp:txBody>
      <dsp:txXfrm rot="-5400000">
        <a:off x="8505937" y="689092"/>
        <a:ext cx="1976814" cy="2067275"/>
      </dsp:txXfrm>
    </dsp:sp>
    <dsp:sp modelId="{5A594C1F-FD9F-9045-A7F6-83C75245CDC8}">
      <dsp:nvSpPr>
        <dsp:cNvPr id="0" name=""/>
        <dsp:cNvSpPr/>
      </dsp:nvSpPr>
      <dsp:spPr>
        <a:xfrm rot="5400000">
          <a:off x="5646539" y="734322"/>
          <a:ext cx="3445459" cy="197681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٢- </a:t>
          </a:r>
          <a:r>
            <a:rPr lang="ar-SA" sz="2000" b="1" kern="1200" dirty="0"/>
            <a:t>ابنِ رسائل تنبع من القيم الحقيقية للعلامة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لا تكتب ما "يُجمّل الصورة" — بل ما يُعكس جوهر العلامة</a:t>
          </a:r>
          <a:endParaRPr lang="en-GB" sz="2000" kern="1200" dirty="0"/>
        </a:p>
      </dsp:txBody>
      <dsp:txXfrm rot="-5400000">
        <a:off x="6380861" y="689092"/>
        <a:ext cx="1976814" cy="2067275"/>
      </dsp:txXfrm>
    </dsp:sp>
    <dsp:sp modelId="{37564AC4-8539-AA44-9C42-DBCDEE2C64B0}">
      <dsp:nvSpPr>
        <dsp:cNvPr id="0" name=""/>
        <dsp:cNvSpPr/>
      </dsp:nvSpPr>
      <dsp:spPr>
        <a:xfrm rot="5400000">
          <a:off x="3521463" y="734322"/>
          <a:ext cx="3445459" cy="197681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٣- درّب نفسك وفريقك على التفكير تحت الضغط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المحترفون يُدرّبون عقولهم على اتخاذ القرارات في أحلك اللحظات</a:t>
          </a:r>
          <a:endParaRPr lang="en-GB" sz="2000" kern="1200" dirty="0"/>
        </a:p>
      </dsp:txBody>
      <dsp:txXfrm rot="-5400000">
        <a:off x="4255785" y="689092"/>
        <a:ext cx="1976814" cy="2067275"/>
      </dsp:txXfrm>
    </dsp:sp>
    <dsp:sp modelId="{00F2A269-14A6-8045-8F34-C5A16C6D657C}">
      <dsp:nvSpPr>
        <dsp:cNvPr id="0" name=""/>
        <dsp:cNvSpPr/>
      </dsp:nvSpPr>
      <dsp:spPr>
        <a:xfrm rot="5400000">
          <a:off x="1396387" y="734322"/>
          <a:ext cx="3445459" cy="197681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٤- كن قائد التعافي — وليس فقط قائد الاستجابة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فكّر دائمًا: كيف سنُعيد بناء الثقة بعد الأزمة؟</a:t>
          </a:r>
          <a:endParaRPr lang="en-GB" sz="2000" kern="1200" dirty="0"/>
        </a:p>
      </dsp:txBody>
      <dsp:txXfrm rot="-5400000">
        <a:off x="2130709" y="689092"/>
        <a:ext cx="1976814" cy="2067275"/>
      </dsp:txXfrm>
    </dsp:sp>
    <dsp:sp modelId="{32796DAC-9E84-4744-BA84-3300401FB0C5}">
      <dsp:nvSpPr>
        <dsp:cNvPr id="0" name=""/>
        <dsp:cNvSpPr/>
      </dsp:nvSpPr>
      <dsp:spPr>
        <a:xfrm rot="5400000">
          <a:off x="-728688" y="734322"/>
          <a:ext cx="3445459" cy="197681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٥- تذكّر دائمًا: الاتصال أثناء الأزمات ليس فنًّا فقط — بل مسؤولية أخلاقية</a:t>
          </a:r>
          <a:r>
            <a:rPr lang="en-GB" sz="2000" b="1" kern="1200" dirty="0"/>
            <a:t>.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الجمهور لا ينسى كيف خاطبَته العلامة عندما كان في أمسّ الحاجة للصدق</a:t>
          </a:r>
          <a:endParaRPr lang="en-GB" sz="2000" kern="1200" dirty="0"/>
        </a:p>
      </dsp:txBody>
      <dsp:txXfrm rot="-5400000">
        <a:off x="5634" y="689092"/>
        <a:ext cx="1976814" cy="20672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4/20/26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4CC5F-01B9-023B-B1EE-E545E809B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B8687F-03A0-EE3D-597E-5E5F3919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3F6710-DF55-C709-D4AD-C03675ED6B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78FA2D-6ABC-345B-26FA-C6FC8C9F87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276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5468E-F230-F645-1632-0C8BAD750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ED48B4-5772-E756-E133-BF196BD363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59BB20-0E1D-E864-355F-771FE346BB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EFFCE-D1F6-D258-5B06-B2B401C179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839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AB4A46-F45B-36E8-1726-E43E5E67E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C6A43D-DE9A-893C-6067-8C39EEEC54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0CFA34-2489-0FCC-7754-457B68DCAA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14A178-95E5-923B-D265-479C1C50A6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93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D06FB-6EC5-FAC2-7731-001FEEA73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053B8E-CD09-FFC0-2BC1-8E67A01F30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7D1F34-8892-B06A-39A9-B91E587B2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4A8A9-A6DD-989C-AB4B-84F3FF9091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2792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F2EFB6-57BC-FFFA-E695-39203C41C1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58E16B-8355-59D4-765D-1FD504452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F787C1-B5DA-98F9-BAF1-792C465C26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46DDDF-D71C-4323-808B-B9B646B3F4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361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7C8F4-16B6-E9D1-1BC4-12D71C4B4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856A82-BAF3-BD1A-9E24-4F66F09443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A0832B-8535-0A04-CD1F-A01D471B9F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7D5482-5E7C-AA7C-A661-F596175684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1341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DED2C0-BB96-C6AF-FDE8-A790BA6D71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C9C988-B03E-86BF-C94B-81BB93B677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A22282-6154-563F-64CC-0E841F3636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7A2B9C-9689-0241-D79F-27CD3A485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4773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9A6307-F2FC-3326-9620-07FAB0264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97F56F-3D8C-A5C2-FFE3-10DB6853BD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DCFB2B-2AA8-91CC-A4B6-0109CC299E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C909FA-E5CB-45F2-2597-EC617B96F7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490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E5ECF2-18CD-A690-FC8C-DBEDD78CAD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96E528-2595-5C2B-BABA-8B85B034FA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B81194-881F-59A4-BCAC-9401E1DC39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9BF623-12CE-40DB-34AC-51AD93395E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8892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BAFC5D-D6A8-7757-1113-4BC820CBA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72FF8E-7E85-92C2-8B12-B75C3D0070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9D8CF1-4D6E-068D-0AB1-25B5A40218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215AF5-44B3-8452-C7DD-90C0A9A086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7887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56D2C4-57AB-839A-D3CB-EAEC7F4490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4ABF54-11BB-BB1E-0180-2317E64F02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D694CC-2D75-1079-DBB8-5298478498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CC72A5-524B-44BB-FBFD-DE5ED8258C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3697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6E711C-C3F7-2B4D-A16A-F65EADDF0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C9692B-7F1C-9D8B-DA1D-ABFC1D9DA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289009-7779-1D84-AFDE-13A3922053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26E028-FBC1-2789-501B-C21FFD4795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0305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7C8F4-16B6-E9D1-1BC4-12D71C4B4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856A82-BAF3-BD1A-9E24-4F66F09443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A0832B-8535-0A04-CD1F-A01D471B9F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7D5482-5E7C-AA7C-A661-F596175684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1341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004A29-3B21-EFC3-8DF6-F90BE8BCC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1BA886-6430-CDBA-E023-4A3C657A63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10772B-D461-0633-C658-34A8E5B987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E3038C-5131-60DC-7BCE-8E23DBB813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8450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BCFD9-DC1E-73B5-D924-2C01B4C01A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21862F-B881-2726-D549-A24D7CD1B6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349556-198F-2075-CEE9-29BFCAE163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9DE68A-BFFA-F0FD-5C86-4B4D2BE4C5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1194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A5F3D-41FB-38DE-85E4-CCDD8B945B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C810C0-A6CD-0397-F957-42334828B7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688517-10C0-B50D-3613-BCB1C0BEFD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E2981F-DE6B-3A60-929B-45B900F9F8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024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BD830-7887-B734-948A-F52B19AA4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919466-F5FE-18EA-59F2-108E9838AC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8E4858-E702-E697-9D67-1F0AB4819F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0ACAE0-2306-53FC-1335-C2023F9672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2570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B768B9-7F82-6A91-F2BC-A9E55DE630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8D4384-6F6A-E8EC-19E4-84E8915C4C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C238D9-7FEA-4F97-4576-F84FA4793F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93631D-9A3B-F595-0F67-E6D7E9DA13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5210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BCFABD-7C1B-7507-A2D1-7A1A474DC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8D7615-E455-525D-CC03-96BA5211A6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FAABE8-8C04-F4E8-65DA-FA86470F81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7FF511-4990-C29D-8E4A-94A684A9F2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714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DA15D1-5AAB-97DD-DAED-EA7698C7AD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5B13CD-265F-7956-029B-0D8ACA271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B821EE-9F03-0496-EB2E-1626EB9E47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12FB07-CC88-3187-A55F-09DE4EB237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8041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2E66E8-A331-99D5-7E93-6BDAACD91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EA29BB-868F-99F0-3FB0-DBC96C950D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B34868-6B69-FBC3-3F65-0E369D8B21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177C6A-6D8D-5639-7927-90EF1704A3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8563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DC8055-D6E0-AD39-FAA0-001C2C7A8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00DEAF-D490-56B3-A338-2739E7D2DC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8FDFE0-1135-9D03-7C0E-B046F9BE89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C990D2-AA79-78C2-FF44-F48A137FE6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78190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61832-B9D9-2E48-A928-8F76730E5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16C90F-1879-54AD-0A37-51706B5047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11E8B1-1333-186E-9FF7-BAC2585A95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118AE-6DF0-07B9-0594-84B5DCA888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1286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7C8F4-16B6-E9D1-1BC4-12D71C4B4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856A82-BAF3-BD1A-9E24-4F66F09443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A0832B-8535-0A04-CD1F-A01D471B9F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7D5482-5E7C-AA7C-A661-F596175684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13412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7C115-D2B1-69A8-88A9-4E4C2ACB7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5139F9-754E-9E73-D447-44D8D3C624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245CD2-2D15-CD01-F6DA-E3F863132F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75B9A6-C734-9876-F018-AEA0F5E140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0639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1B31E8-E78A-1E13-8A74-4F62B1681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4FE7E7-C382-99E9-1598-46D96FD3AE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FA0E63-5EBC-9C4A-E2B8-6F92A7F5CB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19059A-0538-EC4A-06C6-C8EFFF5CBD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0067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970FCC-9A3C-4E5A-F6EB-E780AC0497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46215D-9A13-C28E-4242-68A57A11F9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AF6728-3EE6-A6F7-D55A-5C4DE04A20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B50F5-583F-0CF0-80B2-259A4013C1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2036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0FBDF-DB8B-9377-C3C2-58C6B0A7A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C4D680-D7A7-C140-CE5B-F5E46C0AEB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98B503-880C-577C-F966-F8B6C6672A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16BF39-74E3-69A9-0B17-30033CC6B1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59613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803F9E-EE8C-FB1F-FE18-601785625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540F33-6DAE-3D77-E879-FB66DD9C50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08EB8C-2F45-6E8E-47AE-0A00F3B396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80EDE8-AE78-0231-F753-FE1356D314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73866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64C42A-09B9-841F-CD08-4FD278175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470E8D-E82F-BE3B-A6ED-DAA4B8E76A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E32DDB-CFD8-E151-24AC-3B190B9C27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52342E-65CA-340D-4D11-6F038E34CB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57890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CAA39-A852-D41E-07C7-CC75118D6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E860F7-96C7-7E90-BF5F-DD7CAEFD15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DC4D1D-599A-4141-6CB4-B94B46826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BD128A-1B93-C062-FEE4-21DFC26E46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13318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5DB408-8B63-4373-7C71-2AC3BB8C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E544D0-62E6-0EDF-DD17-9CB6BDC780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253B50-A559-B764-616C-F6020F0B18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AC422F-4631-0E69-B132-0186CCB21C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3811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CF60EC-C264-76C3-275C-DCF706A4C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07A00E-5DC3-7D3A-E127-BDCCE9673E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6DDAF4-5713-A9CA-E796-7419BC1529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F3942C-23AA-923F-C15B-4244B467F8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20471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BBEE90-0E71-CFDD-FA98-F6451F921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C4E1A1-F4C6-A64E-96BF-0BDB74FB5D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4F7BA6-01AF-8A44-A8A6-9BD7B5E833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912C94-59FF-6E21-1466-AF580CB592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08636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293891-4DF4-7F09-DAD3-28657DFBC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46D7B9-B3FE-29A5-9312-2A1A58848D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9362FD-9E67-9BF6-5C75-C30F5FF862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098F75-F2EB-D93B-A993-858AB709AB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79532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BD830-7887-B734-948A-F52B19AA4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919466-F5FE-18EA-59F2-108E9838AC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8E4858-E702-E697-9D67-1F0AB4819F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0ACAE0-2306-53FC-1335-C2023F9672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25708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AD8CC-77E0-803B-E4BA-9DC9A7829A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3BC421-65E6-22F5-1899-BCE1BA475B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6FD9EE-C8A5-77E9-50FF-9D86057250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98D706-D1F0-EA46-AF28-BC3A4ACCBD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60116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C3FB1-DF7F-9B1F-6C2A-32CA592E5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A9880C-22BC-AC1F-8B0B-58E344D245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DA6DA1-79A0-9DE9-D7A5-D33F47B3B1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ED3A8-B777-2455-2D9B-590899C527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44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26219-A5CC-037E-34DD-6C0BD7558B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EA0DDA-3F50-EC9C-DB5F-8D63FF3604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39D1D7-D2C3-B117-D0BE-FCFD97216F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28045-8DAE-1B34-FC68-C87A3527C1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60310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6E63C3-97E5-A5AC-4545-C2702DB8F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260DB6-62A8-A148-11C9-58221B926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235F1E-4895-8F42-774D-DC03B148E8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E34DA1-B9D5-39D5-9676-A7C62A4C58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0960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1831A8-A992-59A4-51B9-764EA5A139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28C259-CEDF-9BB2-630C-C28EE6F649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A3A3B6-BEFE-B9AA-E2E4-2027CE30DB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A81BFD-4751-FAE7-0860-15BED235B0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50555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1F65BA-F864-C895-40F8-DF219411F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9C4CD7-7623-0EAC-A6D0-06C4AD88F1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2E3122-2085-F203-6CDB-F96839D457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C2DE5D-B39A-2275-054F-41E9C1A6DE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25211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9AE00-5A75-081E-7B3C-22940E578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73F6D3-A4C0-B155-599A-1D7589E90B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75E9B5-6292-5710-63AB-AA60F472A0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EDD3C9-8EF9-9D72-E197-18C68C53DA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50933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6E6CB-81A3-CC26-829B-7B6FD82D58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E9914C-DEBD-A701-022C-6072F7CDA1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FFF8F0-ED4A-B013-67AB-CB56DDA1FF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55897A-820E-5969-CCAA-EC28BEFFB7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81704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3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3.xml"/><Relationship Id="rId5" Type="http://schemas.openxmlformats.org/officeDocument/2006/relationships/diagramLayout" Target="../diagrams/layout23.xml"/><Relationship Id="rId4" Type="http://schemas.openxmlformats.org/officeDocument/2006/relationships/diagramData" Target="../diagrams/data2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4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5.xm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5.xml"/><Relationship Id="rId5" Type="http://schemas.openxmlformats.org/officeDocument/2006/relationships/diagramLayout" Target="../diagrams/layout25.xml"/><Relationship Id="rId4" Type="http://schemas.openxmlformats.org/officeDocument/2006/relationships/diagramData" Target="../diagrams/data25.xml"/></Relationships>
</file>

<file path=ppt/slides/_rels/slide4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6.xm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6.xml"/><Relationship Id="rId5" Type="http://schemas.openxmlformats.org/officeDocument/2006/relationships/diagramLayout" Target="../diagrams/layout26.xml"/><Relationship Id="rId4" Type="http://schemas.openxmlformats.org/officeDocument/2006/relationships/diagramData" Target="../diagrams/data26.xml"/></Relationships>
</file>

<file path=ppt/slides/_rels/slide4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7.xm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7.xml"/><Relationship Id="rId5" Type="http://schemas.openxmlformats.org/officeDocument/2006/relationships/diagramLayout" Target="../diagrams/layout27.xml"/><Relationship Id="rId4" Type="http://schemas.openxmlformats.org/officeDocument/2006/relationships/diagramData" Target="../diagrams/data27.xml"/></Relationships>
</file>

<file path=ppt/slides/_rels/slide4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8.xm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8.xml"/><Relationship Id="rId5" Type="http://schemas.openxmlformats.org/officeDocument/2006/relationships/diagramLayout" Target="../diagrams/layout28.xml"/><Relationship Id="rId4" Type="http://schemas.openxmlformats.org/officeDocument/2006/relationships/diagramData" Target="../diagrams/data28.xml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9.xm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9.xml"/><Relationship Id="rId5" Type="http://schemas.openxmlformats.org/officeDocument/2006/relationships/diagramLayout" Target="../diagrams/layout29.xml"/><Relationship Id="rId4" Type="http://schemas.openxmlformats.org/officeDocument/2006/relationships/diagramData" Target="../diagrams/data2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5978633" y="2185876"/>
            <a:ext cx="59448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إدارة اتصالات الأزمة</a:t>
            </a:r>
            <a:endParaRPr lang="en-US" sz="8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640559" y="3528247"/>
            <a:ext cx="6894302" cy="165649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العاشر</a:t>
            </a:r>
            <a:endParaRPr lang="en-GB" sz="2400" b="1" dirty="0">
              <a:solidFill>
                <a:schemeClr val="accent1"/>
              </a:solidFill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ar-SA" sz="3200" b="1" dirty="0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</a:rPr>
              <a:t>  تصميم خطة اتصال أزمة تسويقية: </a:t>
            </a:r>
          </a:p>
          <a:p>
            <a:pPr algn="ctr"/>
            <a:r>
              <a:rPr lang="ar-SA" sz="3200" b="1" dirty="0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</a:rPr>
              <a:t>نموذج تطبيقي شامل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373124" y="2746845"/>
            <a:ext cx="1051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</a:t>
            </a:r>
            <a:r>
              <a:rPr lang="en-GB" sz="2000" dirty="0">
                <a:latin typeface="Alexandria" charset="0"/>
                <a:cs typeface="Alexandria" charset="0"/>
              </a:rPr>
              <a:t>313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4" name="Picture Placeholder 13" descr="A person using a calculator and a computer&#10;&#10;AI-generated content may be incorrect.">
            <a:extLst>
              <a:ext uri="{FF2B5EF4-FFF2-40B4-BE49-F238E27FC236}">
                <a16:creationId xmlns:a16="http://schemas.microsoft.com/office/drawing/2014/main" id="{54801E85-E427-C4D8-23D5-FED2C9893D1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4" r="4054"/>
          <a:stretch>
            <a:fillRect/>
          </a:stretch>
        </p:blipFill>
        <p:spPr>
          <a:xfrm>
            <a:off x="1" y="0"/>
            <a:ext cx="8170236" cy="5001208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1934308" y="1816299"/>
            <a:ext cx="10049683" cy="4640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في نهاية هذه المحاضرة، سيكون الطالب قادرًا على: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 فهم كيف تُبنى خطة اتصال أزمة متكاملة في المؤسسات الاحترافية.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التعرف على المكونات الأساسية للخطة — والمسؤوليات المرتبطة بها.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اكتساب مهارات تصميم "كتاب الأزمة" المؤسسي </a:t>
            </a:r>
            <a:r>
              <a:rPr lang="en-GB" sz="2400" dirty="0"/>
              <a:t>Crisis Playbook</a:t>
            </a:r>
            <a:r>
              <a:rPr lang="ar-SA" sz="2400" dirty="0"/>
              <a:t> </a:t>
            </a:r>
            <a:endParaRPr lang="en-GB" sz="2400" dirty="0"/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إدراك كيفية ربط خطة الأزمات باستراتيجية العلامة التجارية الكبرى.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تعلّم كيفية تدريب الفرق واختبار الخطة بشكل دوري.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فهم كيف تُدرج أدوات الذكاء الاصطناعي في دعم خطة الاتصال.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اكتساب رؤية قيادية لكيف تُصبح قائد اتصال أزمة محترف.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E4B8C-A7DD-9205-FDEC-A5121EA58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6A4E24-10DB-596D-D1B2-96503BEA67DD}"/>
              </a:ext>
            </a:extLst>
          </p:cNvPr>
          <p:cNvSpPr/>
          <p:nvPr/>
        </p:nvSpPr>
        <p:spPr>
          <a:xfrm>
            <a:off x="617280" y="1685494"/>
            <a:ext cx="10812720" cy="4914719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D6F09-8AA5-CD21-35F6-3F94AE93D642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لماذا تحتاج كل علامة تجارية لخطة اتصال أزمة؟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B700EE-65DC-CCA0-5E2F-B908AE2C403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C51BF1-AA65-E590-0551-98001E3273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5D335E-73E9-1366-8F5B-BDE0737F944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C51A56-F716-B105-D941-44C9A115DD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FE526B3-032D-04E6-A17D-D2BF274EAE9A}"/>
              </a:ext>
            </a:extLst>
          </p:cNvPr>
          <p:cNvSpPr txBox="1"/>
          <p:nvPr/>
        </p:nvSpPr>
        <p:spPr>
          <a:xfrm>
            <a:off x="762000" y="2260563"/>
            <a:ext cx="10528041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2400" b="1" u="sng" dirty="0"/>
              <a:t>ليست المسألة هل ستواجه العلامة أزمة، بل متى. السؤال الحقيقي: هل ستكون مستعدة عندما يحدث ذلك؟ </a:t>
            </a:r>
            <a:endParaRPr lang="en-GB" sz="2400" b="1" u="sng" dirty="0"/>
          </a:p>
          <a:p>
            <a:pPr algn="r" rtl="1"/>
            <a:r>
              <a:rPr lang="ar-SA" sz="2400" dirty="0"/>
              <a:t>كل علامة تجارية — مهما كان حجمها، مهما كان مجالها — تحتاج إلى خطة اتصال أزمة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dirty="0"/>
              <a:t>لماذا؟ لأن الأزمات في عالم اليوم </a:t>
            </a:r>
            <a:r>
              <a:rPr lang="ar-SA" sz="2400" b="1" dirty="0"/>
              <a:t>ليست استثناءً نادرًا</a:t>
            </a:r>
            <a:r>
              <a:rPr lang="ar-SA" sz="2400" dirty="0"/>
              <a:t> </a:t>
            </a:r>
            <a:r>
              <a:rPr lang="en-GB" sz="2400" dirty="0"/>
              <a:t>— </a:t>
            </a:r>
            <a:r>
              <a:rPr lang="ar-SA" sz="2400" dirty="0"/>
              <a:t>بل هي جزء من المشهد الطبيعي في بيئة الأعمال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dirty="0"/>
              <a:t>ما الذي يُميز العلامات التي تخرج من الأزمات أقوى؟. </a:t>
            </a:r>
            <a:r>
              <a:rPr lang="ar-SA" sz="2800" b="1" dirty="0"/>
              <a:t>الاستعداد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b="1" dirty="0">
                <a:solidFill>
                  <a:srgbClr val="C00000"/>
                </a:solidFill>
              </a:rPr>
              <a:t>خطة اتصال أزمة محكمة تُمكّن الفريق من</a:t>
            </a:r>
            <a:r>
              <a:rPr lang="en-GB" sz="2400" dirty="0"/>
              <a:t>:</a:t>
            </a:r>
          </a:p>
          <a:p>
            <a:pPr lvl="0" algn="r" rtl="1"/>
            <a:r>
              <a:rPr lang="ar-SA" sz="2400" dirty="0"/>
              <a:t>التحرك بسرعة</a:t>
            </a:r>
            <a:endParaRPr lang="en-GB" sz="2400" dirty="0"/>
          </a:p>
          <a:p>
            <a:pPr lvl="0" algn="r" rtl="1"/>
            <a:r>
              <a:rPr lang="ar-SA" sz="2400" dirty="0"/>
              <a:t>الحديث بصوت واحد</a:t>
            </a:r>
            <a:endParaRPr lang="en-GB" sz="2400" dirty="0"/>
          </a:p>
          <a:p>
            <a:pPr lvl="0" algn="r" rtl="1"/>
            <a:r>
              <a:rPr lang="ar-SA" sz="2400" dirty="0"/>
              <a:t>الحفاظ على ثقة الجمهور</a:t>
            </a:r>
            <a:endParaRPr lang="en-GB" sz="2400" dirty="0"/>
          </a:p>
          <a:p>
            <a:pPr lvl="0" algn="r" rtl="1"/>
            <a:r>
              <a:rPr lang="ar-SA" sz="2400" dirty="0"/>
              <a:t>حماية سمعة العلامة</a:t>
            </a:r>
            <a:endParaRPr lang="en-GB" sz="2400" dirty="0"/>
          </a:p>
          <a:p>
            <a:pPr lvl="0" algn="r" rtl="1"/>
            <a:r>
              <a:rPr lang="ar-SA" sz="2400" dirty="0"/>
              <a:t>بل أحيانًا — تحويل الأزمة إلى فرصة استراتيجية</a:t>
            </a:r>
            <a:r>
              <a:rPr lang="en-GB" sz="2400" dirty="0"/>
              <a:t>.</a:t>
            </a:r>
          </a:p>
          <a:p>
            <a:pPr algn="r" rtl="1"/>
            <a:r>
              <a:rPr lang="ar-SA" sz="2400" dirty="0"/>
              <a:t>بدون خطة، المؤسسة تتحول إلى مُفعول به في الأزمة — وليس إلى قائد في إدارتها</a:t>
            </a:r>
            <a:r>
              <a:rPr lang="en-GB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375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8AB969-604D-BA35-4477-367FF0CB0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FB035B-51DD-20FD-554A-E809E99CDF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1B7C90-1A3A-2EBC-23A5-F26B885799FA}"/>
              </a:ext>
            </a:extLst>
          </p:cNvPr>
          <p:cNvSpPr txBox="1"/>
          <p:nvPr/>
        </p:nvSpPr>
        <p:spPr>
          <a:xfrm>
            <a:off x="208009" y="1035640"/>
            <a:ext cx="94414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إدارة الأزمات وقيادتها بشكل استباقي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755E4E-31B7-3D1C-7772-8291656876E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649F5E-4246-590C-61FC-AFBE876BA3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DC1817-41A3-43EF-D23B-E145816DC3D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BD7B65-81F4-021A-798B-3C2F214060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9C8DFCD-C344-5F47-F1DF-29EC6B56F9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878604"/>
              </p:ext>
            </p:extLst>
          </p:nvPr>
        </p:nvGraphicFramePr>
        <p:xfrm>
          <a:off x="761999" y="2600751"/>
          <a:ext cx="10472058" cy="3445483"/>
        </p:xfrm>
        <a:graphic>
          <a:graphicData uri="http://schemas.openxmlformats.org/drawingml/2006/table">
            <a:tbl>
              <a:tblPr rtl="1" firstRow="1" firstCol="1" bandRow="1">
                <a:tableStyleId>{FABFCF23-3B69-468F-B69F-88F6DE6A72F2}</a:tableStyleId>
              </a:tblPr>
              <a:tblGrid>
                <a:gridCol w="5236029">
                  <a:extLst>
                    <a:ext uri="{9D8B030D-6E8A-4147-A177-3AD203B41FA5}">
                      <a16:colId xmlns:a16="http://schemas.microsoft.com/office/drawing/2014/main" val="154641085"/>
                    </a:ext>
                  </a:extLst>
                </a:gridCol>
                <a:gridCol w="5236029">
                  <a:extLst>
                    <a:ext uri="{9D8B030D-6E8A-4147-A177-3AD203B41FA5}">
                      <a16:colId xmlns:a16="http://schemas.microsoft.com/office/drawing/2014/main" val="2813136065"/>
                    </a:ext>
                  </a:extLst>
                </a:gridCol>
              </a:tblGrid>
              <a:tr h="57410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effectLst/>
                        </a:rPr>
                        <a:t>إدارة الأزمات التقليدية</a:t>
                      </a:r>
                      <a:endParaRPr lang="en-GB" sz="24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effectLst/>
                        </a:rPr>
                        <a:t>قيادة الأزمات بشكل استباقي</a:t>
                      </a:r>
                      <a:endParaRPr lang="en-GB" sz="24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90206374"/>
                  </a:ext>
                </a:extLst>
              </a:tr>
              <a:tr h="5742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رد فعل بعد وقوع الأزمة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استعداد دائم قبل وقوع الأزمات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62693973"/>
                  </a:ext>
                </a:extLst>
              </a:tr>
              <a:tr h="5742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تركيز على احتواء الضرر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تركيز على بناء مرونة المؤسسية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52048702"/>
                  </a:ext>
                </a:extLst>
              </a:tr>
              <a:tr h="5742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رسائل تُكتب أثناء الأزمة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رسائل جاهزة وقابلة للتكييف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21496582"/>
                  </a:ext>
                </a:extLst>
              </a:tr>
              <a:tr h="5742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فرق غير مدرّبة مسبقًا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فرق مدرّبة وتم اختبارها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44387985"/>
                  </a:ext>
                </a:extLst>
              </a:tr>
              <a:tr h="5742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قرارات تُؤخذ تحت ضغط الوقت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قرارات مخططة ومدروسة مسبقًا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634769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92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4FF3F-9D6C-B5F5-44FF-07CDD5451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7CFAEE-B31C-62E0-1CCA-86BF5F8E2FC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233DA9-7CC7-7A87-1D28-2621F955DF0E}"/>
              </a:ext>
            </a:extLst>
          </p:cNvPr>
          <p:cNvSpPr txBox="1"/>
          <p:nvPr/>
        </p:nvSpPr>
        <p:spPr>
          <a:xfrm>
            <a:off x="617280" y="1120157"/>
            <a:ext cx="9169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ما الذي يجعل خطة الأزمة ناجحة؟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6A6A39-FEFC-7D34-DC1B-3AF6A02C174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C32664-90C5-796E-5BC2-547EDE80F5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B7D6D6-8720-7985-374D-7ED605C73B9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90B4C6-F68E-987A-93C5-D99CD5ECF9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01FCCC2-D8F3-1632-E497-45A4D5D986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9225390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0399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4EB71-3962-CD55-294F-B853FBB1B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8D91C2-877E-97A2-E024-D3F200F41BA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E6FA9-AC7F-402E-13E4-6B098B1240FD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ما الذي يجعل خطة الأزمة تفشل؟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51BE6F-015E-1D61-C706-656AB8B3B99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3D0997-083F-27AE-B4C2-DEC8996B589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97D274-8706-9EAB-E75A-648DF4D690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E50FA0-2AAE-1790-4EE4-C5F83ABA52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5DA692-AB23-A5F2-6C06-DF317CE3EE70}"/>
              </a:ext>
            </a:extLst>
          </p:cNvPr>
          <p:cNvSpPr txBox="1"/>
          <p:nvPr/>
        </p:nvSpPr>
        <p:spPr>
          <a:xfrm>
            <a:off x="762000" y="2329843"/>
            <a:ext cx="10509379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2400" b="1" u="sng" dirty="0"/>
              <a:t> الخطة التي لا تُختبَر — ليست خطة </a:t>
            </a:r>
            <a:endParaRPr lang="en-GB" sz="2400" b="1" u="sng" dirty="0"/>
          </a:p>
          <a:p>
            <a:pPr algn="r" rtl="1"/>
            <a:r>
              <a:rPr lang="ar-SA" sz="2000" dirty="0"/>
              <a:t>أسباب فشل خطط الأزمات كثيرة — لكن هناك قاسم مشترك واحد</a:t>
            </a:r>
            <a:r>
              <a:rPr lang="en-GB" sz="2000" dirty="0"/>
              <a:t>:</a:t>
            </a:r>
            <a:br>
              <a:rPr lang="en-GB" sz="2000" dirty="0"/>
            </a:br>
            <a:r>
              <a:rPr lang="ar-SA" sz="2000" b="1" dirty="0">
                <a:solidFill>
                  <a:srgbClr val="C00000"/>
                </a:solidFill>
              </a:rPr>
              <a:t>غياب ثقافة الاستعداد الحقيقي</a:t>
            </a:r>
            <a:r>
              <a:rPr lang="en-GB" sz="2000" dirty="0"/>
              <a:t>.</a:t>
            </a:r>
            <a:br>
              <a:rPr lang="en-GB" sz="2000" dirty="0"/>
            </a:br>
            <a:r>
              <a:rPr lang="ar-SA" sz="2000" dirty="0"/>
              <a:t>كثير من المؤسسات تكتب "خطة أزمة" جميلة على الورق — لكنها لا تُختبَر، ولا تُدرَّب عليها الفرق، ولا تُحدَّث بانتظام</a:t>
            </a:r>
            <a:r>
              <a:rPr lang="en-GB" sz="2000" dirty="0"/>
              <a:t>.</a:t>
            </a:r>
            <a:br>
              <a:rPr lang="en-GB" sz="2000" dirty="0"/>
            </a:br>
            <a:r>
              <a:rPr lang="ar-SA" sz="2000" b="1" u="sng" dirty="0"/>
              <a:t>النتيجة</a:t>
            </a:r>
            <a:r>
              <a:rPr lang="ar-SA" sz="2000" dirty="0"/>
              <a:t>؟</a:t>
            </a:r>
            <a:br>
              <a:rPr lang="en-GB" sz="2000" dirty="0"/>
            </a:br>
            <a:r>
              <a:rPr lang="ar-SA" sz="2000" dirty="0"/>
              <a:t>عندما تقع الأزمة، يكتشف الجميع أن الخطة لا تُطبّق، أو لا تناسب الواقع</a:t>
            </a:r>
            <a:r>
              <a:rPr lang="en-GB" sz="2000" dirty="0"/>
              <a:t>.</a:t>
            </a:r>
            <a:br>
              <a:rPr lang="en-GB" sz="2000" dirty="0"/>
            </a:br>
            <a:r>
              <a:rPr lang="ar-SA" sz="2000" b="1" dirty="0">
                <a:solidFill>
                  <a:srgbClr val="C00000"/>
                </a:solidFill>
              </a:rPr>
              <a:t>أسباب الفشل الأخرى تشمل</a:t>
            </a:r>
            <a:r>
              <a:rPr lang="en-GB" sz="2000" dirty="0"/>
              <a:t>: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000" dirty="0"/>
              <a:t>غياب وضوح الأدوار</a:t>
            </a:r>
            <a:r>
              <a:rPr lang="en-GB" sz="20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000" dirty="0"/>
              <a:t>رسائل مُرتجلة أثناء الأزمة</a:t>
            </a:r>
            <a:r>
              <a:rPr lang="en-GB" sz="20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000" dirty="0"/>
              <a:t>خطوط اتخاذ قرار غامضة</a:t>
            </a:r>
            <a:r>
              <a:rPr lang="en-GB" sz="20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000" dirty="0"/>
              <a:t>أدوات رصد غير مفعّلة</a:t>
            </a:r>
            <a:r>
              <a:rPr lang="en-GB" sz="20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000" dirty="0"/>
              <a:t>قيادة غير شفافة أو دفاعية</a:t>
            </a:r>
            <a:r>
              <a:rPr lang="en-GB" sz="2000" dirty="0"/>
              <a:t>.</a:t>
            </a:r>
          </a:p>
          <a:p>
            <a:pPr algn="r" rtl="1"/>
            <a:r>
              <a:rPr lang="ar-SA" sz="2000" dirty="0"/>
              <a:t>لهذا، الخطة الناجحة هي التي تُبنى على ثقافة جاهزية حقيقية — وتُختبر بانتظام</a:t>
            </a:r>
            <a:r>
              <a:rPr lang="en-GB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072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D90F51-8F39-B531-B86A-6A4395DF9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3EEFB3-2876-D45E-AA64-84CA8B9D0CA0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421C84-2BC2-CC0A-79AB-170DA6618EC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أمثلة لنجاحات بفضل خطة مدروسة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9AB432-849D-3CBA-A0CD-8550CC7E286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0AF4BB-2CD0-CFF2-3B68-45AC95EC291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FBF5E6-F286-841D-42AA-25E8515A474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34356D-DDB4-4168-0F89-F1BA9D2FD0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21A21AE-4A60-552C-6C72-5AA3E72B72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1286184"/>
              </p:ext>
            </p:extLst>
          </p:nvPr>
        </p:nvGraphicFramePr>
        <p:xfrm>
          <a:off x="1111584" y="2096378"/>
          <a:ext cx="9752608" cy="4041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520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F2CFB-0DDC-AC17-A6E4-41CA7FFD6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FB3B7B-8E2C-7170-7F0F-C0109FC081E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64C0C-DE75-E666-FD2F-9ABE1BBB4FE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نُحوّل كل ما تعلمناه في المقرر إلى "خطة عملية"؟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27D81C-128F-2F46-A8BE-97CC9AA941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E34353-ECED-C28A-F08B-B37741382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10B6FE-E42F-C3F4-1EE4-63773D5F9DC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079BCC-7AD0-7CF0-522D-9E47565962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D11C1BC-60B4-A02D-DA02-2353C8BB9C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25120228"/>
              </p:ext>
            </p:extLst>
          </p:nvPr>
        </p:nvGraphicFramePr>
        <p:xfrm>
          <a:off x="762000" y="2329524"/>
          <a:ext cx="10668000" cy="3552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029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7B72EA-7223-5CC8-22B0-163D1DF3F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6E075B-E11C-40A9-39DA-33CBA684AAE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6B08DE-C7AC-1489-7355-90C12957D440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العناصر الأساسية لخطة اتصال أزمة تسويقية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E512BF-2A3C-6BC1-A01C-A5168B7DEEA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09B44E-FF8C-8D25-9AEA-54E1429053E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952356-CE48-1975-3B8D-5AB1098E871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091613-CC05-36BA-C688-89E5E5C71A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B2C692F-B2DE-060D-780E-FE7F3DF7BE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770473"/>
              </p:ext>
            </p:extLst>
          </p:nvPr>
        </p:nvGraphicFramePr>
        <p:xfrm>
          <a:off x="762000" y="2329525"/>
          <a:ext cx="10531151" cy="373828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062921">
                  <a:extLst>
                    <a:ext uri="{9D8B030D-6E8A-4147-A177-3AD203B41FA5}">
                      <a16:colId xmlns:a16="http://schemas.microsoft.com/office/drawing/2014/main" val="1321316513"/>
                    </a:ext>
                  </a:extLst>
                </a:gridCol>
                <a:gridCol w="7468230">
                  <a:extLst>
                    <a:ext uri="{9D8B030D-6E8A-4147-A177-3AD203B41FA5}">
                      <a16:colId xmlns:a16="http://schemas.microsoft.com/office/drawing/2014/main" val="1986774663"/>
                    </a:ext>
                  </a:extLst>
                </a:gridCol>
              </a:tblGrid>
              <a:tr h="41393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الغرض الأساسي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27935618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لجنة إدارة الأزمات الاتصالية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تحديد من يقود الاتصالات أثناء الأزمة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55306853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خريطة أصحاب المصلحة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فهم من يجب مخاطبته، ومتى، وبأي رسالة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78481096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بنك الرسائل الأساسي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رسائل جاهزة قابلة للتكييف حسب الموقف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4690007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بنك المحتوى الرقمي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صور، فيديوهات، عناصر بصرية جاهزة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85518210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خطة تدفق المعلومات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كيف تنتقل المعلومات داخليًا وخارجيًا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47281122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قنوات الاتصال المناسبة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تحديد القنوات المثلى لكل نوع من أنواع الأزمات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30202581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برنامج رصد رقمي مستمر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مراقبة إشارات الأزمة مبكرًا وتحليل التفاعل الجماهيري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75669260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آلية الموافقات السريعة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تسريع اعتماد الرسائل مع الحفاظ على الدقة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754847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334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00B3EC-C552-69AE-796B-439894F94B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0DD035-2628-D741-2019-8D10DA6E472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B6D21C-DB5A-332F-794F-56BA50005CF2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لجنة إدارة الأزمات الاتصالية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EF0479-263D-7103-DCD3-CCD7770D2CB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973F1A-1C49-6858-6EB2-47DE24F5C9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7A81-AB54-5F32-3B24-521AE9810E1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C0DA5E-C1CB-35CB-506B-F99DC09257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11D15C5-3AC8-8E50-BB16-FD962DB512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6607639"/>
              </p:ext>
            </p:extLst>
          </p:nvPr>
        </p:nvGraphicFramePr>
        <p:xfrm>
          <a:off x="762000" y="2436567"/>
          <a:ext cx="10528041" cy="344545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19265">
                  <a:extLst>
                    <a:ext uri="{9D8B030D-6E8A-4147-A177-3AD203B41FA5}">
                      <a16:colId xmlns:a16="http://schemas.microsoft.com/office/drawing/2014/main" val="4120853231"/>
                    </a:ext>
                  </a:extLst>
                </a:gridCol>
                <a:gridCol w="3582956">
                  <a:extLst>
                    <a:ext uri="{9D8B030D-6E8A-4147-A177-3AD203B41FA5}">
                      <a16:colId xmlns:a16="http://schemas.microsoft.com/office/drawing/2014/main" val="3475347671"/>
                    </a:ext>
                  </a:extLst>
                </a:gridCol>
                <a:gridCol w="4425820">
                  <a:extLst>
                    <a:ext uri="{9D8B030D-6E8A-4147-A177-3AD203B41FA5}">
                      <a16:colId xmlns:a16="http://schemas.microsoft.com/office/drawing/2014/main" val="3784585603"/>
                    </a:ext>
                  </a:extLst>
                </a:gridCol>
              </a:tblGrid>
              <a:tr h="4920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الدور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من؟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ماذا يفعل أثناء الأزمة؟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30491395"/>
                  </a:ext>
                </a:extLst>
              </a:tr>
              <a:tr h="4922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قائد لجنة الاتصال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مدير التسويق / مدير الاتصال المؤسسي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يقود استراتيجية الاتصال بالكامل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560628"/>
                  </a:ext>
                </a:extLst>
              </a:tr>
              <a:tr h="4922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المتحدث الرسمي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عضو مُدرّب من الإدارة العليا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يخرج برسائل المؤسسة الرسمية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73118751"/>
                  </a:ext>
                </a:extLst>
              </a:tr>
              <a:tr h="4922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مسؤول رصد وتحليل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مدير الإعلام الرقمي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يرصد إشارات الأزمة وتحليل التفاعل الجماهيري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20826691"/>
                  </a:ext>
                </a:extLst>
              </a:tr>
              <a:tr h="4922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منسّق المحتوى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مدير المحتوى / الإبداع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يفعّل بنك الرسائل والمحتوى بسرعة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0077863"/>
                  </a:ext>
                </a:extLst>
              </a:tr>
              <a:tr h="4922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مسؤول الاتصال الداخلي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مدير الاتصال الداخلي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يدير تواصل المؤسسة مع الموظفين والشركاء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95926332"/>
                  </a:ext>
                </a:extLst>
              </a:tr>
              <a:tr h="4922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دعم قانوني واتصالي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ممثل عن الإدارة القانونية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يضمن توافق الرسائل مع الأطر القانونية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9136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892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6EAD6E-D41A-1112-4F73-9807777093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77F209-926A-8FFD-3615-E81E7ACC4C76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FDCB4C-EF4F-0E78-1019-14D3627DF20A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تحديد مسؤوليات أعضاء الفريق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3F94E3-37D7-E64C-A917-6B2A57FC8A4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B08E61-795C-5B66-D580-3250425FA90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4AB627-FEFD-F70F-387F-F24C93ABBB2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9E910C-EFF5-4A8F-3F3D-9520B8C14B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6B89082-485E-EB2C-20CA-1BFFB3950C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8301829"/>
              </p:ext>
            </p:extLst>
          </p:nvPr>
        </p:nvGraphicFramePr>
        <p:xfrm>
          <a:off x="762000" y="1762540"/>
          <a:ext cx="10321307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7433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FD24E-DFF4-3630-C937-3A340C640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7AB3C4-3406-31C0-0A21-95397F226015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20DF5A-C62E-B188-64D8-8901E789F4E9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خريطة أصحاب المصلحة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F9F117-CBE1-E202-8695-D230A13BB29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A03F5D-E258-59DA-0265-2660241F1AA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7F7B57-F359-6A6F-EB62-57486F273A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F55697-46DB-2D57-5955-83F8290306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0278CE6-579C-DD7F-0324-D61DB081DA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6274028"/>
              </p:ext>
            </p:extLst>
          </p:nvPr>
        </p:nvGraphicFramePr>
        <p:xfrm>
          <a:off x="831372" y="1305470"/>
          <a:ext cx="10321307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1572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6CD53-70FB-2B7A-08C8-7D0E3A387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0F79AB-85F8-2CAE-F1C7-CB5FF4A97B43}"/>
              </a:ext>
            </a:extLst>
          </p:cNvPr>
          <p:cNvSpPr/>
          <p:nvPr/>
        </p:nvSpPr>
        <p:spPr>
          <a:xfrm>
            <a:off x="617280" y="1685494"/>
            <a:ext cx="10812720" cy="5264839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95FA48-17AF-82DA-D2C5-4CABD3382303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تطوير سيناريوهات الأزمة الرئيسية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8D8193-40A2-AFB9-AA2D-D7635758736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8A388E-7D3E-92BC-EF51-0689EA6D67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B9D3C7-6400-F8CD-EA57-157D567C74A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302443-56F3-4FC6-1023-91C7DDAADA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2D9D0D-6314-2079-92BF-26D4FB0DB64C}"/>
              </a:ext>
            </a:extLst>
          </p:cNvPr>
          <p:cNvSpPr txBox="1"/>
          <p:nvPr/>
        </p:nvSpPr>
        <p:spPr>
          <a:xfrm>
            <a:off x="1362269" y="2260563"/>
            <a:ext cx="9928661" cy="3190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  <a:buNone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قصة تطبيقية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أحد أكبر متاجر التجزئة العالمية يبني خطة أزمات معتمدة على تطوير </a:t>
            </a:r>
            <a:r>
              <a:rPr lang="en-GB" sz="2400" kern="0" dirty="0">
                <a:latin typeface="Aptos" panose="020B0004020202020204" pitchFamily="34" charset="0"/>
                <a:cs typeface="Times New Roman" panose="02020603050405020304" pitchFamily="18" charset="0"/>
              </a:rPr>
              <a:t>5</a:t>
            </a:r>
            <a:r>
              <a:rPr lang="ar-SA" sz="2400" kern="0" dirty="0">
                <a:latin typeface="Aptos" panose="020B0004020202020204" pitchFamily="34" charset="0"/>
                <a:cs typeface="Times New Roman" panose="02020603050405020304" pitchFamily="18" charset="0"/>
              </a:rPr>
              <a:t> سيناريوهات رئيسية</a:t>
            </a:r>
            <a:r>
              <a:rPr lang="en-GB" sz="2400" kern="0" dirty="0">
                <a:latin typeface="Aptos" panose="020B0004020202020204" pitchFamily="34" charset="0"/>
                <a:cs typeface="Times New Roman" panose="02020603050405020304" pitchFamily="18" charset="0"/>
              </a:rPr>
              <a:t>.</a:t>
            </a:r>
            <a:r>
              <a:rPr lang="ar-SA" sz="2400" kern="0" dirty="0">
                <a:latin typeface="Aptos" panose="020B0004020202020204" pitchFamily="34" charset="0"/>
                <a:cs typeface="Times New Roman" panose="02020603050405020304" pitchFamily="18" charset="0"/>
              </a:rPr>
              <a:t> لكل سيناريو</a:t>
            </a:r>
            <a:r>
              <a:rPr lang="en-GB" sz="2400" kern="0" dirty="0">
                <a:latin typeface="Aptos" panose="020B0004020202020204" pitchFamily="34" charset="0"/>
                <a:cs typeface="Times New Roman" panose="02020603050405020304" pitchFamily="18" charset="0"/>
              </a:rPr>
              <a:t>:</a:t>
            </a:r>
          </a:p>
          <a:p>
            <a:pPr marL="342900" lvl="0" indent="-342900" algn="r" rtl="1"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بنك رسائل خاص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خطوط اتخاذ قرار واضحة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قنوات تفعيل محددة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تدريبات دورية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مراجعة كل 6 أشهر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327185-227F-DACF-6C7B-8BF2ABA12600}"/>
              </a:ext>
            </a:extLst>
          </p:cNvPr>
          <p:cNvSpPr txBox="1"/>
          <p:nvPr/>
        </p:nvSpPr>
        <p:spPr>
          <a:xfrm>
            <a:off x="594683" y="2979763"/>
            <a:ext cx="6102220" cy="2709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السيناريوهات شملت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b="1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منتج (تلوث، جودة)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مالية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سمعة (حملة سلبية)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تقنية (اختراق بيانات)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مجتمعية (حادثة في فرع، علاقة بالمجتمع)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36E672F-98C9-53D5-8D6B-DD55CF7F9182}"/>
              </a:ext>
            </a:extLst>
          </p:cNvPr>
          <p:cNvSpPr txBox="1"/>
          <p:nvPr/>
        </p:nvSpPr>
        <p:spPr>
          <a:xfrm>
            <a:off x="1130582" y="5737843"/>
            <a:ext cx="1013158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النتيجة؟</a:t>
            </a:r>
            <a:b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حين وقعت أزمة اختراق بيانات فعلًا — تحرك الفريق خلال ساعتين بخطة واضحة، ونجح في حماية صورة العلامة بشكل استثنائي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GB" sz="2000" b="1" dirty="0">
                <a:effectLst/>
              </a:rPr>
              <a:t>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61309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82845B-A9BE-2F3F-B683-47BE172DE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2572FB-77B9-48DF-CA9C-EFCF6F1BDEA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72878D-D72B-0629-B936-C733264F977F}"/>
              </a:ext>
            </a:extLst>
          </p:cNvPr>
          <p:cNvSpPr txBox="1"/>
          <p:nvPr/>
        </p:nvSpPr>
        <p:spPr>
          <a:xfrm>
            <a:off x="1000500" y="854497"/>
            <a:ext cx="8678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تطوير الرسائل الأساسية القابلة للتكييف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3B779A-560C-A970-858B-8C0DA705D6B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170ADF-5F29-D28A-D20A-1D21A3B1B26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8E64E8-8CB3-C1D8-FB18-65D8C06C1F1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0E337E-E09F-28EB-BA1A-16104FB03B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67B876B-8F34-B50C-D665-20B7C34DD5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28049705"/>
              </p:ext>
            </p:extLst>
          </p:nvPr>
        </p:nvGraphicFramePr>
        <p:xfrm>
          <a:off x="928007" y="2329843"/>
          <a:ext cx="10335986" cy="4108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0856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F2CFB-0DDC-AC17-A6E4-41CA7FFD6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FB3B7B-8E2C-7170-7F0F-C0109FC081E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64C0C-DE75-E666-FD2F-9ABE1BBB4FE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بنك المحتوى الاتصالي الجاهز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27D81C-128F-2F46-A8BE-97CC9AA941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E34353-ECED-C28A-F08B-B37741382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10B6FE-E42F-C3F4-1EE4-63773D5F9DC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079BCC-7AD0-7CF0-522D-9E47565962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56C5949-C082-87CC-C557-4A83C904E0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203082"/>
              </p:ext>
            </p:extLst>
          </p:nvPr>
        </p:nvGraphicFramePr>
        <p:xfrm>
          <a:off x="761999" y="2448113"/>
          <a:ext cx="10472058" cy="398534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90686">
                  <a:extLst>
                    <a:ext uri="{9D8B030D-6E8A-4147-A177-3AD203B41FA5}">
                      <a16:colId xmlns:a16="http://schemas.microsoft.com/office/drawing/2014/main" val="1911893915"/>
                    </a:ext>
                  </a:extLst>
                </a:gridCol>
                <a:gridCol w="3490686">
                  <a:extLst>
                    <a:ext uri="{9D8B030D-6E8A-4147-A177-3AD203B41FA5}">
                      <a16:colId xmlns:a16="http://schemas.microsoft.com/office/drawing/2014/main" val="4222136310"/>
                    </a:ext>
                  </a:extLst>
                </a:gridCol>
                <a:gridCol w="3490686">
                  <a:extLst>
                    <a:ext uri="{9D8B030D-6E8A-4147-A177-3AD203B41FA5}">
                      <a16:colId xmlns:a16="http://schemas.microsoft.com/office/drawing/2014/main" val="1504398732"/>
                    </a:ext>
                  </a:extLst>
                </a:gridCol>
              </a:tblGrid>
              <a:tr h="64618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نوع المحتوى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الهدف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أمثلة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50780080"/>
                  </a:ext>
                </a:extLst>
              </a:tr>
              <a:tr h="64637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عناصر بصرية (صور، إنفوجرافيك)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دعم الرسائل بوضوح بصري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بطاقات طمأنة، صور الإجراءات المتخذة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99566557"/>
                  </a:ext>
                </a:extLst>
              </a:tr>
              <a:tr h="64637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قوالب بيانات صحفية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تسريع إعداد بيانات رسمية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قالب بيان أزمة المنتج، بيان التوضيح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20443069"/>
                  </a:ext>
                </a:extLst>
              </a:tr>
              <a:tr h="64637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مقاطع فيديو قصيرة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تعزيز سرد القصة عبر الفيديو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فيديو المتحدث الرسمي، فيديو داخل المؤسسة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71515366"/>
                  </a:ext>
                </a:extLst>
              </a:tr>
              <a:tr h="64637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محتوى داخلي للموظفين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دعم الجبهة الداخلية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قوالب بريد داخلي، رسائل قائد المؤسسة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66658393"/>
                  </a:ext>
                </a:extLst>
              </a:tr>
              <a:tr h="64637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قوالب محتوى اجتماعي سريع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تسريع النشر على السوشيال ميديا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نصوص جاهزة للمنصات، تصاميم سريعة التفعيل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608855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054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35124-C322-5AF2-64C5-EA190C07E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BF43D4-BAFA-766C-0D41-F908F3D77CF1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A6DC23-A10A-7EA0-D36B-2168E7BFCBF2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خطوط التدفق المعلوماتي أثناء الأزمة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391EFB-B665-823D-74AE-8BED1B6F91B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65D58B-CC9A-40D6-7BF4-2CD799FDCDB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3E83CB-75AC-31D3-3BCA-5E3B6A0388D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95DDEA1-1384-4AED-8737-653A4CB8B9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FCB4526-E32D-94FD-B87C-E941925700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658868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0840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51826-9B8B-9FD8-822B-E763A64996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30AF9D-D612-D4C9-88B1-A43338CC665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65AD19-A7D6-2432-775B-BE3A2B2EFC40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تحديد قنوات الاتصال المناسبة لكل نوع أزمة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D1FAA01-D7B8-C8D3-8167-DBA3B2F7C29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FE534D-FF86-3294-4A5A-43FF6562A9D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181FFF-6F06-C610-8070-4CD8AAB793E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28215E-CAB8-AEA3-2B35-2C77380397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AA036FB-D923-93AB-08DA-244FE0BC06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22540"/>
              </p:ext>
            </p:extLst>
          </p:nvPr>
        </p:nvGraphicFramePr>
        <p:xfrm>
          <a:off x="762000" y="2494028"/>
          <a:ext cx="10453396" cy="356064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478694">
                  <a:extLst>
                    <a:ext uri="{9D8B030D-6E8A-4147-A177-3AD203B41FA5}">
                      <a16:colId xmlns:a16="http://schemas.microsoft.com/office/drawing/2014/main" val="1035689375"/>
                    </a:ext>
                  </a:extLst>
                </a:gridCol>
                <a:gridCol w="5974702">
                  <a:extLst>
                    <a:ext uri="{9D8B030D-6E8A-4147-A177-3AD203B41FA5}">
                      <a16:colId xmlns:a16="http://schemas.microsoft.com/office/drawing/2014/main" val="266935701"/>
                    </a:ext>
                  </a:extLst>
                </a:gridCol>
              </a:tblGrid>
              <a:tr h="54476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نوع الأزمة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القنوات الأنسب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3316869"/>
                  </a:ext>
                </a:extLst>
              </a:tr>
              <a:tr h="5449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أزمة جودة منتج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موقع المؤسسة، البريد الإلكتروني، السوشيال ميديا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6811942"/>
                  </a:ext>
                </a:extLst>
              </a:tr>
              <a:tr h="5449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أزمة سمعة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الإعلام العام، بيانات صحفية، القنوات الاجتماعية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89554707"/>
                  </a:ext>
                </a:extLst>
              </a:tr>
              <a:tr h="5449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أزمة تقنية (اختراق بيانات)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موقع المؤسسة، السوشيال ميديا، رسائل نصية</a:t>
                      </a:r>
                      <a:r>
                        <a:rPr lang="en-GB" sz="2400" kern="0">
                          <a:effectLst/>
                        </a:rPr>
                        <a:t> SMS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10338593"/>
                  </a:ext>
                </a:extLst>
              </a:tr>
              <a:tr h="5449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أزمة داخلية (شأن موظفين)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البريد الداخلي، الاجتماعات المباشرة، القنوات المغلقة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53237140"/>
                  </a:ext>
                </a:extLst>
              </a:tr>
              <a:tr h="5449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أزمة مجتمعية أو مرتبطة بالمسؤولية الاجتماعية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القنوات الاجتماعية، شراكات إعلامية، خطاب القيادة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274629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748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FA3E22-2A62-565B-492A-11EC760AAB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785D0E-D025-D226-4967-D289CF297F97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F63C73-E365-F9F0-7D80-B4E46E601FC8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تحديد مؤشرات الإنذار المبكر واختبارها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710705-536C-19F9-A6B1-EAFF23A7287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BD7305-AD57-709E-10F5-D3B766BE152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05CCF9-725B-D1F3-5BAC-2DF3FCEF849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2858D0-7814-A32B-49DC-8331FE53F4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0D81BE8-39A7-C08B-4A5E-0A4AA5DC73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1206877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8184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FB47D-AD1C-5656-3985-AE2E4485F1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155045-936F-CC7A-E83A-2ED43C713649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05C9FD-D99F-E9A1-EF94-F42D1674E008}"/>
              </a:ext>
            </a:extLst>
          </p:cNvPr>
          <p:cNvSpPr txBox="1"/>
          <p:nvPr/>
        </p:nvSpPr>
        <p:spPr>
          <a:xfrm>
            <a:off x="617280" y="908122"/>
            <a:ext cx="906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600" b="1" dirty="0">
                <a:latin typeface="Alexandria" charset="0"/>
                <a:cs typeface="Alexandria" charset="0"/>
              </a:rPr>
              <a:t>الذكاء الاصطناعي كمنظومة إنذار مبكر للأزمات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ED03A0-CD73-6353-88F7-2D613EA4AC6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D6942B-B3AB-CFF2-5672-E0B6827799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8F59C0-1C45-0F38-9070-0DCB0AD8FE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670C3B-72FC-7C30-788A-614BE81805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E19E3BF-E361-AD36-DBFC-FE322275E5FA}"/>
              </a:ext>
            </a:extLst>
          </p:cNvPr>
          <p:cNvGraphicFramePr/>
          <p:nvPr/>
        </p:nvGraphicFramePr>
        <p:xfrm>
          <a:off x="1398609" y="2316722"/>
          <a:ext cx="9684698" cy="4297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3741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286"/>
    </mc:Choice>
    <mc:Fallback xmlns="">
      <p:transition advTm="7928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A62A0-C3F8-4B49-4EDA-AADF748F1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729484-5775-9D5B-3A1A-ADD59A84437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2B940C-962B-9B08-E39E-F971DE260788}"/>
              </a:ext>
            </a:extLst>
          </p:cNvPr>
          <p:cNvSpPr txBox="1"/>
          <p:nvPr/>
        </p:nvSpPr>
        <p:spPr>
          <a:xfrm>
            <a:off x="617280" y="918752"/>
            <a:ext cx="8952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latin typeface="Alexandria" charset="0"/>
                <a:cs typeface="Alexandria" charset="0"/>
              </a:rPr>
              <a:t>حدود استخدام الذكاء الاصطناعي في الأزمات: البعد الأخلاقي والقيادي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2A0BDE-DA68-97B5-6BF1-BC39ADBC568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CD93D9-E8B2-CADA-0A59-ED29F7BCB86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A4AD1F-3C60-2C93-134C-C271FA822B0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E08FDE1-96C0-890F-7D2E-6A92473E548E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4279633-DFC9-463F-2B18-30EFC8A51D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5D18B0DD-4EF3-6D75-7EC4-8D335A2EEAD1}"/>
              </a:ext>
            </a:extLst>
          </p:cNvPr>
          <p:cNvGraphicFramePr/>
          <p:nvPr/>
        </p:nvGraphicFramePr>
        <p:xfrm>
          <a:off x="762000" y="2196500"/>
          <a:ext cx="10488386" cy="3685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0542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545"/>
    </mc:Choice>
    <mc:Fallback xmlns="">
      <p:transition advTm="6454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F6F488-46EC-6466-36EE-9006D9C18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82880F-BA74-7C17-961B-99F9D39443B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DA777C-803D-3EEA-03B8-574F4A8662C1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ما الذي يجعل خطة الأزمة تفشل؟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E5DDB-6A31-3A28-3A98-E87C83822AA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B5BC56-D359-34F3-A5A2-90F52811FE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02E31F-EFE9-7CCA-1D28-434016F3A92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5C90B9-879E-9D2D-B748-5B35CE4C56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6C48BC-B60C-4C6C-9B89-76404F157360}"/>
              </a:ext>
            </a:extLst>
          </p:cNvPr>
          <p:cNvSpPr txBox="1"/>
          <p:nvPr/>
        </p:nvSpPr>
        <p:spPr>
          <a:xfrm>
            <a:off x="762000" y="2329843"/>
            <a:ext cx="10509379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2400" b="1" u="sng" dirty="0"/>
              <a:t>  خلال الأزمة، لو تطلّب كل بيان 24 ساعة ليُراجع — فقد خسرنا المعركة. </a:t>
            </a:r>
            <a:endParaRPr lang="en-GB" sz="2400" b="1" u="sng" dirty="0"/>
          </a:p>
          <a:p>
            <a:pPr algn="r" rtl="1"/>
            <a:r>
              <a:rPr lang="ar-SA" sz="2400" b="1" dirty="0">
                <a:solidFill>
                  <a:srgbClr val="C00000"/>
                </a:solidFill>
              </a:rPr>
              <a:t>قصة تطبيقية</a:t>
            </a:r>
            <a:r>
              <a:rPr lang="en-GB" sz="3200" b="1" dirty="0">
                <a:solidFill>
                  <a:srgbClr val="C00000"/>
                </a:solidFill>
              </a:rPr>
              <a:t>:</a:t>
            </a:r>
            <a:br>
              <a:rPr lang="en-GB" sz="3200" dirty="0">
                <a:solidFill>
                  <a:srgbClr val="C00000"/>
                </a:solidFill>
              </a:rPr>
            </a:br>
            <a:r>
              <a:rPr lang="ar-SA" sz="2400" dirty="0"/>
              <a:t>في إحدى الأزمات التي ضربت شركة تقنية كبرى، انهارت صورة الشركة في غضون ساعات لأن القيادة اشترطت أن تمرّ كل تغريدة على 3 مستويات من الموافقات القانونية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dirty="0"/>
              <a:t>النتيجة؟ الجمهور سبقهم بسيل من الانتقادات، وبدت العلامة بطيئة وغير صادقة</a:t>
            </a:r>
            <a:r>
              <a:rPr lang="en-GB" sz="2400" dirty="0"/>
              <a:t>.</a:t>
            </a:r>
          </a:p>
          <a:p>
            <a:pPr algn="r" rtl="1"/>
            <a:r>
              <a:rPr lang="ar-SA" sz="2400" b="1" dirty="0">
                <a:solidFill>
                  <a:srgbClr val="C00000"/>
                </a:solidFill>
              </a:rPr>
              <a:t>الدرس</a:t>
            </a:r>
            <a:r>
              <a:rPr lang="en-GB" sz="2400" b="1" dirty="0"/>
              <a:t>:</a:t>
            </a:r>
            <a:br>
              <a:rPr lang="en-GB" sz="2400" dirty="0"/>
            </a:br>
            <a:r>
              <a:rPr lang="ar-SA" sz="2400" u="sng" dirty="0"/>
              <a:t>نحتاج إلى </a:t>
            </a:r>
            <a:r>
              <a:rPr lang="ar-SA" sz="2400" b="1" u="sng" dirty="0"/>
              <a:t>نماذج موافقات سريعة</a:t>
            </a:r>
            <a:r>
              <a:rPr lang="ar-SA" sz="2400" u="sng" dirty="0"/>
              <a:t> أثناء الأزمات</a:t>
            </a:r>
            <a:r>
              <a:rPr lang="en-GB" sz="2400" dirty="0"/>
              <a:t>: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400" dirty="0"/>
              <a:t>اتفاق مُسبق بين القيادة القانونية وفريق التسويق</a:t>
            </a:r>
            <a:r>
              <a:rPr lang="en-GB" sz="24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400" dirty="0"/>
              <a:t>معايير واضحة لما يحتاج مراجعة دقيقة، وما يمكن الموافقة عليه بمرونة</a:t>
            </a:r>
            <a:r>
              <a:rPr lang="en-GB" sz="24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400" dirty="0"/>
              <a:t>قناة تواصل خاصة بالأزمات بين القانوني والتسويق</a:t>
            </a:r>
            <a:r>
              <a:rPr lang="en-GB" sz="2400" dirty="0"/>
              <a:t>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SA" sz="2400" dirty="0"/>
              <a:t>تفويض واضح في حالات الطوارئ القصوى</a:t>
            </a:r>
            <a:r>
              <a:rPr lang="en-GB" sz="2400" dirty="0"/>
              <a:t>.</a:t>
            </a:r>
            <a:r>
              <a:rPr lang="en-GB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3688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8439E-4AA9-2AED-6EDB-DCBA53F47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14E783-4B86-5688-0521-08FAEAC90F2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2B6228-FF54-D30D-7282-133C39F0CC7A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التوازن بين سرعة الرد ودقة الرسالة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21ED54-9324-4E4F-B852-05BE543AC9A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B7AE8C-CD92-654E-A496-5CD111CF983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70A424-AEE3-D09D-AAB7-651F06D6A03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093F9D-02D6-0348-577A-AF954A6CAB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D24F7A0-0CA9-2AED-D58A-2D8F76AB09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690552"/>
              </p:ext>
            </p:extLst>
          </p:nvPr>
        </p:nvGraphicFramePr>
        <p:xfrm>
          <a:off x="838200" y="2329524"/>
          <a:ext cx="10377196" cy="3552501"/>
        </p:xfrm>
        <a:graphic>
          <a:graphicData uri="http://schemas.openxmlformats.org/drawingml/2006/table">
            <a:tbl>
              <a:tblPr rtl="1" firstRow="1" firstCol="1" bandRow="1">
                <a:tableStyleId>{FABFCF23-3B69-468F-B69F-88F6DE6A72F2}</a:tableStyleId>
              </a:tblPr>
              <a:tblGrid>
                <a:gridCol w="5188598">
                  <a:extLst>
                    <a:ext uri="{9D8B030D-6E8A-4147-A177-3AD203B41FA5}">
                      <a16:colId xmlns:a16="http://schemas.microsoft.com/office/drawing/2014/main" val="2866629271"/>
                    </a:ext>
                  </a:extLst>
                </a:gridCol>
                <a:gridCol w="5188598">
                  <a:extLst>
                    <a:ext uri="{9D8B030D-6E8A-4147-A177-3AD203B41FA5}">
                      <a16:colId xmlns:a16="http://schemas.microsoft.com/office/drawing/2014/main" val="3772329415"/>
                    </a:ext>
                  </a:extLst>
                </a:gridCol>
              </a:tblGrid>
              <a:tr h="71033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effectLst/>
                        </a:rPr>
                        <a:t>سرعة الرد ضرورية لأن</a:t>
                      </a:r>
                      <a:r>
                        <a:rPr lang="en-GB" sz="2400" b="1" kern="0" dirty="0">
                          <a:effectLst/>
                        </a:rPr>
                        <a:t>...</a:t>
                      </a:r>
                      <a:endParaRPr lang="en-GB" sz="24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effectLst/>
                        </a:rPr>
                        <a:t>لكن الدقة ضرورية لأن</a:t>
                      </a:r>
                      <a:r>
                        <a:rPr lang="en-GB" sz="2400" b="1" kern="0" dirty="0">
                          <a:effectLst/>
                        </a:rPr>
                        <a:t>...</a:t>
                      </a:r>
                      <a:endParaRPr lang="en-GB" sz="24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30542609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الجمهور يُقيّم العلامة في الساعات الأولى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رسائل غير دقيقة قد تُفاقم الأزمة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72880072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ملء الفراغ الإعلامي قبل المنافسين أو الشائعات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أي تراجع عن رسالة خاطئة يُدمّر الثقة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17283694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وسائل الإعلام تحتاج تعليق سريع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الثقة تُبنى على الصدق والدقة أولًا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60877653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فرق التسويق يجب أن تتحرك بمرونة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لغة متسرّعة قد تُفسّر كعدم مسؤولية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583706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03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AED0C7-53FA-D949-FFCE-BF874C8DB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8937E6-DAD5-7A9C-3A00-440D287C8CCB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7371EC-C32E-9404-637F-9465058DDAE7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عناصر تصميم "برنامج رصد رقمي مستمر" ناجح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452A3E-A55C-D5F1-E7CF-3E1D5096147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42F278-F7DC-669F-614C-128AAF83DE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8FC98E-8E47-187A-1BCA-514D0E79B77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93EF61-1A5C-EA5A-29A3-152C79AA2C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91016A0-EDA8-AC5D-9B6D-BCE50BFFCB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0097797"/>
              </p:ext>
            </p:extLst>
          </p:nvPr>
        </p:nvGraphicFramePr>
        <p:xfrm>
          <a:off x="928007" y="174606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4535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D5837-3533-F30E-84A0-ED177E331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FF3409-06B5-3979-2D47-C4A4591AEE13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750FEB-D8DB-F3F0-1F07-B241FDD320D7}"/>
              </a:ext>
            </a:extLst>
          </p:cNvPr>
          <p:cNvSpPr txBox="1"/>
          <p:nvPr/>
        </p:nvSpPr>
        <p:spPr>
          <a:xfrm>
            <a:off x="617280" y="1120157"/>
            <a:ext cx="9169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تحديد نماذج الموافقات السريعة أثناء الأزمة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C3A9E5-1BE9-8B12-E044-B2EBFBF0937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B582E1-E91F-2A26-233F-4ED3C3898B7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EB503F-1217-A0A2-11CE-DCE8427C136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B6F729-B8AE-ADC4-C53B-A8510FDB95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EBD8EE2-3B7B-29DD-5A5E-FC247A3025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953463"/>
              </p:ext>
            </p:extLst>
          </p:nvPr>
        </p:nvGraphicFramePr>
        <p:xfrm>
          <a:off x="761999" y="2436566"/>
          <a:ext cx="10321308" cy="3870928"/>
        </p:xfrm>
        <a:graphic>
          <a:graphicData uri="http://schemas.openxmlformats.org/drawingml/2006/table">
            <a:tbl>
              <a:tblPr rtl="1" firstRow="1" firstCol="1" bandRow="1">
                <a:tableStyleId>{B301B821-A1FF-4177-AEE7-76D212191A09}</a:tableStyleId>
              </a:tblPr>
              <a:tblGrid>
                <a:gridCol w="3440436">
                  <a:extLst>
                    <a:ext uri="{9D8B030D-6E8A-4147-A177-3AD203B41FA5}">
                      <a16:colId xmlns:a16="http://schemas.microsoft.com/office/drawing/2014/main" val="3941477954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1761593015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1518047329"/>
                    </a:ext>
                  </a:extLst>
                </a:gridCol>
              </a:tblGrid>
              <a:tr h="96751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ما الذي نُحدّده؟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لماذا؟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مثال عملي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30826890"/>
                  </a:ext>
                </a:extLst>
              </a:tr>
              <a:tr h="96780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رسائل لا تحتاج موافقة عليا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تسريع الردود على القنوات اللحظية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ردود الطمأنة البسيطة على السوشيال ميديا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49499530"/>
                  </a:ext>
                </a:extLst>
              </a:tr>
              <a:tr h="96780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رسائل تتطلب موافقة قانونية فقط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حماية المؤسسة من المخاطر القانونية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بيان رسمي يُخاطب الإعلام الرسمي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67010940"/>
                  </a:ext>
                </a:extLst>
              </a:tr>
              <a:tr h="96780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رسائل تحتاج موافقة اللجنة الكاملة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 dirty="0">
                          <a:effectLst/>
                        </a:rPr>
                        <a:t>رسائل استراتيجية تؤثر على السرد</a:t>
                      </a: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 dirty="0">
                          <a:effectLst/>
                        </a:rPr>
                        <a:t> طويل الأمد</a:t>
                      </a:r>
                      <a:endParaRPr lang="en-GB" sz="20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 dirty="0">
                          <a:effectLst/>
                        </a:rPr>
                        <a:t>بيان اعتذار رسمي — حملة إعادة بناء الصورة</a:t>
                      </a:r>
                      <a:endParaRPr lang="en-GB" sz="20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582149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124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تُصمّم تدريبات المحاكاة الداخلية؟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6120692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6109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DDA308-B073-F9EE-FE53-6369FDCCB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854E17-CDAA-1B73-5C30-5141290D0B2E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BD3C1A-32E4-57BD-999C-2CD4466F8F62}"/>
              </a:ext>
            </a:extLst>
          </p:cNvPr>
          <p:cNvSpPr txBox="1"/>
          <p:nvPr/>
        </p:nvSpPr>
        <p:spPr>
          <a:xfrm>
            <a:off x="1000500" y="85449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إعداد سيناريوهات تمرين متعددة الصعوبة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6CB6EE-6F8D-C233-8A36-1941AC28E54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EB7271-2DAB-130D-6760-EBC0D0B8B47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2C782F-DE2B-DAFA-C3D5-E727A884684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270E2F-FB23-BA0F-A8A9-79A1AEFCB7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0537FDE-A38A-78D3-084D-3747B5F53E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3646095"/>
              </p:ext>
            </p:extLst>
          </p:nvPr>
        </p:nvGraphicFramePr>
        <p:xfrm>
          <a:off x="928007" y="2329843"/>
          <a:ext cx="10335986" cy="4108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3104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F2CFB-0DDC-AC17-A6E4-41CA7FFD6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FB3B7B-8E2C-7170-7F0F-C0109FC081EC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64C0C-DE75-E666-FD2F-9ABE1BBB4FE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تدريب القيادة العليا على خطاب الأزمة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27D81C-128F-2F46-A8BE-97CC9AA941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E34353-ECED-C28A-F08B-B37741382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10B6FE-E42F-C3F4-1EE4-63773D5F9DC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079BCC-7AD0-7CF0-522D-9E47565962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D11C1BC-60B4-A02D-DA02-2353C8BB9C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2945596"/>
              </p:ext>
            </p:extLst>
          </p:nvPr>
        </p:nvGraphicFramePr>
        <p:xfrm>
          <a:off x="762000" y="4222582"/>
          <a:ext cx="10668000" cy="26147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EA1A773-9237-4824-0E35-2C97A4FAE5F0}"/>
              </a:ext>
            </a:extLst>
          </p:cNvPr>
          <p:cNvSpPr txBox="1"/>
          <p:nvPr/>
        </p:nvSpPr>
        <p:spPr>
          <a:xfrm>
            <a:off x="477229" y="2329525"/>
            <a:ext cx="10812720" cy="16146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في الأزمات الكبرى، صوت القيادة هو ما يصنع الفارق بين الحفاظ على الثقة — وخسارتها. </a:t>
            </a: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تدريب القيادة العليا لا يعني فقط كتابة نصوص لهم 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بل نُدرّبهم عمليًا على:</a:t>
            </a:r>
            <a:endParaRPr lang="en-GB" sz="28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30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7F5886-9B8C-3861-5235-70B8A6728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DA0C67-0478-AEE0-C4A1-FC14D511D95F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CDEE80-2330-474B-2DD4-9015F7F7B29B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تدريب المتحدثين الرسميين (مع وسائط متعددة)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FD87ED-3952-17FE-838A-0726976A17F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FA5776-BD17-580F-CB73-906FAF0EAF8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BD9A1E-ED7D-7877-29A1-3E0EBCE08CF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10DB9C-B959-5641-E95F-1178B9B632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455261C-33E4-1CEA-AF3B-683A19FF3A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1647616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2746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7891A-70CB-F336-5B3A-BFCDE0AEB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9CBB91-3808-6E56-87AC-E5900C05353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931AEF-295B-340A-EA73-34F8A3BD0ABE}"/>
              </a:ext>
            </a:extLst>
          </p:cNvPr>
          <p:cNvSpPr txBox="1"/>
          <p:nvPr/>
        </p:nvSpPr>
        <p:spPr>
          <a:xfrm>
            <a:off x="1108693" y="912529"/>
            <a:ext cx="86783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dirty="0"/>
              <a:t>بناء "دليل أسئلة وأجوبة</a:t>
            </a:r>
            <a:r>
              <a:rPr lang="en-GB" sz="2800" b="1" dirty="0"/>
              <a:t>" (Q&amp;A Handbook)</a:t>
            </a:r>
            <a:r>
              <a:rPr lang="en-GB" sz="4800" dirty="0"/>
              <a:t>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3BC30D-F0BB-99D1-A35E-EA02D865CF1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B29BA1-7C29-290C-D653-ED0320586E0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996AAF-4C07-16E1-4B52-5B0978C4B68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B5C2394-04E6-B89F-D747-E78E246EFD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D2C33BD-4F4F-A0D0-F368-FA79A15AF2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7337075"/>
              </p:ext>
            </p:extLst>
          </p:nvPr>
        </p:nvGraphicFramePr>
        <p:xfrm>
          <a:off x="928007" y="1983565"/>
          <a:ext cx="10155300" cy="3697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1524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6E9E7-5F48-E076-86DB-685831740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0F1764-894F-F0F9-DDEA-E29E161F4BB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47B277-9050-355E-542C-B2AF6DAEB7A5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كيفية استخدام الذكاء الاصطناعي في دعم خطة الاتصال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47B84F-019E-0182-79A0-93373853D50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421124-4CCF-3B89-7A7C-9F5E78B5679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39B37A-D6D7-35E1-7A94-0CD29872868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5F8395-0F92-8D1C-C4D3-66F34CBB04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15A89F5-9F9D-6D4D-26D7-D6B4E18432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9268994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0290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548F24-09CD-451C-40D3-6B9F9BCD7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FC7382-C840-770A-3AF0-FF6EFB7255F5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E75FDC-53A8-5D08-184B-AE3DB0E3D91E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نُدرّب فرق </a:t>
            </a:r>
            <a:r>
              <a:rPr lang="ar-SA" sz="2800" b="1" dirty="0" err="1">
                <a:latin typeface="Alexandria" charset="0"/>
                <a:cs typeface="Alexandria" charset="0"/>
              </a:rPr>
              <a:t>السوشيال</a:t>
            </a:r>
            <a:r>
              <a:rPr lang="ar-SA" sz="2800" b="1" dirty="0">
                <a:latin typeface="Alexandria" charset="0"/>
                <a:cs typeface="Alexandria" charset="0"/>
              </a:rPr>
              <a:t> ميديا على استجابات الأزمة؟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8B4C3F-6825-95E4-4541-364B523EDEF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D53986-5995-B807-7964-07B9394F5EE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BE4018-6127-9CB5-D293-8963D17764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667C88-8451-EF0F-436D-66CB4AE12E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C03E3C4-7CCE-AC7B-9910-73179441E4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7402877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127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C4C1D-5BA4-9112-45A9-ADFC4E0B5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AAFEAC-6021-54AD-9084-8299FBAD9EB2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C3AA77-F16A-FE2D-C16A-F85DDD973653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نُفعّل خطة الاتصال داخليًا؟ (مع الموظفين والشركاء)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C74826-FD28-098E-88B2-79BEA892FDB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A575D8-50C1-2642-9CA5-DA7CD1F410F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1613E3-5668-A8DE-3BC8-99EF0C16970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8A8D6C-09A9-E1B7-4057-624C41EB8C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6B27589-B463-0992-0E82-4F97CFA2A4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4598573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7838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98BB5-BF8D-51BC-E14A-AB8EAD3097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6E9E89-B6AA-3E98-C927-512226160E8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EFB078-693C-EF18-865E-6DEDDB7B5D70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كيفية اختبار الخطة دوريًا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0D3401-0D1B-C77A-435A-69FFEA93D2F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9763E9-D92B-E569-1557-BDE1860F3E6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9C6D63-C0A5-1243-7E14-B1E91788B9E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8CFF62-0B34-D909-5704-742E94A309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CABC1AE-069C-60E6-755F-16666C03DF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9150005"/>
              </p:ext>
            </p:extLst>
          </p:nvPr>
        </p:nvGraphicFramePr>
        <p:xfrm>
          <a:off x="762000" y="2638366"/>
          <a:ext cx="10488386" cy="382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2867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E14C5-75D6-8E66-3682-315B3FABE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13DEA9-0490-7C57-D9EC-1F521CA4B83B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18A202-48E9-51B5-1FCD-0D2B5E885B30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مثال: كيفية اختبار الخطة دوريًا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35A76B-C89A-E6FA-269F-B4EF8FEDA4A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3C0563-56EA-7C4F-59AE-EC28E74A22B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170833-6A46-7D88-18D5-2D81AE847B8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B807400-0D16-0A2D-EE9F-69B6387E3A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D404082-219B-C0B9-FEF5-7B0F69AF6646}"/>
              </a:ext>
            </a:extLst>
          </p:cNvPr>
          <p:cNvSpPr txBox="1"/>
          <p:nvPr/>
        </p:nvSpPr>
        <p:spPr>
          <a:xfrm>
            <a:off x="762001" y="2329524"/>
            <a:ext cx="10472056" cy="4400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قصة تطبيقية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شركة طيران كبرى، كانت خطة الأزمات تُراجع كل 6 أشهر — لكن بدون اختبارات حقيقية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 أول أزمة حقيقية (إلغاء آلاف الرحلات بسبب عطل تقني)، ظهر الآتي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خطوط اتخاذ القرار غير واضحة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فرق التسويق ارتبكت في رسائل </a:t>
            </a:r>
            <a:r>
              <a:rPr lang="ar-SA" sz="20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السوشيال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ميديا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القيادة تأخّرت 12 ساعة في الظهور الإعلامي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بعد الأزمة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صمّموا تمرين محاكاة كامل — بساعة توقيت حقيقي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اختبروا جميع عناصر الخطة — بما فيها فرق التسويق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النتيجة: في الأزمة التالية، تحرك الفريق في ساعتين — برسائل واضحة ومنسقة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366A711-EC3C-C39F-D8B0-88A576F3297E}"/>
              </a:ext>
            </a:extLst>
          </p:cNvPr>
          <p:cNvSpPr txBox="1"/>
          <p:nvPr/>
        </p:nvSpPr>
        <p:spPr>
          <a:xfrm>
            <a:off x="448887" y="3394583"/>
            <a:ext cx="429154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400" b="1" kern="0" dirty="0">
                <a:solidFill>
                  <a:srgbClr val="C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الدروس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الخطة التي لا تُختبَر بانتظام — ليست خطة فعّالة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اختبار الخطة يجب أن يشمل كل الفرق — وليس فريق الاتصال فقط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يجب اختبار "سرعة الأداء تحت الضغط" — وليس فقط جودة الرسائل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0847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D17454-A5EA-AD7E-BC99-ACFC735A17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3A8A17-95EF-8D6D-150F-39B4E39DBAB8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3F7AC9-787D-20F0-2E29-2ADBF30C8C2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ثقافة مؤسسية واعية بالأزمات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C7C95F-D9B1-BC4A-9275-33EFF3975D2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8706B1-BBC7-3879-73F6-63B2B11FE85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406D41-4883-DE30-4020-3CB2A5DB42B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B8A9FF-BED8-0FBE-6878-6C9C59131A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705F592-2B78-347B-551F-F20B13EB13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7887977"/>
              </p:ext>
            </p:extLst>
          </p:nvPr>
        </p:nvGraphicFramePr>
        <p:xfrm>
          <a:off x="762000" y="3574369"/>
          <a:ext cx="10668000" cy="3262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5E123207-2B2D-385E-FF22-674818B1BF1D}"/>
              </a:ext>
            </a:extLst>
          </p:cNvPr>
          <p:cNvSpPr txBox="1"/>
          <p:nvPr/>
        </p:nvSpPr>
        <p:spPr>
          <a:xfrm>
            <a:off x="477229" y="2329525"/>
            <a:ext cx="108127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400" dirty="0"/>
              <a:t>المؤسسة التي تُدرّب فرقها على التفكير الوقائي — تُقلل من حدة الأزمات بنسبة كبيرة قبل أن تقع</a:t>
            </a:r>
            <a:r>
              <a:rPr lang="en-GB" sz="2400" dirty="0"/>
              <a:t>. </a:t>
            </a:r>
          </a:p>
          <a:p>
            <a:pPr algn="r" rtl="1"/>
            <a:r>
              <a:rPr lang="ar-SA" sz="2400" dirty="0"/>
              <a:t>بناء خطة أزمات ليس كافيًا — بل يجب أن نُبني </a:t>
            </a:r>
            <a:r>
              <a:rPr lang="ar-SA" sz="2400" b="1" dirty="0"/>
              <a:t>ثقافة مؤسسية واعية بالأزمات</a:t>
            </a:r>
            <a:r>
              <a:rPr lang="en-GB" sz="2400" dirty="0"/>
              <a:t>:</a:t>
            </a:r>
            <a:r>
              <a:rPr lang="en-GB" sz="3200" dirty="0"/>
              <a:t> </a:t>
            </a:r>
            <a:endParaRPr lang="en-GB" sz="36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27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E08C6C-EF94-9D2B-AD75-4CA87BBFA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3B69E4-F46A-FFF2-8D81-3273608E6209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ECFE35-3946-58D7-1C48-6746C536A6F0}"/>
              </a:ext>
            </a:extLst>
          </p:cNvPr>
          <p:cNvSpPr txBox="1"/>
          <p:nvPr/>
        </p:nvSpPr>
        <p:spPr>
          <a:xfrm>
            <a:off x="617279" y="929908"/>
            <a:ext cx="906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كيف نُعد فريق "ما بعد الأزمة"؟</a:t>
            </a:r>
            <a:r>
              <a:rPr lang="en-GB" sz="2800" b="1" dirty="0"/>
              <a:t> (Post-Crisis Team)</a:t>
            </a:r>
            <a:r>
              <a:rPr lang="en-GB" sz="4000" dirty="0"/>
              <a:t> </a:t>
            </a:r>
            <a:endParaRPr lang="ar-SA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8676BF-FFF1-B397-E1FE-1E9754CBB63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293308-973A-05BA-0D30-FBE97CAF8BC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11C82D-EC6F-E845-12CB-698B2039F15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F87ACB-79E2-C55F-4661-3C0E1336DA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6849C1E-771D-20D2-0629-7C481E24BC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084200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1224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C013FC-9306-91B3-04F3-68075A96D5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C65D98-32D3-1FE5-0AA6-25A0ADA50FE1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57DFAC-CF0D-2EA3-E7B4-CD68F3FE44C4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تطوير خطة تعافي الاتصالي كجزء من الخطة الكبرى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B73ACE-5551-9207-89C1-16C2035B4FF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8470DF-B05E-2B92-0001-E23035E936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2F6DE7-3449-62B8-1DF2-CB376031938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A1706A-3DFE-3D09-EE6F-05C5215827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602B91B-2EDA-263A-B9F9-8521B9E8BE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1495470"/>
              </p:ext>
            </p:extLst>
          </p:nvPr>
        </p:nvGraphicFramePr>
        <p:xfrm>
          <a:off x="1111584" y="3326044"/>
          <a:ext cx="9752608" cy="3262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1F0B0BF-2E0A-A6C7-5022-E306A003F023}"/>
              </a:ext>
            </a:extLst>
          </p:cNvPr>
          <p:cNvSpPr txBox="1"/>
          <p:nvPr/>
        </p:nvSpPr>
        <p:spPr>
          <a:xfrm>
            <a:off x="477229" y="2329525"/>
            <a:ext cx="108127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400" dirty="0"/>
              <a:t>أذكى فرق التسويق هي التي تفهم أن الأزمة لا تنتهي عند البيان الأخير — بل يبدأ بعدها سباق استعادة الثقة</a:t>
            </a:r>
            <a:r>
              <a:rPr lang="en-GB" sz="2400" dirty="0"/>
              <a:t>. </a:t>
            </a:r>
          </a:p>
          <a:p>
            <a:pPr algn="r" rtl="1"/>
            <a:r>
              <a:rPr lang="ar-SA" sz="2400" dirty="0"/>
              <a:t>خطة التعافي الاتصالي هي امتداد طبيعي لخطة الأزمات</a:t>
            </a:r>
            <a:r>
              <a:rPr lang="en-GB" sz="24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4249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5B2DB-9DCB-9AC2-5DA5-A35109965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444471-E218-D367-57CD-8C71A6520BD2}"/>
              </a:ext>
            </a:extLst>
          </p:cNvPr>
          <p:cNvSpPr/>
          <p:nvPr/>
        </p:nvSpPr>
        <p:spPr>
          <a:xfrm>
            <a:off x="617280" y="1797461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B60A4C-1C36-CDBF-02BF-5AB6AF53C09A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"كتاب الأزمة" المؤسسي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26BEAE-0304-54A2-FD8E-026E66E6919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EF2396-27B8-7BD3-7209-067A87413B0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5894D-C87A-AA44-B2EC-BC4785197D5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3908C-D7C8-CD9E-64A5-841FE4B31B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E79B46-377F-2EE6-B443-654ED7436FA4}"/>
              </a:ext>
            </a:extLst>
          </p:cNvPr>
          <p:cNvSpPr txBox="1"/>
          <p:nvPr/>
        </p:nvSpPr>
        <p:spPr>
          <a:xfrm>
            <a:off x="3051109" y="2448114"/>
            <a:ext cx="8032197" cy="4314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📁</a:t>
            </a:r>
            <a:r>
              <a:rPr lang="en-GB" sz="2400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١-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تعريف كتاب الأزمة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مرجع عملي مُفصّل — يُوجّه الفرق أثناء الأزمات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b="1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📜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٢-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يتضمنه الكتاب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قائمة فرق الأزمات وأدوارهم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سيناريوهات الأزمة الرئيسية وخطط التعامل معها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رسائل أساسية قابلة للتكييف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دليل الأسئلة والأجوبة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(Q&amp;A Handbook).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قنوات الاتصال المناسبة لكل نوع أزمة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إجراءات الرصد والإنذار المبكر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آليات الموافقات السريعة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خطة التعافي الاتصالي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09A922-B3FA-183B-6B9A-3139C965B2BE}"/>
              </a:ext>
            </a:extLst>
          </p:cNvPr>
          <p:cNvSpPr txBox="1"/>
          <p:nvPr/>
        </p:nvSpPr>
        <p:spPr>
          <a:xfrm>
            <a:off x="762000" y="4249232"/>
            <a:ext cx="5334000" cy="22914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🖋</a:t>
            </a:r>
            <a:r>
              <a:rPr lang="en-GB" sz="2400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٣-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كيفية تحديث الكتاب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يُحدّث بعد كل تمرين أو أزمة حقيقية — لا يُترك كمستند ثابت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👥</a:t>
            </a:r>
            <a:r>
              <a:rPr lang="en-GB" sz="2400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٤-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نُدرّب الفرق على استخدامه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عبر تمارين محاكاة — وورش تدريب دورية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76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FB47D-AD1C-5656-3985-AE2E4485F1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2D6942B-B3AB-CFF2-5672-E0B6827799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Picture 7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8274C16-77DE-B37C-26EB-6DE68429FA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659"/>
            <a:ext cx="11847974" cy="6012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3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286"/>
    </mc:Choice>
    <mc:Fallback xmlns="">
      <p:transition advTm="7928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86E80-FAD5-90AB-C3A1-0B8EE8754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2FAE04-CF9F-5929-FA18-910A0A551C1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F34E45-FC51-55C2-7499-80917F8D20B9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عرض خطة اتصال أزمة افتراضية من شركة اتصالات كبرى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03B616-462E-3006-1A0B-C90F7575236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F700E8-DDA4-B1EE-068C-AB9197EAA87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94BA35-BC21-67E5-C8B7-487262D4E9F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A3E3F1-7AEC-13F2-005E-5B556FFD9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59D5FA2-13D5-8247-8075-3ACFBD4735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754144"/>
              </p:ext>
            </p:extLst>
          </p:nvPr>
        </p:nvGraphicFramePr>
        <p:xfrm>
          <a:off x="761999" y="2436567"/>
          <a:ext cx="10528042" cy="407746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004457">
                  <a:extLst>
                    <a:ext uri="{9D8B030D-6E8A-4147-A177-3AD203B41FA5}">
                      <a16:colId xmlns:a16="http://schemas.microsoft.com/office/drawing/2014/main" val="1437386650"/>
                    </a:ext>
                  </a:extLst>
                </a:gridCol>
                <a:gridCol w="7523585">
                  <a:extLst>
                    <a:ext uri="{9D8B030D-6E8A-4147-A177-3AD203B41FA5}">
                      <a16:colId xmlns:a16="http://schemas.microsoft.com/office/drawing/2014/main" val="224405362"/>
                    </a:ext>
                  </a:extLst>
                </a:gridCol>
              </a:tblGrid>
              <a:tr h="64810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عنصر الخطة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كيف طُبّق في الأزمة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50334729"/>
                  </a:ext>
                </a:extLst>
              </a:tr>
              <a:tr h="6482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الرسائل الأساسية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"</a:t>
                      </a:r>
                      <a:r>
                        <a:rPr lang="ar-SA" sz="2400" kern="0">
                          <a:effectLst/>
                        </a:rPr>
                        <a:t>نُدرك خطورة الموقف، نلتزم بالشفافية، نعمل لحماية بياناتكم</a:t>
                      </a:r>
                      <a:r>
                        <a:rPr lang="en-GB" sz="2400" kern="0">
                          <a:effectLst/>
                        </a:rPr>
                        <a:t>."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136347"/>
                  </a:ext>
                </a:extLst>
              </a:tr>
              <a:tr h="6482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القنوات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الموقع الرسمي + رسائل نصية</a:t>
                      </a:r>
                      <a:r>
                        <a:rPr lang="en-GB" sz="2400" kern="0">
                          <a:effectLst/>
                        </a:rPr>
                        <a:t> SMS + </a:t>
                      </a:r>
                      <a:r>
                        <a:rPr lang="ar-SA" sz="2400" kern="0">
                          <a:effectLst/>
                        </a:rPr>
                        <a:t>السوشيال ميديا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33548579"/>
                  </a:ext>
                </a:extLst>
              </a:tr>
              <a:tr h="6482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فريق الأزمات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مُشكّل مسبقًا — تحرك خلال ساعتين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8151256"/>
                  </a:ext>
                </a:extLst>
              </a:tr>
              <a:tr h="6482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خطة الرصد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تحليل لحظي لنبرة الحديث — تعديل الرسائل كل 4 ساعات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22415467"/>
                  </a:ext>
                </a:extLst>
              </a:tr>
              <a:tr h="6482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خطة التعافي الاتصالي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حملة "تعزيز الثقة" أُطلقت بعد أسبوعين — شملت رسائل طمأنة + شهادات خبراء أمن البيانات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88521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858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A3312-7227-7498-8AEB-F247903A7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AC7E79-8B37-010F-D1C1-DDAFF0E14023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9C42FB-ECE0-04BD-49A1-190BD2D1BC6B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دراسة حالة: خطة الأزمات في مجموعة  </a:t>
            </a:r>
            <a:r>
              <a:rPr lang="en-GB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Marriott Hotels</a:t>
            </a:r>
            <a:endParaRPr lang="ar-SA" sz="3200" b="1" kern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AA68C-3AAA-895D-353E-4F0642BE805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788EDD-4F3E-3968-F536-FFD0D332D8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DF78B-71E5-4A4D-DDF8-09D08326FBE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9D8E18-3CA9-B54E-D0F3-DCEB031885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C75D7FE-3784-51E9-47DF-253D865B3D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8269927"/>
              </p:ext>
            </p:extLst>
          </p:nvPr>
        </p:nvGraphicFramePr>
        <p:xfrm>
          <a:off x="928007" y="239125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337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621E-A931-4AC8-CBAA-CB424D667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353AEF-B9D7-F07F-4FBB-0BA70EE587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7C1C4C-717A-1D41-68C4-9581B3E3D596}"/>
              </a:ext>
            </a:extLst>
          </p:cNvPr>
          <p:cNvSpPr txBox="1"/>
          <p:nvPr/>
        </p:nvSpPr>
        <p:spPr>
          <a:xfrm>
            <a:off x="1108692" y="977609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نُدير الحملات المتكاملة لإعادة تقديم العلامة؟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8CD744-23F1-F8C9-1B17-2649BB5EB4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A0546A-C125-7A97-E032-D8B1E1F934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38099E-2A59-A5A5-2A78-CAD6E0A8DEF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7C6072-9C51-36B3-1281-46C15DB936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1F8C0FF-3B29-FCA5-C439-C8E6DC2FF2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999547"/>
              </p:ext>
            </p:extLst>
          </p:nvPr>
        </p:nvGraphicFramePr>
        <p:xfrm>
          <a:off x="761999" y="2494028"/>
          <a:ext cx="10321308" cy="3942484"/>
        </p:xfrm>
        <a:graphic>
          <a:graphicData uri="http://schemas.openxmlformats.org/drawingml/2006/table">
            <a:tbl>
              <a:tblPr rtl="1" firstRow="1" firstCol="1" bandRow="1">
                <a:tableStyleId>{7DF18680-E054-41AD-8BC1-D1AEF772440D}</a:tableStyleId>
              </a:tblPr>
              <a:tblGrid>
                <a:gridCol w="2368515">
                  <a:extLst>
                    <a:ext uri="{9D8B030D-6E8A-4147-A177-3AD203B41FA5}">
                      <a16:colId xmlns:a16="http://schemas.microsoft.com/office/drawing/2014/main" val="4127679868"/>
                    </a:ext>
                  </a:extLst>
                </a:gridCol>
                <a:gridCol w="3862874">
                  <a:extLst>
                    <a:ext uri="{9D8B030D-6E8A-4147-A177-3AD203B41FA5}">
                      <a16:colId xmlns:a16="http://schemas.microsoft.com/office/drawing/2014/main" val="3683221132"/>
                    </a:ext>
                  </a:extLst>
                </a:gridCol>
                <a:gridCol w="4089919">
                  <a:extLst>
                    <a:ext uri="{9D8B030D-6E8A-4147-A177-3AD203B41FA5}">
                      <a16:colId xmlns:a16="http://schemas.microsoft.com/office/drawing/2014/main" val="1363627430"/>
                    </a:ext>
                  </a:extLst>
                </a:gridCol>
              </a:tblGrid>
              <a:tr h="63542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العلامات السريعة الحركة </a:t>
                      </a:r>
                      <a:r>
                        <a:rPr lang="en-GB" sz="2000" kern="0" dirty="0">
                          <a:effectLst/>
                        </a:rPr>
                        <a:t> (FMCG)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العلامات الكبرى المستقرة (مثلاً بنوك، شركات طيران)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64768900"/>
                  </a:ext>
                </a:extLst>
              </a:tr>
              <a:tr h="63560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سرعة اتخاذ القرار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عالية جدًا — تتعامل مع قنوات لحظية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أبطأ نسبيًا — تحتاج إلى طبقات مراجعة أكثر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65501549"/>
                  </a:ext>
                </a:extLst>
              </a:tr>
              <a:tr h="63560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الرصد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لحظي — يُركّز على السوشيال ميديا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متعدّد المصادر — يشمل الإعلام التقليدي بقوة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3683577"/>
                  </a:ext>
                </a:extLst>
              </a:tr>
              <a:tr h="63560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فرق العمل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صغيرة ومرنة — أقرب للفرق الرقمية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فرق متعددة — تشمل قانوني، إعلام، علاقات حكومية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80494472"/>
                  </a:ext>
                </a:extLst>
              </a:tr>
              <a:tr h="63560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طبيعة الأزمات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أزمات سوشيال ميديا، جودة منتج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أزمات تنظيمية، قانونية، سمعة طويلة الأمد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19725292"/>
                  </a:ext>
                </a:extLst>
              </a:tr>
              <a:tr h="63560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استراتيجيات التعافي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حملات سريعة لتعزيز الثقة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سرد طويل الأمد — إعادة بناء الصورة تدريجيًا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65897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681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85230-D62B-92BB-7D5A-68749F3AF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0549B1-9168-CEA2-1CE8-5E29CC0C9811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DD04E5-43DE-4052-7FD4-3EC561C792B1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الدروس الكبرى من بناء خطط الاتصال عبر العالم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AE2D55-901A-589C-7E96-20929BC84C3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3FDE67-AFD3-D619-FA7A-A8122AE662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AE7AFA-5E42-7DA9-98AD-FF721C11246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383369-A3D0-2903-8A3B-10808A24D5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1A5A020-1109-811F-41B5-BB99B8B94C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0836630"/>
              </p:ext>
            </p:extLst>
          </p:nvPr>
        </p:nvGraphicFramePr>
        <p:xfrm>
          <a:off x="928007" y="239125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7332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3FAC4C-49F0-317E-AA96-AF4F4EB65C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D37CA1-A6C7-B434-6D13-22231A6263CB}"/>
              </a:ext>
            </a:extLst>
          </p:cNvPr>
          <p:cNvSpPr/>
          <p:nvPr/>
        </p:nvSpPr>
        <p:spPr>
          <a:xfrm>
            <a:off x="457201" y="1685494"/>
            <a:ext cx="11117520" cy="4666319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50BC34-DE13-A70D-DAFC-D1E553E74D3A}"/>
              </a:ext>
            </a:extLst>
          </p:cNvPr>
          <p:cNvSpPr txBox="1"/>
          <p:nvPr/>
        </p:nvSpPr>
        <p:spPr>
          <a:xfrm>
            <a:off x="342899" y="1031846"/>
            <a:ext cx="933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latin typeface="Alexandria" charset="0"/>
                <a:cs typeface="Alexandria" charset="0"/>
              </a:rPr>
              <a:t>طبيعة الأزمات في ظل التحول الرقمي</a:t>
            </a:r>
            <a:endParaRPr lang="ar-SA" sz="2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132AA0-344A-9D4C-2E5B-3878EB7B503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86DBF9-C0F0-97C7-0120-5955D3EFACA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4165DE-50E7-6692-8C38-FCCE1AAA142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886D94-99A4-6D37-FFD7-8400AB40D254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2B9A90-33D1-F8D0-BA63-59F61E6789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0C90C1C6-6371-8D98-9AC5-B8B52C7D7FB2}"/>
              </a:ext>
            </a:extLst>
          </p:cNvPr>
          <p:cNvGraphicFramePr/>
          <p:nvPr/>
        </p:nvGraphicFramePr>
        <p:xfrm>
          <a:off x="617279" y="2270269"/>
          <a:ext cx="10812720" cy="386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6004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822"/>
    </mc:Choice>
    <mc:Fallback xmlns="">
      <p:transition advTm="67822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32FD0D-D7C2-191B-5B4D-D1C4FA0295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925A5DA-4F8E-FDAE-5DCE-6090697FCD2D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4830F0-9F78-2E10-94EA-F3B2058DF0E6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التحديات الأخلاقية في تطوير خطط الأزمات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5424A8-A9F6-1FD1-6569-EED67EF1AE9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070ACD-9333-8306-8308-4E88C82667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0466F2-EFB7-8194-CAB7-BC18A26DA87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D35C54-FA3F-C953-0407-F1FEE1166C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73863CF-41F8-0DCF-4906-46179C060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6159315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2878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B3B575-7691-263C-0F6E-5473428EA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BB3F4F-B996-8075-F14F-8B232446BD1A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DE6F62-0BD8-503E-5B83-1392A70A5180}"/>
              </a:ext>
            </a:extLst>
          </p:cNvPr>
          <p:cNvSpPr txBox="1"/>
          <p:nvPr/>
        </p:nvSpPr>
        <p:spPr>
          <a:xfrm>
            <a:off x="1108693" y="912529"/>
            <a:ext cx="8678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ملخص المحاضرة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6F1A30-F071-9957-72A2-D63DF448E1E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554199-26A1-7000-0D55-41F29DAA90F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D94C2A-64CC-BFF2-1495-DAD993463F6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39588C-1508-97D2-083B-F80001B9E6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6540E18-3079-7FAC-101F-71925C17DC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59436727"/>
              </p:ext>
            </p:extLst>
          </p:nvPr>
        </p:nvGraphicFramePr>
        <p:xfrm>
          <a:off x="928007" y="1983565"/>
          <a:ext cx="10155300" cy="3697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3368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111BC8-4B8A-C9BA-7572-5B48BA24B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F699F8-B4A3-F909-16CA-0EAFFDC3236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8ED230-00A8-31E9-95D1-A3807585A5B1}"/>
              </a:ext>
            </a:extLst>
          </p:cNvPr>
          <p:cNvSpPr txBox="1"/>
          <p:nvPr/>
        </p:nvSpPr>
        <p:spPr>
          <a:xfrm>
            <a:off x="642159" y="1163525"/>
            <a:ext cx="903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رسالة ختامية للمقرر — كيف تُصبح "قائد اتصال أزمة تسويقي حقيقي"؟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B37751-8EA6-6515-FE1D-E903DCB17A2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79F42F-F7E9-DF6D-6BB7-36B0A04C20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D8681A-9F2D-D279-0DC1-4A4D0FF7A45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9F23A7-DF67-47B8-F411-4308F80E35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165512F-85D0-A911-96E5-A5C0F0B8A6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7141741"/>
              </p:ext>
            </p:extLst>
          </p:nvPr>
        </p:nvGraphicFramePr>
        <p:xfrm>
          <a:off x="779447" y="2436567"/>
          <a:ext cx="10488386" cy="3445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3625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10920</TotalTime>
  <Words>4385</Words>
  <Application>Microsoft Macintosh PowerPoint</Application>
  <PresentationFormat>Widescreen</PresentationFormat>
  <Paragraphs>721</Paragraphs>
  <Slides>48</Slides>
  <Notes>48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9" baseType="lpstr">
      <vt:lpstr>Alexandria</vt:lpstr>
      <vt:lpstr>Apple Color Emoji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Heba Huzien</cp:lastModifiedBy>
  <cp:revision>81</cp:revision>
  <dcterms:created xsi:type="dcterms:W3CDTF">2023-04-29T09:08:00Z</dcterms:created>
  <dcterms:modified xsi:type="dcterms:W3CDTF">2026-04-20T19:16:43Z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