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theme/theme2.xml" ContentType="application/vnd.openxmlformats-officedocument.theme+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 id="2147483666" r:id="rId5"/>
    <p:sldMasterId id="2147483682" r:id="rId6"/>
  </p:sldMasterIdLst>
  <p:notesMasterIdLst>
    <p:notesMasterId r:id="rId26"/>
  </p:notesMasterIdLst>
  <p:sldIdLst>
    <p:sldId id="504" r:id="rId7"/>
    <p:sldId id="671" r:id="rId8"/>
    <p:sldId id="695" r:id="rId9"/>
    <p:sldId id="720" r:id="rId10"/>
    <p:sldId id="693" r:id="rId11"/>
    <p:sldId id="697" r:id="rId12"/>
    <p:sldId id="713" r:id="rId13"/>
    <p:sldId id="719" r:id="rId14"/>
    <p:sldId id="701" r:id="rId15"/>
    <p:sldId id="256" r:id="rId16"/>
    <p:sldId id="706" r:id="rId17"/>
    <p:sldId id="718" r:id="rId18"/>
    <p:sldId id="714" r:id="rId19"/>
    <p:sldId id="715" r:id="rId20"/>
    <p:sldId id="716" r:id="rId21"/>
    <p:sldId id="710" r:id="rId22"/>
    <p:sldId id="717" r:id="rId23"/>
    <p:sldId id="499" r:id="rId24"/>
    <p:sldId id="349" r:id="rId2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04"/>
            <p14:sldId id="671"/>
            <p14:sldId id="695"/>
            <p14:sldId id="720"/>
            <p14:sldId id="693"/>
            <p14:sldId id="697"/>
            <p14:sldId id="713"/>
            <p14:sldId id="719"/>
            <p14:sldId id="701"/>
            <p14:sldId id="256"/>
            <p14:sldId id="706"/>
            <p14:sldId id="718"/>
            <p14:sldId id="714"/>
            <p14:sldId id="715"/>
            <p14:sldId id="716"/>
            <p14:sldId id="710"/>
            <p14:sldId id="717"/>
            <p14:sldId id="499"/>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5" d="100"/>
          <a:sy n="75" d="100"/>
        </p:scale>
        <p:origin x="874"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2.xml"/><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slide" Target="slides/slide15.xml"/><Relationship Id="rId7" Type="http://schemas.openxmlformats.org/officeDocument/2006/relationships/slide" Target="slides/slide1.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2" Type="http://schemas.openxmlformats.org/officeDocument/2006/relationships/customXml" Target="../customXml/item2.xml"/><Relationship Id="rId16" Type="http://schemas.openxmlformats.org/officeDocument/2006/relationships/slide" Target="slides/slide10.xml"/><Relationship Id="rId20" Type="http://schemas.openxmlformats.org/officeDocument/2006/relationships/slide" Target="slides/slide14.xml"/><Relationship Id="rId29"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5.xml"/><Relationship Id="rId24" Type="http://schemas.openxmlformats.org/officeDocument/2006/relationships/slide" Target="slides/slide18.xml"/><Relationship Id="rId5" Type="http://schemas.openxmlformats.org/officeDocument/2006/relationships/slideMaster" Target="slideMasters/slideMaster2.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viewProps" Target="viewProps.xml"/><Relationship Id="rId10" Type="http://schemas.openxmlformats.org/officeDocument/2006/relationships/slide" Target="slides/slide4.xml"/><Relationship Id="rId19" Type="http://schemas.openxmlformats.org/officeDocument/2006/relationships/slide" Target="slides/slide13.xml"/><Relationship Id="rId4" Type="http://schemas.openxmlformats.org/officeDocument/2006/relationships/slideMaster" Target="slideMasters/slideMaster1.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presProps" Target="presProps.xml"/><Relationship Id="rId3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1/24/2026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D07A70-A010-EE27-4733-84A916DADC2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71E787B-FCB3-B33E-3743-F4F462F19C3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DA546B7-5935-AA81-9A51-99139D239781}"/>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A4E6D31E-9406-B63E-527A-8783F53097AC}"/>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61819560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796944-2315-DDD7-7C2A-8936A036E7B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0ADE063-5A90-4914-7528-6962BDCFFAB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404F9E7-1A72-AC77-E6B9-F5BF3DFC24F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F0E1495-5B74-9668-A208-DC4BF97B0EFB}"/>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77027991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14C5533-8784-81D2-3985-704AAA0B6DD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81B911F-64BE-AAE4-6420-4028971C3F4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DF1F277-5677-ED15-2EA4-31681DB01AF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22C27ED-69B5-8237-9AB2-093E3E78E181}"/>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43703486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F1FF91E-BFA1-ED05-DDE0-07A2EF33DEB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A2141FB-835E-5F7C-F3B0-D5ADC950486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96E0172-714A-8076-D7AF-3A680FB9ADC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02FA157-8BDE-7E38-C434-3D2440C859D1}"/>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38793931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3788FA-083F-0538-4475-E732958BD5B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4C65FD5-82FE-5E3D-B35A-E05A064FBE8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3DF40C0-EB9A-B0FD-0937-731923E2685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8A3029B-C73D-ABC5-A322-7DAD2DE96031}"/>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99526108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F3BB1B-FB56-7134-7A53-6ECE46BC776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9566E5F-3A0D-75F1-A34B-2991C264531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8B6DD19-C5F3-BD92-63E4-C05EB113628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8B2AD5D-FD33-00E2-72FF-2C3E61CE687A}"/>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99140810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87EF94-CFEA-42EB-A62A-C604C8BDEC4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599DC08-C015-51CB-CC55-C29CB8D6E67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E7F0271-2D75-89A4-4163-76F972E517A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4831F46-BAAC-263E-AEA8-A6D1E77A9859}"/>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83107379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5BA2412-774E-2698-17D8-A43D37D15F7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A364032-C852-46CD-CA66-802E70CD1FD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F9134AA-6C6A-E937-2507-6CC7184B77E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7A94AF9-A044-DBA6-082C-8420B56219EC}"/>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63662886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BB3D66-A21F-42E1-B1A8-D60BD406281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56E2819-6841-BF12-A0DC-EBB051BD553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FA22B91-1987-612E-FA47-972836AA764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C01DD9A-48BA-7B17-8B62-66E50EDFC75F}"/>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23080466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CEB4B2-6844-4A74-3975-02E5C90EA3E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EC68F68-AC50-E836-FA1B-E91AE15A0BD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F320688-5DB5-F2E8-E1B2-C83CEDAA786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E369FC5-5966-B8BE-D87A-9893245E2E5C}"/>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51335337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3B5649-5F9F-9678-6F2B-7F76BE37CDA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CCBC693-DF09-73F1-698D-CDD381B7F4B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82329B0-EA86-1233-CC44-B2FDC7D1F38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EE36A85-D8B9-9CB5-20EB-62E15B11B709}"/>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02616786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ED8359-D864-7F4C-187C-AEFCDF66748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F5E3FDE-5458-1800-2935-11F6949E933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E344F72-DD4B-B529-4820-1E6AA27641D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C1F4C9E-6356-BF77-7CB5-AA905A84301B}"/>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1033935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67652824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1/24/2026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1/24/2026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1/24/2026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1/24/2026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65113361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89794163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233910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1/24/2026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52658107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1/24/2026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0803289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1/24/2026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20432105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1/24/2026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75286645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81501772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35318430"/>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69004819"/>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7008080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799169844"/>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8985762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9980824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5716557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type="title" preserve="1">
  <p:cSld name="شريحة عنوان">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56894D06-2BD4-ABC4-98A1-69F6DECF63DE}"/>
              </a:ext>
            </a:extLst>
          </p:cNvPr>
          <p:cNvSpPr>
            <a:spLocks noGrp="1"/>
          </p:cNvSpPr>
          <p:nvPr>
            <p:ph type="ctrTitle"/>
          </p:nvPr>
        </p:nvSpPr>
        <p:spPr>
          <a:xfrm>
            <a:off x="1524000" y="1122363"/>
            <a:ext cx="9144000" cy="2387600"/>
          </a:xfrm>
        </p:spPr>
        <p:txBody>
          <a:bodyPr anchor="b"/>
          <a:lstStyle>
            <a:lvl1pPr algn="ctr">
              <a:defRPr sz="6000"/>
            </a:lvl1pPr>
          </a:lstStyle>
          <a:p>
            <a:r>
              <a:rPr lang="ar-SA"/>
              <a:t>انقر لتحرير نمط عنوان الشكل الرئيسي</a:t>
            </a:r>
          </a:p>
        </p:txBody>
      </p:sp>
      <p:sp>
        <p:nvSpPr>
          <p:cNvPr id="3" name="عنوان فرعي 2">
            <a:extLst>
              <a:ext uri="{FF2B5EF4-FFF2-40B4-BE49-F238E27FC236}">
                <a16:creationId xmlns:a16="http://schemas.microsoft.com/office/drawing/2014/main" id="{5812389E-700C-EF41-9F12-D619BBB0EBE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ar-SA"/>
              <a:t>انقر لتحرير نمط العنوان الفرعي للشكل الرئيسي</a:t>
            </a:r>
          </a:p>
        </p:txBody>
      </p:sp>
      <p:sp>
        <p:nvSpPr>
          <p:cNvPr id="4" name="عنصر نائب للتاريخ 3">
            <a:extLst>
              <a:ext uri="{FF2B5EF4-FFF2-40B4-BE49-F238E27FC236}">
                <a16:creationId xmlns:a16="http://schemas.microsoft.com/office/drawing/2014/main" id="{627E2606-EBA3-1223-B8C8-180EFA29FBA1}"/>
              </a:ext>
            </a:extLst>
          </p:cNvPr>
          <p:cNvSpPr>
            <a:spLocks noGrp="1"/>
          </p:cNvSpPr>
          <p:nvPr>
            <p:ph type="dt" sz="half" idx="10"/>
          </p:nvPr>
        </p:nvSpPr>
        <p:spPr/>
        <p:txBody>
          <a:bodyPr/>
          <a:lstStyle/>
          <a:p>
            <a:fld id="{7FD368E0-A3CB-40BB-9454-529FB24567DE}" type="datetimeFigureOut">
              <a:rPr lang="ar-SA" smtClean="0"/>
              <a:t>06/08/1447</a:t>
            </a:fld>
            <a:endParaRPr lang="ar-SA"/>
          </a:p>
        </p:txBody>
      </p:sp>
      <p:sp>
        <p:nvSpPr>
          <p:cNvPr id="5" name="عنصر نائب للتذييل 4">
            <a:extLst>
              <a:ext uri="{FF2B5EF4-FFF2-40B4-BE49-F238E27FC236}">
                <a16:creationId xmlns:a16="http://schemas.microsoft.com/office/drawing/2014/main" id="{F100C6A6-1E36-4119-5936-57A11718DA9A}"/>
              </a:ext>
            </a:extLst>
          </p:cNvPr>
          <p:cNvSpPr>
            <a:spLocks noGrp="1"/>
          </p:cNvSpPr>
          <p:nvPr>
            <p:ph type="ftr" sz="quarter" idx="11"/>
          </p:nvPr>
        </p:nvSpPr>
        <p:spPr/>
        <p:txBody>
          <a:bodyPr/>
          <a:lstStyle/>
          <a:p>
            <a:endParaRPr lang="ar-SA"/>
          </a:p>
        </p:txBody>
      </p:sp>
      <p:sp>
        <p:nvSpPr>
          <p:cNvPr id="6" name="عنصر نائب لرقم الشريحة 5">
            <a:extLst>
              <a:ext uri="{FF2B5EF4-FFF2-40B4-BE49-F238E27FC236}">
                <a16:creationId xmlns:a16="http://schemas.microsoft.com/office/drawing/2014/main" id="{035FCA42-3361-1054-3A94-59C279B8266A}"/>
              </a:ext>
            </a:extLst>
          </p:cNvPr>
          <p:cNvSpPr>
            <a:spLocks noGrp="1"/>
          </p:cNvSpPr>
          <p:nvPr>
            <p:ph type="sldNum" sz="quarter" idx="12"/>
          </p:nvPr>
        </p:nvSpPr>
        <p:spPr/>
        <p:txBody>
          <a:bodyPr/>
          <a:lstStyle/>
          <a:p>
            <a:fld id="{06193CB2-3968-4024-A5B1-1B5835FB1384}" type="slidenum">
              <a:rPr lang="ar-SA" smtClean="0"/>
              <a:t>‹#›</a:t>
            </a:fld>
            <a:endParaRPr lang="ar-SA"/>
          </a:p>
        </p:txBody>
      </p:sp>
    </p:spTree>
    <p:extLst>
      <p:ext uri="{BB962C8B-B14F-4D97-AF65-F5344CB8AC3E}">
        <p14:creationId xmlns:p14="http://schemas.microsoft.com/office/powerpoint/2010/main" val="2750155564"/>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obj" preserve="1">
  <p:cSld name="عنوان ومحتوى">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525944A9-84F8-FFD2-6351-2095BA1435B2}"/>
              </a:ext>
            </a:extLst>
          </p:cNvPr>
          <p:cNvSpPr>
            <a:spLocks noGrp="1"/>
          </p:cNvSpPr>
          <p:nvPr>
            <p:ph type="title"/>
          </p:nvPr>
        </p:nvSpPr>
        <p:spPr/>
        <p:txBody>
          <a:bodyPr/>
          <a:lstStyle/>
          <a:p>
            <a:r>
              <a:rPr lang="ar-SA"/>
              <a:t>انقر لتحرير نمط عنوان الشكل الرئيسي</a:t>
            </a:r>
          </a:p>
        </p:txBody>
      </p:sp>
      <p:sp>
        <p:nvSpPr>
          <p:cNvPr id="3" name="عنصر نائب للمحتوى 2">
            <a:extLst>
              <a:ext uri="{FF2B5EF4-FFF2-40B4-BE49-F238E27FC236}">
                <a16:creationId xmlns:a16="http://schemas.microsoft.com/office/drawing/2014/main" id="{D59C6FB4-00F3-CE17-D574-929303BB8E72}"/>
              </a:ext>
            </a:extLst>
          </p:cNvPr>
          <p:cNvSpPr>
            <a:spLocks noGrp="1"/>
          </p:cNvSpPr>
          <p:nvPr>
            <p:ph idx="1"/>
          </p:nvPr>
        </p:nvSpPr>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a:extLst>
              <a:ext uri="{FF2B5EF4-FFF2-40B4-BE49-F238E27FC236}">
                <a16:creationId xmlns:a16="http://schemas.microsoft.com/office/drawing/2014/main" id="{CA1296E6-7354-BAFE-78FB-6B2A436676FB}"/>
              </a:ext>
            </a:extLst>
          </p:cNvPr>
          <p:cNvSpPr>
            <a:spLocks noGrp="1"/>
          </p:cNvSpPr>
          <p:nvPr>
            <p:ph type="dt" sz="half" idx="10"/>
          </p:nvPr>
        </p:nvSpPr>
        <p:spPr/>
        <p:txBody>
          <a:bodyPr/>
          <a:lstStyle/>
          <a:p>
            <a:fld id="{7FD368E0-A3CB-40BB-9454-529FB24567DE}" type="datetimeFigureOut">
              <a:rPr lang="ar-SA" smtClean="0"/>
              <a:t>06/08/1447</a:t>
            </a:fld>
            <a:endParaRPr lang="ar-SA"/>
          </a:p>
        </p:txBody>
      </p:sp>
      <p:sp>
        <p:nvSpPr>
          <p:cNvPr id="5" name="عنصر نائب للتذييل 4">
            <a:extLst>
              <a:ext uri="{FF2B5EF4-FFF2-40B4-BE49-F238E27FC236}">
                <a16:creationId xmlns:a16="http://schemas.microsoft.com/office/drawing/2014/main" id="{D12A1569-175D-5EC5-3C7F-54B6A3802F96}"/>
              </a:ext>
            </a:extLst>
          </p:cNvPr>
          <p:cNvSpPr>
            <a:spLocks noGrp="1"/>
          </p:cNvSpPr>
          <p:nvPr>
            <p:ph type="ftr" sz="quarter" idx="11"/>
          </p:nvPr>
        </p:nvSpPr>
        <p:spPr/>
        <p:txBody>
          <a:bodyPr/>
          <a:lstStyle/>
          <a:p>
            <a:endParaRPr lang="ar-SA"/>
          </a:p>
        </p:txBody>
      </p:sp>
      <p:sp>
        <p:nvSpPr>
          <p:cNvPr id="6" name="عنصر نائب لرقم الشريحة 5">
            <a:extLst>
              <a:ext uri="{FF2B5EF4-FFF2-40B4-BE49-F238E27FC236}">
                <a16:creationId xmlns:a16="http://schemas.microsoft.com/office/drawing/2014/main" id="{724F0B79-E89D-EF83-BE4B-8282BBF261A7}"/>
              </a:ext>
            </a:extLst>
          </p:cNvPr>
          <p:cNvSpPr>
            <a:spLocks noGrp="1"/>
          </p:cNvSpPr>
          <p:nvPr>
            <p:ph type="sldNum" sz="quarter" idx="12"/>
          </p:nvPr>
        </p:nvSpPr>
        <p:spPr/>
        <p:txBody>
          <a:bodyPr/>
          <a:lstStyle/>
          <a:p>
            <a:fld id="{06193CB2-3968-4024-A5B1-1B5835FB1384}" type="slidenum">
              <a:rPr lang="ar-SA" smtClean="0"/>
              <a:t>‹#›</a:t>
            </a:fld>
            <a:endParaRPr lang="ar-SA"/>
          </a:p>
        </p:txBody>
      </p:sp>
    </p:spTree>
    <p:extLst>
      <p:ext uri="{BB962C8B-B14F-4D97-AF65-F5344CB8AC3E}">
        <p14:creationId xmlns:p14="http://schemas.microsoft.com/office/powerpoint/2010/main" val="1828929803"/>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secHead" preserve="1">
  <p:cSld name="عنوان المقطع">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937ADB24-BC4B-10D2-8CE6-8E4E83C6DFD2}"/>
              </a:ext>
            </a:extLst>
          </p:cNvPr>
          <p:cNvSpPr>
            <a:spLocks noGrp="1"/>
          </p:cNvSpPr>
          <p:nvPr>
            <p:ph type="title"/>
          </p:nvPr>
        </p:nvSpPr>
        <p:spPr>
          <a:xfrm>
            <a:off x="831850" y="1709738"/>
            <a:ext cx="10515600" cy="2852737"/>
          </a:xfrm>
        </p:spPr>
        <p:txBody>
          <a:bodyPr anchor="b"/>
          <a:lstStyle>
            <a:lvl1pPr>
              <a:defRPr sz="6000"/>
            </a:lvl1pPr>
          </a:lstStyle>
          <a:p>
            <a:r>
              <a:rPr lang="ar-SA"/>
              <a:t>انقر لتحرير نمط عنوان الشكل الرئيسي</a:t>
            </a:r>
          </a:p>
        </p:txBody>
      </p:sp>
      <p:sp>
        <p:nvSpPr>
          <p:cNvPr id="3" name="عنصر نائب للنص 2">
            <a:extLst>
              <a:ext uri="{FF2B5EF4-FFF2-40B4-BE49-F238E27FC236}">
                <a16:creationId xmlns:a16="http://schemas.microsoft.com/office/drawing/2014/main" id="{FFE1984D-7AF6-FF26-6A43-35F6FDC6E88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ar-SA"/>
              <a:t>انقر لتحرير أنماط نص الشكل الرئيسي</a:t>
            </a:r>
          </a:p>
        </p:txBody>
      </p:sp>
      <p:sp>
        <p:nvSpPr>
          <p:cNvPr id="4" name="عنصر نائب للتاريخ 3">
            <a:extLst>
              <a:ext uri="{FF2B5EF4-FFF2-40B4-BE49-F238E27FC236}">
                <a16:creationId xmlns:a16="http://schemas.microsoft.com/office/drawing/2014/main" id="{D53D5A44-4154-DCBE-A6AA-C1D5DCD869FA}"/>
              </a:ext>
            </a:extLst>
          </p:cNvPr>
          <p:cNvSpPr>
            <a:spLocks noGrp="1"/>
          </p:cNvSpPr>
          <p:nvPr>
            <p:ph type="dt" sz="half" idx="10"/>
          </p:nvPr>
        </p:nvSpPr>
        <p:spPr/>
        <p:txBody>
          <a:bodyPr/>
          <a:lstStyle/>
          <a:p>
            <a:fld id="{7FD368E0-A3CB-40BB-9454-529FB24567DE}" type="datetimeFigureOut">
              <a:rPr lang="ar-SA" smtClean="0"/>
              <a:t>06/08/1447</a:t>
            </a:fld>
            <a:endParaRPr lang="ar-SA"/>
          </a:p>
        </p:txBody>
      </p:sp>
      <p:sp>
        <p:nvSpPr>
          <p:cNvPr id="5" name="عنصر نائب للتذييل 4">
            <a:extLst>
              <a:ext uri="{FF2B5EF4-FFF2-40B4-BE49-F238E27FC236}">
                <a16:creationId xmlns:a16="http://schemas.microsoft.com/office/drawing/2014/main" id="{6C8F56FD-7484-63D9-A523-C45707EFA4A1}"/>
              </a:ext>
            </a:extLst>
          </p:cNvPr>
          <p:cNvSpPr>
            <a:spLocks noGrp="1"/>
          </p:cNvSpPr>
          <p:nvPr>
            <p:ph type="ftr" sz="quarter" idx="11"/>
          </p:nvPr>
        </p:nvSpPr>
        <p:spPr/>
        <p:txBody>
          <a:bodyPr/>
          <a:lstStyle/>
          <a:p>
            <a:endParaRPr lang="ar-SA"/>
          </a:p>
        </p:txBody>
      </p:sp>
      <p:sp>
        <p:nvSpPr>
          <p:cNvPr id="6" name="عنصر نائب لرقم الشريحة 5">
            <a:extLst>
              <a:ext uri="{FF2B5EF4-FFF2-40B4-BE49-F238E27FC236}">
                <a16:creationId xmlns:a16="http://schemas.microsoft.com/office/drawing/2014/main" id="{333CE6AE-D1E1-8A46-8864-2B9A85B27B12}"/>
              </a:ext>
            </a:extLst>
          </p:cNvPr>
          <p:cNvSpPr>
            <a:spLocks noGrp="1"/>
          </p:cNvSpPr>
          <p:nvPr>
            <p:ph type="sldNum" sz="quarter" idx="12"/>
          </p:nvPr>
        </p:nvSpPr>
        <p:spPr/>
        <p:txBody>
          <a:bodyPr/>
          <a:lstStyle/>
          <a:p>
            <a:fld id="{06193CB2-3968-4024-A5B1-1B5835FB1384}" type="slidenum">
              <a:rPr lang="ar-SA" smtClean="0"/>
              <a:t>‹#›</a:t>
            </a:fld>
            <a:endParaRPr lang="ar-SA"/>
          </a:p>
        </p:txBody>
      </p:sp>
    </p:spTree>
    <p:extLst>
      <p:ext uri="{BB962C8B-B14F-4D97-AF65-F5344CB8AC3E}">
        <p14:creationId xmlns:p14="http://schemas.microsoft.com/office/powerpoint/2010/main" val="3365437445"/>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twoObj" preserve="1">
  <p:cSld name="محتويان">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0AD27BA2-7402-E4E1-4F55-45C2B6573590}"/>
              </a:ext>
            </a:extLst>
          </p:cNvPr>
          <p:cNvSpPr>
            <a:spLocks noGrp="1"/>
          </p:cNvSpPr>
          <p:nvPr>
            <p:ph type="title"/>
          </p:nvPr>
        </p:nvSpPr>
        <p:spPr/>
        <p:txBody>
          <a:bodyPr/>
          <a:lstStyle/>
          <a:p>
            <a:r>
              <a:rPr lang="ar-SA"/>
              <a:t>انقر لتحرير نمط عنوان الشكل الرئيسي</a:t>
            </a:r>
          </a:p>
        </p:txBody>
      </p:sp>
      <p:sp>
        <p:nvSpPr>
          <p:cNvPr id="3" name="عنصر نائب للمحتوى 2">
            <a:extLst>
              <a:ext uri="{FF2B5EF4-FFF2-40B4-BE49-F238E27FC236}">
                <a16:creationId xmlns:a16="http://schemas.microsoft.com/office/drawing/2014/main" id="{85399C80-F5EF-8094-6704-CCD8A4254BAF}"/>
              </a:ext>
            </a:extLst>
          </p:cNvPr>
          <p:cNvSpPr>
            <a:spLocks noGrp="1"/>
          </p:cNvSpPr>
          <p:nvPr>
            <p:ph sz="half" idx="1"/>
          </p:nvPr>
        </p:nvSpPr>
        <p:spPr>
          <a:xfrm>
            <a:off x="838200" y="1825625"/>
            <a:ext cx="5181600" cy="4351338"/>
          </a:xfr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محتوى 3">
            <a:extLst>
              <a:ext uri="{FF2B5EF4-FFF2-40B4-BE49-F238E27FC236}">
                <a16:creationId xmlns:a16="http://schemas.microsoft.com/office/drawing/2014/main" id="{20003EDF-2F38-5C24-9D5C-E3A7E4826473}"/>
              </a:ext>
            </a:extLst>
          </p:cNvPr>
          <p:cNvSpPr>
            <a:spLocks noGrp="1"/>
          </p:cNvSpPr>
          <p:nvPr>
            <p:ph sz="half" idx="2"/>
          </p:nvPr>
        </p:nvSpPr>
        <p:spPr>
          <a:xfrm>
            <a:off x="6172200" y="1825625"/>
            <a:ext cx="5181600" cy="4351338"/>
          </a:xfr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5" name="عنصر نائب للتاريخ 4">
            <a:extLst>
              <a:ext uri="{FF2B5EF4-FFF2-40B4-BE49-F238E27FC236}">
                <a16:creationId xmlns:a16="http://schemas.microsoft.com/office/drawing/2014/main" id="{DB498C7F-5C52-6B4E-6D9F-104306D22197}"/>
              </a:ext>
            </a:extLst>
          </p:cNvPr>
          <p:cNvSpPr>
            <a:spLocks noGrp="1"/>
          </p:cNvSpPr>
          <p:nvPr>
            <p:ph type="dt" sz="half" idx="10"/>
          </p:nvPr>
        </p:nvSpPr>
        <p:spPr/>
        <p:txBody>
          <a:bodyPr/>
          <a:lstStyle/>
          <a:p>
            <a:fld id="{7FD368E0-A3CB-40BB-9454-529FB24567DE}" type="datetimeFigureOut">
              <a:rPr lang="ar-SA" smtClean="0"/>
              <a:t>06/08/1447</a:t>
            </a:fld>
            <a:endParaRPr lang="ar-SA"/>
          </a:p>
        </p:txBody>
      </p:sp>
      <p:sp>
        <p:nvSpPr>
          <p:cNvPr id="6" name="عنصر نائب للتذييل 5">
            <a:extLst>
              <a:ext uri="{FF2B5EF4-FFF2-40B4-BE49-F238E27FC236}">
                <a16:creationId xmlns:a16="http://schemas.microsoft.com/office/drawing/2014/main" id="{D3C45597-E1D2-4280-E5DD-6C22EB7C8738}"/>
              </a:ext>
            </a:extLst>
          </p:cNvPr>
          <p:cNvSpPr>
            <a:spLocks noGrp="1"/>
          </p:cNvSpPr>
          <p:nvPr>
            <p:ph type="ftr" sz="quarter" idx="11"/>
          </p:nvPr>
        </p:nvSpPr>
        <p:spPr/>
        <p:txBody>
          <a:bodyPr/>
          <a:lstStyle/>
          <a:p>
            <a:endParaRPr lang="ar-SA"/>
          </a:p>
        </p:txBody>
      </p:sp>
      <p:sp>
        <p:nvSpPr>
          <p:cNvPr id="7" name="عنصر نائب لرقم الشريحة 6">
            <a:extLst>
              <a:ext uri="{FF2B5EF4-FFF2-40B4-BE49-F238E27FC236}">
                <a16:creationId xmlns:a16="http://schemas.microsoft.com/office/drawing/2014/main" id="{9F264FC4-3CBD-7CE0-5A95-5DA50B8C32CE}"/>
              </a:ext>
            </a:extLst>
          </p:cNvPr>
          <p:cNvSpPr>
            <a:spLocks noGrp="1"/>
          </p:cNvSpPr>
          <p:nvPr>
            <p:ph type="sldNum" sz="quarter" idx="12"/>
          </p:nvPr>
        </p:nvSpPr>
        <p:spPr/>
        <p:txBody>
          <a:bodyPr/>
          <a:lstStyle/>
          <a:p>
            <a:fld id="{06193CB2-3968-4024-A5B1-1B5835FB1384}" type="slidenum">
              <a:rPr lang="ar-SA" smtClean="0"/>
              <a:t>‹#›</a:t>
            </a:fld>
            <a:endParaRPr lang="ar-SA"/>
          </a:p>
        </p:txBody>
      </p:sp>
    </p:spTree>
    <p:extLst>
      <p:ext uri="{BB962C8B-B14F-4D97-AF65-F5344CB8AC3E}">
        <p14:creationId xmlns:p14="http://schemas.microsoft.com/office/powerpoint/2010/main" val="2220484124"/>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woTxTwoObj" preserve="1">
  <p:cSld name="مقارنة">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9344D1CB-B9AF-2AC8-0417-7948F9D10AC7}"/>
              </a:ext>
            </a:extLst>
          </p:cNvPr>
          <p:cNvSpPr>
            <a:spLocks noGrp="1"/>
          </p:cNvSpPr>
          <p:nvPr>
            <p:ph type="title"/>
          </p:nvPr>
        </p:nvSpPr>
        <p:spPr>
          <a:xfrm>
            <a:off x="839788" y="365125"/>
            <a:ext cx="10515600" cy="1325563"/>
          </a:xfrm>
        </p:spPr>
        <p:txBody>
          <a:bodyPr/>
          <a:lstStyle/>
          <a:p>
            <a:r>
              <a:rPr lang="ar-SA"/>
              <a:t>انقر لتحرير نمط عنوان الشكل الرئيسي</a:t>
            </a:r>
          </a:p>
        </p:txBody>
      </p:sp>
      <p:sp>
        <p:nvSpPr>
          <p:cNvPr id="3" name="عنصر نائب للنص 2">
            <a:extLst>
              <a:ext uri="{FF2B5EF4-FFF2-40B4-BE49-F238E27FC236}">
                <a16:creationId xmlns:a16="http://schemas.microsoft.com/office/drawing/2014/main" id="{5B1C2D6A-AF4F-E9C2-A4D6-C29ECB8F86D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a:t>انقر لتحرير أنماط نص الشكل الرئيسي</a:t>
            </a:r>
          </a:p>
        </p:txBody>
      </p:sp>
      <p:sp>
        <p:nvSpPr>
          <p:cNvPr id="4" name="عنصر نائب للمحتوى 3">
            <a:extLst>
              <a:ext uri="{FF2B5EF4-FFF2-40B4-BE49-F238E27FC236}">
                <a16:creationId xmlns:a16="http://schemas.microsoft.com/office/drawing/2014/main" id="{248DF052-2D4F-3BF6-A911-E44E11955C70}"/>
              </a:ext>
            </a:extLst>
          </p:cNvPr>
          <p:cNvSpPr>
            <a:spLocks noGrp="1"/>
          </p:cNvSpPr>
          <p:nvPr>
            <p:ph sz="half" idx="2"/>
          </p:nvPr>
        </p:nvSpPr>
        <p:spPr>
          <a:xfrm>
            <a:off x="839788" y="2505075"/>
            <a:ext cx="5157787" cy="3684588"/>
          </a:xfr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5" name="عنصر نائب للنص 4">
            <a:extLst>
              <a:ext uri="{FF2B5EF4-FFF2-40B4-BE49-F238E27FC236}">
                <a16:creationId xmlns:a16="http://schemas.microsoft.com/office/drawing/2014/main" id="{DDD34B62-1FC5-6845-7156-0F5BD37DE25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a:t>انقر لتحرير أنماط نص الشكل الرئيسي</a:t>
            </a:r>
          </a:p>
        </p:txBody>
      </p:sp>
      <p:sp>
        <p:nvSpPr>
          <p:cNvPr id="6" name="عنصر نائب للمحتوى 5">
            <a:extLst>
              <a:ext uri="{FF2B5EF4-FFF2-40B4-BE49-F238E27FC236}">
                <a16:creationId xmlns:a16="http://schemas.microsoft.com/office/drawing/2014/main" id="{92CAE5C9-9D07-6F3C-55D7-901251879450}"/>
              </a:ext>
            </a:extLst>
          </p:cNvPr>
          <p:cNvSpPr>
            <a:spLocks noGrp="1"/>
          </p:cNvSpPr>
          <p:nvPr>
            <p:ph sz="quarter" idx="4"/>
          </p:nvPr>
        </p:nvSpPr>
        <p:spPr>
          <a:xfrm>
            <a:off x="6172200" y="2505075"/>
            <a:ext cx="5183188" cy="3684588"/>
          </a:xfr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7" name="عنصر نائب للتاريخ 6">
            <a:extLst>
              <a:ext uri="{FF2B5EF4-FFF2-40B4-BE49-F238E27FC236}">
                <a16:creationId xmlns:a16="http://schemas.microsoft.com/office/drawing/2014/main" id="{FB5984FE-9E28-59B1-219A-1A5C5C2AD802}"/>
              </a:ext>
            </a:extLst>
          </p:cNvPr>
          <p:cNvSpPr>
            <a:spLocks noGrp="1"/>
          </p:cNvSpPr>
          <p:nvPr>
            <p:ph type="dt" sz="half" idx="10"/>
          </p:nvPr>
        </p:nvSpPr>
        <p:spPr/>
        <p:txBody>
          <a:bodyPr/>
          <a:lstStyle/>
          <a:p>
            <a:fld id="{7FD368E0-A3CB-40BB-9454-529FB24567DE}" type="datetimeFigureOut">
              <a:rPr lang="ar-SA" smtClean="0"/>
              <a:t>06/08/1447</a:t>
            </a:fld>
            <a:endParaRPr lang="ar-SA"/>
          </a:p>
        </p:txBody>
      </p:sp>
      <p:sp>
        <p:nvSpPr>
          <p:cNvPr id="8" name="عنصر نائب للتذييل 7">
            <a:extLst>
              <a:ext uri="{FF2B5EF4-FFF2-40B4-BE49-F238E27FC236}">
                <a16:creationId xmlns:a16="http://schemas.microsoft.com/office/drawing/2014/main" id="{93DED1EB-8312-FB61-B96C-EDF46A2F41A0}"/>
              </a:ext>
            </a:extLst>
          </p:cNvPr>
          <p:cNvSpPr>
            <a:spLocks noGrp="1"/>
          </p:cNvSpPr>
          <p:nvPr>
            <p:ph type="ftr" sz="quarter" idx="11"/>
          </p:nvPr>
        </p:nvSpPr>
        <p:spPr/>
        <p:txBody>
          <a:bodyPr/>
          <a:lstStyle/>
          <a:p>
            <a:endParaRPr lang="ar-SA"/>
          </a:p>
        </p:txBody>
      </p:sp>
      <p:sp>
        <p:nvSpPr>
          <p:cNvPr id="9" name="عنصر نائب لرقم الشريحة 8">
            <a:extLst>
              <a:ext uri="{FF2B5EF4-FFF2-40B4-BE49-F238E27FC236}">
                <a16:creationId xmlns:a16="http://schemas.microsoft.com/office/drawing/2014/main" id="{E8BC3157-4E1D-EED6-AC49-88508CD0E713}"/>
              </a:ext>
            </a:extLst>
          </p:cNvPr>
          <p:cNvSpPr>
            <a:spLocks noGrp="1"/>
          </p:cNvSpPr>
          <p:nvPr>
            <p:ph type="sldNum" sz="quarter" idx="12"/>
          </p:nvPr>
        </p:nvSpPr>
        <p:spPr/>
        <p:txBody>
          <a:bodyPr/>
          <a:lstStyle/>
          <a:p>
            <a:fld id="{06193CB2-3968-4024-A5B1-1B5835FB1384}" type="slidenum">
              <a:rPr lang="ar-SA" smtClean="0"/>
              <a:t>‹#›</a:t>
            </a:fld>
            <a:endParaRPr lang="ar-SA"/>
          </a:p>
        </p:txBody>
      </p:sp>
    </p:spTree>
    <p:extLst>
      <p:ext uri="{BB962C8B-B14F-4D97-AF65-F5344CB8AC3E}">
        <p14:creationId xmlns:p14="http://schemas.microsoft.com/office/powerpoint/2010/main" val="1721307916"/>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titleOnly" preserve="1">
  <p:cSld name="عنوان فقط">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C59C934E-8264-0A69-33E6-F7966F2DF19D}"/>
              </a:ext>
            </a:extLst>
          </p:cNvPr>
          <p:cNvSpPr>
            <a:spLocks noGrp="1"/>
          </p:cNvSpPr>
          <p:nvPr>
            <p:ph type="title"/>
          </p:nvPr>
        </p:nvSpPr>
        <p:spPr/>
        <p:txBody>
          <a:bodyPr/>
          <a:lstStyle/>
          <a:p>
            <a:r>
              <a:rPr lang="ar-SA"/>
              <a:t>انقر لتحرير نمط عنوان الشكل الرئيسي</a:t>
            </a:r>
          </a:p>
        </p:txBody>
      </p:sp>
      <p:sp>
        <p:nvSpPr>
          <p:cNvPr id="3" name="عنصر نائب للتاريخ 2">
            <a:extLst>
              <a:ext uri="{FF2B5EF4-FFF2-40B4-BE49-F238E27FC236}">
                <a16:creationId xmlns:a16="http://schemas.microsoft.com/office/drawing/2014/main" id="{F62DE9CC-5A6F-D730-B575-DCF9218E89C4}"/>
              </a:ext>
            </a:extLst>
          </p:cNvPr>
          <p:cNvSpPr>
            <a:spLocks noGrp="1"/>
          </p:cNvSpPr>
          <p:nvPr>
            <p:ph type="dt" sz="half" idx="10"/>
          </p:nvPr>
        </p:nvSpPr>
        <p:spPr/>
        <p:txBody>
          <a:bodyPr/>
          <a:lstStyle/>
          <a:p>
            <a:fld id="{7FD368E0-A3CB-40BB-9454-529FB24567DE}" type="datetimeFigureOut">
              <a:rPr lang="ar-SA" smtClean="0"/>
              <a:t>06/08/1447</a:t>
            </a:fld>
            <a:endParaRPr lang="ar-SA"/>
          </a:p>
        </p:txBody>
      </p:sp>
      <p:sp>
        <p:nvSpPr>
          <p:cNvPr id="4" name="عنصر نائب للتذييل 3">
            <a:extLst>
              <a:ext uri="{FF2B5EF4-FFF2-40B4-BE49-F238E27FC236}">
                <a16:creationId xmlns:a16="http://schemas.microsoft.com/office/drawing/2014/main" id="{CDCA3656-356B-1836-62CF-F8F2FA3071BF}"/>
              </a:ext>
            </a:extLst>
          </p:cNvPr>
          <p:cNvSpPr>
            <a:spLocks noGrp="1"/>
          </p:cNvSpPr>
          <p:nvPr>
            <p:ph type="ftr" sz="quarter" idx="11"/>
          </p:nvPr>
        </p:nvSpPr>
        <p:spPr/>
        <p:txBody>
          <a:bodyPr/>
          <a:lstStyle/>
          <a:p>
            <a:endParaRPr lang="ar-SA"/>
          </a:p>
        </p:txBody>
      </p:sp>
      <p:sp>
        <p:nvSpPr>
          <p:cNvPr id="5" name="عنصر نائب لرقم الشريحة 4">
            <a:extLst>
              <a:ext uri="{FF2B5EF4-FFF2-40B4-BE49-F238E27FC236}">
                <a16:creationId xmlns:a16="http://schemas.microsoft.com/office/drawing/2014/main" id="{F4FBF44A-6C29-6B23-688C-411599760503}"/>
              </a:ext>
            </a:extLst>
          </p:cNvPr>
          <p:cNvSpPr>
            <a:spLocks noGrp="1"/>
          </p:cNvSpPr>
          <p:nvPr>
            <p:ph type="sldNum" sz="quarter" idx="12"/>
          </p:nvPr>
        </p:nvSpPr>
        <p:spPr/>
        <p:txBody>
          <a:bodyPr/>
          <a:lstStyle/>
          <a:p>
            <a:fld id="{06193CB2-3968-4024-A5B1-1B5835FB1384}" type="slidenum">
              <a:rPr lang="ar-SA" smtClean="0"/>
              <a:t>‹#›</a:t>
            </a:fld>
            <a:endParaRPr lang="ar-SA"/>
          </a:p>
        </p:txBody>
      </p:sp>
    </p:spTree>
    <p:extLst>
      <p:ext uri="{BB962C8B-B14F-4D97-AF65-F5344CB8AC3E}">
        <p14:creationId xmlns:p14="http://schemas.microsoft.com/office/powerpoint/2010/main" val="4065723904"/>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blank" preserve="1">
  <p:cSld name="فارغ">
    <p:spTree>
      <p:nvGrpSpPr>
        <p:cNvPr id="1" name=""/>
        <p:cNvGrpSpPr/>
        <p:nvPr/>
      </p:nvGrpSpPr>
      <p:grpSpPr>
        <a:xfrm>
          <a:off x="0" y="0"/>
          <a:ext cx="0" cy="0"/>
          <a:chOff x="0" y="0"/>
          <a:chExt cx="0" cy="0"/>
        </a:xfrm>
      </p:grpSpPr>
      <p:sp>
        <p:nvSpPr>
          <p:cNvPr id="2" name="عنصر نائب للتاريخ 1">
            <a:extLst>
              <a:ext uri="{FF2B5EF4-FFF2-40B4-BE49-F238E27FC236}">
                <a16:creationId xmlns:a16="http://schemas.microsoft.com/office/drawing/2014/main" id="{259A5F9F-ADCC-88FD-6F14-87EE000C9280}"/>
              </a:ext>
            </a:extLst>
          </p:cNvPr>
          <p:cNvSpPr>
            <a:spLocks noGrp="1"/>
          </p:cNvSpPr>
          <p:nvPr>
            <p:ph type="dt" sz="half" idx="10"/>
          </p:nvPr>
        </p:nvSpPr>
        <p:spPr/>
        <p:txBody>
          <a:bodyPr/>
          <a:lstStyle/>
          <a:p>
            <a:fld id="{7FD368E0-A3CB-40BB-9454-529FB24567DE}" type="datetimeFigureOut">
              <a:rPr lang="ar-SA" smtClean="0"/>
              <a:t>06/08/1447</a:t>
            </a:fld>
            <a:endParaRPr lang="ar-SA"/>
          </a:p>
        </p:txBody>
      </p:sp>
      <p:sp>
        <p:nvSpPr>
          <p:cNvPr id="3" name="عنصر نائب للتذييل 2">
            <a:extLst>
              <a:ext uri="{FF2B5EF4-FFF2-40B4-BE49-F238E27FC236}">
                <a16:creationId xmlns:a16="http://schemas.microsoft.com/office/drawing/2014/main" id="{8355825F-500D-7498-B839-2036A1BC08C4}"/>
              </a:ext>
            </a:extLst>
          </p:cNvPr>
          <p:cNvSpPr>
            <a:spLocks noGrp="1"/>
          </p:cNvSpPr>
          <p:nvPr>
            <p:ph type="ftr" sz="quarter" idx="11"/>
          </p:nvPr>
        </p:nvSpPr>
        <p:spPr/>
        <p:txBody>
          <a:bodyPr/>
          <a:lstStyle/>
          <a:p>
            <a:endParaRPr lang="ar-SA"/>
          </a:p>
        </p:txBody>
      </p:sp>
      <p:sp>
        <p:nvSpPr>
          <p:cNvPr id="4" name="عنصر نائب لرقم الشريحة 3">
            <a:extLst>
              <a:ext uri="{FF2B5EF4-FFF2-40B4-BE49-F238E27FC236}">
                <a16:creationId xmlns:a16="http://schemas.microsoft.com/office/drawing/2014/main" id="{53349E93-6D61-0720-4151-1ABFD9F24F27}"/>
              </a:ext>
            </a:extLst>
          </p:cNvPr>
          <p:cNvSpPr>
            <a:spLocks noGrp="1"/>
          </p:cNvSpPr>
          <p:nvPr>
            <p:ph type="sldNum" sz="quarter" idx="12"/>
          </p:nvPr>
        </p:nvSpPr>
        <p:spPr/>
        <p:txBody>
          <a:bodyPr/>
          <a:lstStyle/>
          <a:p>
            <a:fld id="{06193CB2-3968-4024-A5B1-1B5835FB1384}" type="slidenum">
              <a:rPr lang="ar-SA" smtClean="0"/>
              <a:t>‹#›</a:t>
            </a:fld>
            <a:endParaRPr lang="ar-SA"/>
          </a:p>
        </p:txBody>
      </p:sp>
    </p:spTree>
    <p:extLst>
      <p:ext uri="{BB962C8B-B14F-4D97-AF65-F5344CB8AC3E}">
        <p14:creationId xmlns:p14="http://schemas.microsoft.com/office/powerpoint/2010/main" val="849744963"/>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objTx" preserve="1">
  <p:cSld name="محتوى مع تسمية توضيحية">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382C4D78-31E3-EE5E-7C04-805CDE6B52CF}"/>
              </a:ext>
            </a:extLst>
          </p:cNvPr>
          <p:cNvSpPr>
            <a:spLocks noGrp="1"/>
          </p:cNvSpPr>
          <p:nvPr>
            <p:ph type="title"/>
          </p:nvPr>
        </p:nvSpPr>
        <p:spPr>
          <a:xfrm>
            <a:off x="839788" y="457200"/>
            <a:ext cx="3932237" cy="1600200"/>
          </a:xfrm>
        </p:spPr>
        <p:txBody>
          <a:bodyPr anchor="b"/>
          <a:lstStyle>
            <a:lvl1pPr>
              <a:defRPr sz="3200"/>
            </a:lvl1pPr>
          </a:lstStyle>
          <a:p>
            <a:r>
              <a:rPr lang="ar-SA"/>
              <a:t>انقر لتحرير نمط عنوان الشكل الرئيسي</a:t>
            </a:r>
          </a:p>
        </p:txBody>
      </p:sp>
      <p:sp>
        <p:nvSpPr>
          <p:cNvPr id="3" name="عنصر نائب للمحتوى 2">
            <a:extLst>
              <a:ext uri="{FF2B5EF4-FFF2-40B4-BE49-F238E27FC236}">
                <a16:creationId xmlns:a16="http://schemas.microsoft.com/office/drawing/2014/main" id="{199BB408-AA0C-368C-85BA-6DDA47B18F4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نص 3">
            <a:extLst>
              <a:ext uri="{FF2B5EF4-FFF2-40B4-BE49-F238E27FC236}">
                <a16:creationId xmlns:a16="http://schemas.microsoft.com/office/drawing/2014/main" id="{997F6D53-8A76-76B0-4933-6071D3D93D8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ar-SA"/>
              <a:t>انقر لتحرير أنماط نص الشكل الرئيسي</a:t>
            </a:r>
          </a:p>
        </p:txBody>
      </p:sp>
      <p:sp>
        <p:nvSpPr>
          <p:cNvPr id="5" name="عنصر نائب للتاريخ 4">
            <a:extLst>
              <a:ext uri="{FF2B5EF4-FFF2-40B4-BE49-F238E27FC236}">
                <a16:creationId xmlns:a16="http://schemas.microsoft.com/office/drawing/2014/main" id="{B3FB400B-7C4E-DA3A-4445-C75422CC6367}"/>
              </a:ext>
            </a:extLst>
          </p:cNvPr>
          <p:cNvSpPr>
            <a:spLocks noGrp="1"/>
          </p:cNvSpPr>
          <p:nvPr>
            <p:ph type="dt" sz="half" idx="10"/>
          </p:nvPr>
        </p:nvSpPr>
        <p:spPr/>
        <p:txBody>
          <a:bodyPr/>
          <a:lstStyle/>
          <a:p>
            <a:fld id="{7FD368E0-A3CB-40BB-9454-529FB24567DE}" type="datetimeFigureOut">
              <a:rPr lang="ar-SA" smtClean="0"/>
              <a:t>06/08/1447</a:t>
            </a:fld>
            <a:endParaRPr lang="ar-SA"/>
          </a:p>
        </p:txBody>
      </p:sp>
      <p:sp>
        <p:nvSpPr>
          <p:cNvPr id="6" name="عنصر نائب للتذييل 5">
            <a:extLst>
              <a:ext uri="{FF2B5EF4-FFF2-40B4-BE49-F238E27FC236}">
                <a16:creationId xmlns:a16="http://schemas.microsoft.com/office/drawing/2014/main" id="{2CC1B138-3FD4-E7FE-91DE-01C13F549F6A}"/>
              </a:ext>
            </a:extLst>
          </p:cNvPr>
          <p:cNvSpPr>
            <a:spLocks noGrp="1"/>
          </p:cNvSpPr>
          <p:nvPr>
            <p:ph type="ftr" sz="quarter" idx="11"/>
          </p:nvPr>
        </p:nvSpPr>
        <p:spPr/>
        <p:txBody>
          <a:bodyPr/>
          <a:lstStyle/>
          <a:p>
            <a:endParaRPr lang="ar-SA"/>
          </a:p>
        </p:txBody>
      </p:sp>
      <p:sp>
        <p:nvSpPr>
          <p:cNvPr id="7" name="عنصر نائب لرقم الشريحة 6">
            <a:extLst>
              <a:ext uri="{FF2B5EF4-FFF2-40B4-BE49-F238E27FC236}">
                <a16:creationId xmlns:a16="http://schemas.microsoft.com/office/drawing/2014/main" id="{CB915087-7440-5616-3379-BF64A933A536}"/>
              </a:ext>
            </a:extLst>
          </p:cNvPr>
          <p:cNvSpPr>
            <a:spLocks noGrp="1"/>
          </p:cNvSpPr>
          <p:nvPr>
            <p:ph type="sldNum" sz="quarter" idx="12"/>
          </p:nvPr>
        </p:nvSpPr>
        <p:spPr/>
        <p:txBody>
          <a:bodyPr/>
          <a:lstStyle/>
          <a:p>
            <a:fld id="{06193CB2-3968-4024-A5B1-1B5835FB1384}" type="slidenum">
              <a:rPr lang="ar-SA" smtClean="0"/>
              <a:t>‹#›</a:t>
            </a:fld>
            <a:endParaRPr lang="ar-SA"/>
          </a:p>
        </p:txBody>
      </p:sp>
    </p:spTree>
    <p:extLst>
      <p:ext uri="{BB962C8B-B14F-4D97-AF65-F5344CB8AC3E}">
        <p14:creationId xmlns:p14="http://schemas.microsoft.com/office/powerpoint/2010/main" val="4065065162"/>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picTx" preserve="1">
  <p:cSld name="صورة مع تسمية توضيحية">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4BD907C5-4D38-83AC-17CF-11EF73A92E80}"/>
              </a:ext>
            </a:extLst>
          </p:cNvPr>
          <p:cNvSpPr>
            <a:spLocks noGrp="1"/>
          </p:cNvSpPr>
          <p:nvPr>
            <p:ph type="title"/>
          </p:nvPr>
        </p:nvSpPr>
        <p:spPr>
          <a:xfrm>
            <a:off x="839788" y="457200"/>
            <a:ext cx="3932237" cy="1600200"/>
          </a:xfrm>
        </p:spPr>
        <p:txBody>
          <a:bodyPr anchor="b"/>
          <a:lstStyle>
            <a:lvl1pPr>
              <a:defRPr sz="3200"/>
            </a:lvl1pPr>
          </a:lstStyle>
          <a:p>
            <a:r>
              <a:rPr lang="ar-SA"/>
              <a:t>انقر لتحرير نمط عنوان الشكل الرئيسي</a:t>
            </a:r>
          </a:p>
        </p:txBody>
      </p:sp>
      <p:sp>
        <p:nvSpPr>
          <p:cNvPr id="3" name="عنصر نائب للصورة 2">
            <a:extLst>
              <a:ext uri="{FF2B5EF4-FFF2-40B4-BE49-F238E27FC236}">
                <a16:creationId xmlns:a16="http://schemas.microsoft.com/office/drawing/2014/main" id="{EC94E3A3-E09F-77BF-7DDF-DBB684C6CEF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ar-SA"/>
          </a:p>
        </p:txBody>
      </p:sp>
      <p:sp>
        <p:nvSpPr>
          <p:cNvPr id="4" name="عنصر نائب للنص 3">
            <a:extLst>
              <a:ext uri="{FF2B5EF4-FFF2-40B4-BE49-F238E27FC236}">
                <a16:creationId xmlns:a16="http://schemas.microsoft.com/office/drawing/2014/main" id="{528E65F6-C633-973A-E1A8-A5861B8065A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ar-SA"/>
              <a:t>انقر لتحرير أنماط نص الشكل الرئيسي</a:t>
            </a:r>
          </a:p>
        </p:txBody>
      </p:sp>
      <p:sp>
        <p:nvSpPr>
          <p:cNvPr id="5" name="عنصر نائب للتاريخ 4">
            <a:extLst>
              <a:ext uri="{FF2B5EF4-FFF2-40B4-BE49-F238E27FC236}">
                <a16:creationId xmlns:a16="http://schemas.microsoft.com/office/drawing/2014/main" id="{31775E78-9B7C-9DCE-B5AC-3EC7B31063F7}"/>
              </a:ext>
            </a:extLst>
          </p:cNvPr>
          <p:cNvSpPr>
            <a:spLocks noGrp="1"/>
          </p:cNvSpPr>
          <p:nvPr>
            <p:ph type="dt" sz="half" idx="10"/>
          </p:nvPr>
        </p:nvSpPr>
        <p:spPr/>
        <p:txBody>
          <a:bodyPr/>
          <a:lstStyle/>
          <a:p>
            <a:fld id="{7FD368E0-A3CB-40BB-9454-529FB24567DE}" type="datetimeFigureOut">
              <a:rPr lang="ar-SA" smtClean="0"/>
              <a:t>06/08/1447</a:t>
            </a:fld>
            <a:endParaRPr lang="ar-SA"/>
          </a:p>
        </p:txBody>
      </p:sp>
      <p:sp>
        <p:nvSpPr>
          <p:cNvPr id="6" name="عنصر نائب للتذييل 5">
            <a:extLst>
              <a:ext uri="{FF2B5EF4-FFF2-40B4-BE49-F238E27FC236}">
                <a16:creationId xmlns:a16="http://schemas.microsoft.com/office/drawing/2014/main" id="{1A5F55FA-9946-A7CD-6B8A-F6F7755F151F}"/>
              </a:ext>
            </a:extLst>
          </p:cNvPr>
          <p:cNvSpPr>
            <a:spLocks noGrp="1"/>
          </p:cNvSpPr>
          <p:nvPr>
            <p:ph type="ftr" sz="quarter" idx="11"/>
          </p:nvPr>
        </p:nvSpPr>
        <p:spPr/>
        <p:txBody>
          <a:bodyPr/>
          <a:lstStyle/>
          <a:p>
            <a:endParaRPr lang="ar-SA"/>
          </a:p>
        </p:txBody>
      </p:sp>
      <p:sp>
        <p:nvSpPr>
          <p:cNvPr id="7" name="عنصر نائب لرقم الشريحة 6">
            <a:extLst>
              <a:ext uri="{FF2B5EF4-FFF2-40B4-BE49-F238E27FC236}">
                <a16:creationId xmlns:a16="http://schemas.microsoft.com/office/drawing/2014/main" id="{333274FD-E54B-49C1-EBCB-66C8BA783CCC}"/>
              </a:ext>
            </a:extLst>
          </p:cNvPr>
          <p:cNvSpPr>
            <a:spLocks noGrp="1"/>
          </p:cNvSpPr>
          <p:nvPr>
            <p:ph type="sldNum" sz="quarter" idx="12"/>
          </p:nvPr>
        </p:nvSpPr>
        <p:spPr/>
        <p:txBody>
          <a:bodyPr/>
          <a:lstStyle/>
          <a:p>
            <a:fld id="{06193CB2-3968-4024-A5B1-1B5835FB1384}" type="slidenum">
              <a:rPr lang="ar-SA" smtClean="0"/>
              <a:t>‹#›</a:t>
            </a:fld>
            <a:endParaRPr lang="ar-SA"/>
          </a:p>
        </p:txBody>
      </p:sp>
    </p:spTree>
    <p:extLst>
      <p:ext uri="{BB962C8B-B14F-4D97-AF65-F5344CB8AC3E}">
        <p14:creationId xmlns:p14="http://schemas.microsoft.com/office/powerpoint/2010/main" val="4239016330"/>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vertTx" preserve="1">
  <p:cSld name="عنوان ونص عمودي">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C736F914-992F-B288-1E22-93EB34351C88}"/>
              </a:ext>
            </a:extLst>
          </p:cNvPr>
          <p:cNvSpPr>
            <a:spLocks noGrp="1"/>
          </p:cNvSpPr>
          <p:nvPr>
            <p:ph type="title"/>
          </p:nvPr>
        </p:nvSpPr>
        <p:spPr/>
        <p:txBody>
          <a:bodyPr/>
          <a:lstStyle/>
          <a:p>
            <a:r>
              <a:rPr lang="ar-SA"/>
              <a:t>انقر لتحرير نمط عنوان الشكل الرئيسي</a:t>
            </a:r>
          </a:p>
        </p:txBody>
      </p:sp>
      <p:sp>
        <p:nvSpPr>
          <p:cNvPr id="3" name="عنصر نائب للعنوان العمودي 2">
            <a:extLst>
              <a:ext uri="{FF2B5EF4-FFF2-40B4-BE49-F238E27FC236}">
                <a16:creationId xmlns:a16="http://schemas.microsoft.com/office/drawing/2014/main" id="{59F51879-8DE1-482C-A993-CFD668A390EB}"/>
              </a:ext>
            </a:extLst>
          </p:cNvPr>
          <p:cNvSpPr>
            <a:spLocks noGrp="1"/>
          </p:cNvSpPr>
          <p:nvPr>
            <p:ph type="body" orient="vert" idx="1"/>
          </p:nvPr>
        </p:nvSpPr>
        <p:spPr/>
        <p:txBody>
          <a:bodyPr vert="eaVert"/>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a:extLst>
              <a:ext uri="{FF2B5EF4-FFF2-40B4-BE49-F238E27FC236}">
                <a16:creationId xmlns:a16="http://schemas.microsoft.com/office/drawing/2014/main" id="{F2490F20-E4E2-8257-D0F5-6C537012B3FD}"/>
              </a:ext>
            </a:extLst>
          </p:cNvPr>
          <p:cNvSpPr>
            <a:spLocks noGrp="1"/>
          </p:cNvSpPr>
          <p:nvPr>
            <p:ph type="dt" sz="half" idx="10"/>
          </p:nvPr>
        </p:nvSpPr>
        <p:spPr/>
        <p:txBody>
          <a:bodyPr/>
          <a:lstStyle/>
          <a:p>
            <a:fld id="{7FD368E0-A3CB-40BB-9454-529FB24567DE}" type="datetimeFigureOut">
              <a:rPr lang="ar-SA" smtClean="0"/>
              <a:t>06/08/1447</a:t>
            </a:fld>
            <a:endParaRPr lang="ar-SA"/>
          </a:p>
        </p:txBody>
      </p:sp>
      <p:sp>
        <p:nvSpPr>
          <p:cNvPr id="5" name="عنصر نائب للتذييل 4">
            <a:extLst>
              <a:ext uri="{FF2B5EF4-FFF2-40B4-BE49-F238E27FC236}">
                <a16:creationId xmlns:a16="http://schemas.microsoft.com/office/drawing/2014/main" id="{28EB5AC3-817C-23BB-4894-744AE108F2C5}"/>
              </a:ext>
            </a:extLst>
          </p:cNvPr>
          <p:cNvSpPr>
            <a:spLocks noGrp="1"/>
          </p:cNvSpPr>
          <p:nvPr>
            <p:ph type="ftr" sz="quarter" idx="11"/>
          </p:nvPr>
        </p:nvSpPr>
        <p:spPr/>
        <p:txBody>
          <a:bodyPr/>
          <a:lstStyle/>
          <a:p>
            <a:endParaRPr lang="ar-SA"/>
          </a:p>
        </p:txBody>
      </p:sp>
      <p:sp>
        <p:nvSpPr>
          <p:cNvPr id="6" name="عنصر نائب لرقم الشريحة 5">
            <a:extLst>
              <a:ext uri="{FF2B5EF4-FFF2-40B4-BE49-F238E27FC236}">
                <a16:creationId xmlns:a16="http://schemas.microsoft.com/office/drawing/2014/main" id="{842076E0-CD4C-16B6-4421-2F770D819EC7}"/>
              </a:ext>
            </a:extLst>
          </p:cNvPr>
          <p:cNvSpPr>
            <a:spLocks noGrp="1"/>
          </p:cNvSpPr>
          <p:nvPr>
            <p:ph type="sldNum" sz="quarter" idx="12"/>
          </p:nvPr>
        </p:nvSpPr>
        <p:spPr/>
        <p:txBody>
          <a:bodyPr/>
          <a:lstStyle/>
          <a:p>
            <a:fld id="{06193CB2-3968-4024-A5B1-1B5835FB1384}" type="slidenum">
              <a:rPr lang="ar-SA" smtClean="0"/>
              <a:t>‹#›</a:t>
            </a:fld>
            <a:endParaRPr lang="ar-SA"/>
          </a:p>
        </p:txBody>
      </p:sp>
    </p:spTree>
    <p:extLst>
      <p:ext uri="{BB962C8B-B14F-4D97-AF65-F5344CB8AC3E}">
        <p14:creationId xmlns:p14="http://schemas.microsoft.com/office/powerpoint/2010/main" val="1042465093"/>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vertTitleAndTx" preserve="1">
  <p:cSld name="عنوان ونص عموديان">
    <p:spTree>
      <p:nvGrpSpPr>
        <p:cNvPr id="1" name=""/>
        <p:cNvGrpSpPr/>
        <p:nvPr/>
      </p:nvGrpSpPr>
      <p:grpSpPr>
        <a:xfrm>
          <a:off x="0" y="0"/>
          <a:ext cx="0" cy="0"/>
          <a:chOff x="0" y="0"/>
          <a:chExt cx="0" cy="0"/>
        </a:xfrm>
      </p:grpSpPr>
      <p:sp>
        <p:nvSpPr>
          <p:cNvPr id="2" name="عنوان عمودي 1">
            <a:extLst>
              <a:ext uri="{FF2B5EF4-FFF2-40B4-BE49-F238E27FC236}">
                <a16:creationId xmlns:a16="http://schemas.microsoft.com/office/drawing/2014/main" id="{B93C67C3-3F13-1B25-7160-60796DBE97FE}"/>
              </a:ext>
            </a:extLst>
          </p:cNvPr>
          <p:cNvSpPr>
            <a:spLocks noGrp="1"/>
          </p:cNvSpPr>
          <p:nvPr>
            <p:ph type="title" orient="vert"/>
          </p:nvPr>
        </p:nvSpPr>
        <p:spPr>
          <a:xfrm>
            <a:off x="8724900" y="365125"/>
            <a:ext cx="2628900" cy="5811838"/>
          </a:xfrm>
        </p:spPr>
        <p:txBody>
          <a:bodyPr vert="eaVert"/>
          <a:lstStyle/>
          <a:p>
            <a:r>
              <a:rPr lang="ar-SA"/>
              <a:t>انقر لتحرير نمط عنوان الشكل الرئيسي</a:t>
            </a:r>
          </a:p>
        </p:txBody>
      </p:sp>
      <p:sp>
        <p:nvSpPr>
          <p:cNvPr id="3" name="عنصر نائب للعنوان العمودي 2">
            <a:extLst>
              <a:ext uri="{FF2B5EF4-FFF2-40B4-BE49-F238E27FC236}">
                <a16:creationId xmlns:a16="http://schemas.microsoft.com/office/drawing/2014/main" id="{867328D2-FC7C-2F95-3A1D-1EDE034F35A2}"/>
              </a:ext>
            </a:extLst>
          </p:cNvPr>
          <p:cNvSpPr>
            <a:spLocks noGrp="1"/>
          </p:cNvSpPr>
          <p:nvPr>
            <p:ph type="body" orient="vert" idx="1"/>
          </p:nvPr>
        </p:nvSpPr>
        <p:spPr>
          <a:xfrm>
            <a:off x="838200" y="365125"/>
            <a:ext cx="7734300" cy="5811838"/>
          </a:xfrm>
        </p:spPr>
        <p:txBody>
          <a:bodyPr vert="eaVert"/>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a:extLst>
              <a:ext uri="{FF2B5EF4-FFF2-40B4-BE49-F238E27FC236}">
                <a16:creationId xmlns:a16="http://schemas.microsoft.com/office/drawing/2014/main" id="{21E2BFED-6055-F118-CED9-9E470460F213}"/>
              </a:ext>
            </a:extLst>
          </p:cNvPr>
          <p:cNvSpPr>
            <a:spLocks noGrp="1"/>
          </p:cNvSpPr>
          <p:nvPr>
            <p:ph type="dt" sz="half" idx="10"/>
          </p:nvPr>
        </p:nvSpPr>
        <p:spPr/>
        <p:txBody>
          <a:bodyPr/>
          <a:lstStyle/>
          <a:p>
            <a:fld id="{7FD368E0-A3CB-40BB-9454-529FB24567DE}" type="datetimeFigureOut">
              <a:rPr lang="ar-SA" smtClean="0"/>
              <a:t>06/08/1447</a:t>
            </a:fld>
            <a:endParaRPr lang="ar-SA"/>
          </a:p>
        </p:txBody>
      </p:sp>
      <p:sp>
        <p:nvSpPr>
          <p:cNvPr id="5" name="عنصر نائب للتذييل 4">
            <a:extLst>
              <a:ext uri="{FF2B5EF4-FFF2-40B4-BE49-F238E27FC236}">
                <a16:creationId xmlns:a16="http://schemas.microsoft.com/office/drawing/2014/main" id="{918F6AD6-E7B7-E63B-D98F-6A8C3127DF0F}"/>
              </a:ext>
            </a:extLst>
          </p:cNvPr>
          <p:cNvSpPr>
            <a:spLocks noGrp="1"/>
          </p:cNvSpPr>
          <p:nvPr>
            <p:ph type="ftr" sz="quarter" idx="11"/>
          </p:nvPr>
        </p:nvSpPr>
        <p:spPr/>
        <p:txBody>
          <a:bodyPr/>
          <a:lstStyle/>
          <a:p>
            <a:endParaRPr lang="ar-SA"/>
          </a:p>
        </p:txBody>
      </p:sp>
      <p:sp>
        <p:nvSpPr>
          <p:cNvPr id="6" name="عنصر نائب لرقم الشريحة 5">
            <a:extLst>
              <a:ext uri="{FF2B5EF4-FFF2-40B4-BE49-F238E27FC236}">
                <a16:creationId xmlns:a16="http://schemas.microsoft.com/office/drawing/2014/main" id="{85D37029-D125-B366-8C56-C932876ECA2A}"/>
              </a:ext>
            </a:extLst>
          </p:cNvPr>
          <p:cNvSpPr>
            <a:spLocks noGrp="1"/>
          </p:cNvSpPr>
          <p:nvPr>
            <p:ph type="sldNum" sz="quarter" idx="12"/>
          </p:nvPr>
        </p:nvSpPr>
        <p:spPr/>
        <p:txBody>
          <a:bodyPr/>
          <a:lstStyle/>
          <a:p>
            <a:fld id="{06193CB2-3968-4024-A5B1-1B5835FB1384}" type="slidenum">
              <a:rPr lang="ar-SA" smtClean="0"/>
              <a:t>‹#›</a:t>
            </a:fld>
            <a:endParaRPr lang="ar-SA"/>
          </a:p>
        </p:txBody>
      </p:sp>
    </p:spTree>
    <p:extLst>
      <p:ext uri="{BB962C8B-B14F-4D97-AF65-F5344CB8AC3E}">
        <p14:creationId xmlns:p14="http://schemas.microsoft.com/office/powerpoint/2010/main" val="214712587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2.xml"/><Relationship Id="rId13" Type="http://schemas.openxmlformats.org/officeDocument/2006/relationships/slideLayout" Target="../slideLayouts/slideLayout27.xml"/><Relationship Id="rId3" Type="http://schemas.openxmlformats.org/officeDocument/2006/relationships/slideLayout" Target="../slideLayouts/slideLayout17.xml"/><Relationship Id="rId7" Type="http://schemas.openxmlformats.org/officeDocument/2006/relationships/slideLayout" Target="../slideLayouts/slideLayout21.xml"/><Relationship Id="rId12" Type="http://schemas.openxmlformats.org/officeDocument/2006/relationships/slideLayout" Target="../slideLayouts/slideLayout26.xml"/><Relationship Id="rId17" Type="http://schemas.openxmlformats.org/officeDocument/2006/relationships/image" Target="../media/image1.png"/><Relationship Id="rId2" Type="http://schemas.openxmlformats.org/officeDocument/2006/relationships/slideLayout" Target="../slideLayouts/slideLayout16.xml"/><Relationship Id="rId16" Type="http://schemas.openxmlformats.org/officeDocument/2006/relationships/theme" Target="../theme/theme2.xml"/><Relationship Id="rId1" Type="http://schemas.openxmlformats.org/officeDocument/2006/relationships/slideLayout" Target="../slideLayouts/slideLayout15.xml"/><Relationship Id="rId6" Type="http://schemas.openxmlformats.org/officeDocument/2006/relationships/slideLayout" Target="../slideLayouts/slideLayout20.xml"/><Relationship Id="rId11" Type="http://schemas.openxmlformats.org/officeDocument/2006/relationships/slideLayout" Target="../slideLayouts/slideLayout25.xml"/><Relationship Id="rId5" Type="http://schemas.openxmlformats.org/officeDocument/2006/relationships/slideLayout" Target="../slideLayouts/slideLayout19.xml"/><Relationship Id="rId15" Type="http://schemas.openxmlformats.org/officeDocument/2006/relationships/slideLayout" Target="../slideLayouts/slideLayout29.xml"/><Relationship Id="rId10" Type="http://schemas.openxmlformats.org/officeDocument/2006/relationships/slideLayout" Target="../slideLayouts/slideLayout24.xml"/><Relationship Id="rId4" Type="http://schemas.openxmlformats.org/officeDocument/2006/relationships/slideLayout" Target="../slideLayouts/slideLayout18.xml"/><Relationship Id="rId9" Type="http://schemas.openxmlformats.org/officeDocument/2006/relationships/slideLayout" Target="../slideLayouts/slideLayout23.xml"/><Relationship Id="rId14" Type="http://schemas.openxmlformats.org/officeDocument/2006/relationships/slideLayout" Target="../slideLayouts/slideLayout28.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7.xml"/><Relationship Id="rId3" Type="http://schemas.openxmlformats.org/officeDocument/2006/relationships/slideLayout" Target="../slideLayouts/slideLayout32.xml"/><Relationship Id="rId7" Type="http://schemas.openxmlformats.org/officeDocument/2006/relationships/slideLayout" Target="../slideLayouts/slideLayout36.xml"/><Relationship Id="rId12" Type="http://schemas.openxmlformats.org/officeDocument/2006/relationships/theme" Target="../theme/theme3.xml"/><Relationship Id="rId2" Type="http://schemas.openxmlformats.org/officeDocument/2006/relationships/slideLayout" Target="../slideLayouts/slideLayout31.xml"/><Relationship Id="rId1" Type="http://schemas.openxmlformats.org/officeDocument/2006/relationships/slideLayout" Target="../slideLayouts/slideLayout30.xml"/><Relationship Id="rId6" Type="http://schemas.openxmlformats.org/officeDocument/2006/relationships/slideLayout" Target="../slideLayouts/slideLayout35.xml"/><Relationship Id="rId11" Type="http://schemas.openxmlformats.org/officeDocument/2006/relationships/slideLayout" Target="../slideLayouts/slideLayout40.xml"/><Relationship Id="rId5" Type="http://schemas.openxmlformats.org/officeDocument/2006/relationships/slideLayout" Target="../slideLayouts/slideLayout34.xml"/><Relationship Id="rId10" Type="http://schemas.openxmlformats.org/officeDocument/2006/relationships/slideLayout" Target="../slideLayouts/slideLayout39.xml"/><Relationship Id="rId4" Type="http://schemas.openxmlformats.org/officeDocument/2006/relationships/slideLayout" Target="../slideLayouts/slideLayout33.xml"/><Relationship Id="rId9" Type="http://schemas.openxmlformats.org/officeDocument/2006/relationships/slideLayout" Target="../slideLayouts/slideLayout3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1/24/2026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3" r:id="rId12"/>
    <p:sldLayoutId id="2147483664" r:id="rId13"/>
    <p:sldLayoutId id="2147483665"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1/24/2026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3581587179"/>
      </p:ext>
    </p:extLst>
  </p:cSld>
  <p:clrMap bg1="lt1" tx1="dk1" bg2="lt2" tx2="dk2" accent1="accent1" accent2="accent2" accent3="accent3" accent4="accent4" accent5="accent5" accent6="accent6" hlink="hlink" folHlink="folHlink"/>
  <p:sldLayoutIdLst>
    <p:sldLayoutId id="2147483667" r:id="rId1"/>
    <p:sldLayoutId id="2147483668" r:id="rId2"/>
    <p:sldLayoutId id="2147483669" r:id="rId3"/>
    <p:sldLayoutId id="2147483670" r:id="rId4"/>
    <p:sldLayoutId id="2147483671" r:id="rId5"/>
    <p:sldLayoutId id="2147483672" r:id="rId6"/>
    <p:sldLayoutId id="2147483673" r:id="rId7"/>
    <p:sldLayoutId id="2147483674" r:id="rId8"/>
    <p:sldLayoutId id="2147483675" r:id="rId9"/>
    <p:sldLayoutId id="2147483676" r:id="rId10"/>
    <p:sldLayoutId id="2147483677" r:id="rId11"/>
    <p:sldLayoutId id="2147483678" r:id="rId12"/>
    <p:sldLayoutId id="2147483679" r:id="rId13"/>
    <p:sldLayoutId id="2147483680" r:id="rId14"/>
    <p:sldLayoutId id="2147483681"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عنصر نائب للعنوان 1">
            <a:extLst>
              <a:ext uri="{FF2B5EF4-FFF2-40B4-BE49-F238E27FC236}">
                <a16:creationId xmlns:a16="http://schemas.microsoft.com/office/drawing/2014/main" id="{0765FC60-3B10-B76B-07D5-B0A2D744E7C0}"/>
              </a:ext>
            </a:extLst>
          </p:cNvPr>
          <p:cNvSpPr>
            <a:spLocks noGrp="1"/>
          </p:cNvSpPr>
          <p:nvPr>
            <p:ph type="title"/>
          </p:nvPr>
        </p:nvSpPr>
        <p:spPr>
          <a:xfrm>
            <a:off x="838200" y="365125"/>
            <a:ext cx="10515600" cy="1325563"/>
          </a:xfrm>
          <a:prstGeom prst="rect">
            <a:avLst/>
          </a:prstGeom>
        </p:spPr>
        <p:txBody>
          <a:bodyPr vert="horz" lIns="91440" tIns="45720" rIns="91440" bIns="45720" rtlCol="1" anchor="ctr">
            <a:normAutofit/>
          </a:bodyPr>
          <a:lstStyle/>
          <a:p>
            <a:r>
              <a:rPr lang="ar-SA"/>
              <a:t>انقر لتحرير نمط عنوان الشكل الرئيسي</a:t>
            </a:r>
          </a:p>
        </p:txBody>
      </p:sp>
      <p:sp>
        <p:nvSpPr>
          <p:cNvPr id="3" name="عنصر نائب للنص 2">
            <a:extLst>
              <a:ext uri="{FF2B5EF4-FFF2-40B4-BE49-F238E27FC236}">
                <a16:creationId xmlns:a16="http://schemas.microsoft.com/office/drawing/2014/main" id="{B499DCD2-33C6-6B74-C07E-03F497365447}"/>
              </a:ext>
            </a:extLst>
          </p:cNvPr>
          <p:cNvSpPr>
            <a:spLocks noGrp="1"/>
          </p:cNvSpPr>
          <p:nvPr>
            <p:ph type="body" idx="1"/>
          </p:nvPr>
        </p:nvSpPr>
        <p:spPr>
          <a:xfrm>
            <a:off x="838200" y="1825625"/>
            <a:ext cx="10515600" cy="4351338"/>
          </a:xfrm>
          <a:prstGeom prst="rect">
            <a:avLst/>
          </a:prstGeom>
        </p:spPr>
        <p:txBody>
          <a:bodyPr vert="horz" lIns="91440" tIns="45720" rIns="91440" bIns="45720" rtlCol="1">
            <a:normAutofit/>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a:extLst>
              <a:ext uri="{FF2B5EF4-FFF2-40B4-BE49-F238E27FC236}">
                <a16:creationId xmlns:a16="http://schemas.microsoft.com/office/drawing/2014/main" id="{8749F5AA-5D76-4EB4-B8CC-BDCABCBA46C9}"/>
              </a:ext>
            </a:extLst>
          </p:cNvPr>
          <p:cNvSpPr>
            <a:spLocks noGrp="1"/>
          </p:cNvSpPr>
          <p:nvPr>
            <p:ph type="dt" sz="half" idx="2"/>
          </p:nvPr>
        </p:nvSpPr>
        <p:spPr>
          <a:xfrm>
            <a:off x="8610600" y="6356350"/>
            <a:ext cx="2743200" cy="365125"/>
          </a:xfrm>
          <a:prstGeom prst="rect">
            <a:avLst/>
          </a:prstGeom>
        </p:spPr>
        <p:txBody>
          <a:bodyPr vert="horz" lIns="91440" tIns="45720" rIns="91440" bIns="45720" rtlCol="1" anchor="ctr"/>
          <a:lstStyle>
            <a:lvl1pPr algn="r">
              <a:defRPr sz="1200">
                <a:solidFill>
                  <a:schemeClr val="tx1">
                    <a:tint val="75000"/>
                  </a:schemeClr>
                </a:solidFill>
              </a:defRPr>
            </a:lvl1pPr>
          </a:lstStyle>
          <a:p>
            <a:fld id="{7FD368E0-A3CB-40BB-9454-529FB24567DE}" type="datetimeFigureOut">
              <a:rPr lang="ar-SA" smtClean="0"/>
              <a:t>06/08/1447</a:t>
            </a:fld>
            <a:endParaRPr lang="ar-SA"/>
          </a:p>
        </p:txBody>
      </p:sp>
      <p:sp>
        <p:nvSpPr>
          <p:cNvPr id="5" name="عنصر نائب للتذييل 4">
            <a:extLst>
              <a:ext uri="{FF2B5EF4-FFF2-40B4-BE49-F238E27FC236}">
                <a16:creationId xmlns:a16="http://schemas.microsoft.com/office/drawing/2014/main" id="{28785C65-6A59-E1D0-B1A0-80201C805108}"/>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1" anchor="ctr"/>
          <a:lstStyle>
            <a:lvl1pPr algn="ctr">
              <a:defRPr sz="1200">
                <a:solidFill>
                  <a:schemeClr val="tx1">
                    <a:tint val="75000"/>
                  </a:schemeClr>
                </a:solidFill>
              </a:defRPr>
            </a:lvl1pPr>
          </a:lstStyle>
          <a:p>
            <a:endParaRPr lang="ar-SA"/>
          </a:p>
        </p:txBody>
      </p:sp>
      <p:sp>
        <p:nvSpPr>
          <p:cNvPr id="6" name="عنصر نائب لرقم الشريحة 5">
            <a:extLst>
              <a:ext uri="{FF2B5EF4-FFF2-40B4-BE49-F238E27FC236}">
                <a16:creationId xmlns:a16="http://schemas.microsoft.com/office/drawing/2014/main" id="{3F916914-724B-0E9A-19DF-8C5A6B1CFC63}"/>
              </a:ext>
            </a:extLst>
          </p:cNvPr>
          <p:cNvSpPr>
            <a:spLocks noGrp="1"/>
          </p:cNvSpPr>
          <p:nvPr>
            <p:ph type="sldNum" sz="quarter" idx="4"/>
          </p:nvPr>
        </p:nvSpPr>
        <p:spPr>
          <a:xfrm>
            <a:off x="838200" y="6356350"/>
            <a:ext cx="2743200" cy="365125"/>
          </a:xfrm>
          <a:prstGeom prst="rect">
            <a:avLst/>
          </a:prstGeom>
        </p:spPr>
        <p:txBody>
          <a:bodyPr vert="horz" lIns="91440" tIns="45720" rIns="91440" bIns="45720" rtlCol="1" anchor="ctr"/>
          <a:lstStyle>
            <a:lvl1pPr algn="l">
              <a:defRPr sz="1200">
                <a:solidFill>
                  <a:schemeClr val="tx1">
                    <a:tint val="75000"/>
                  </a:schemeClr>
                </a:solidFill>
              </a:defRPr>
            </a:lvl1pPr>
          </a:lstStyle>
          <a:p>
            <a:fld id="{06193CB2-3968-4024-A5B1-1B5835FB1384}" type="slidenum">
              <a:rPr lang="ar-SA" smtClean="0"/>
              <a:t>‹#›</a:t>
            </a:fld>
            <a:endParaRPr lang="ar-SA"/>
          </a:p>
        </p:txBody>
      </p:sp>
    </p:spTree>
    <p:extLst>
      <p:ext uri="{BB962C8B-B14F-4D97-AF65-F5344CB8AC3E}">
        <p14:creationId xmlns:p14="http://schemas.microsoft.com/office/powerpoint/2010/main" val="2949003924"/>
      </p:ext>
    </p:extLst>
  </p:cSld>
  <p:clrMap bg1="lt1" tx1="dk1" bg2="lt2" tx2="dk2" accent1="accent1" accent2="accent2" accent3="accent3" accent4="accent4" accent5="accent5" accent6="accent6" hlink="hlink" folHlink="folHlink"/>
  <p:sldLayoutIdLst>
    <p:sldLayoutId id="2147483683" r:id="rId1"/>
    <p:sldLayoutId id="2147483684" r:id="rId2"/>
    <p:sldLayoutId id="2147483685" r:id="rId3"/>
    <p:sldLayoutId id="2147483686" r:id="rId4"/>
    <p:sldLayoutId id="2147483687" r:id="rId5"/>
    <p:sldLayoutId id="2147483688" r:id="rId6"/>
    <p:sldLayoutId id="2147483689" r:id="rId7"/>
    <p:sldLayoutId id="2147483690" r:id="rId8"/>
    <p:sldLayoutId id="2147483691" r:id="rId9"/>
    <p:sldLayoutId id="2147483692" r:id="rId10"/>
    <p:sldLayoutId id="2147483693" r:id="rId11"/>
  </p:sldLayoutIdLst>
  <p:txStyles>
    <p:titleStyle>
      <a:lvl1pPr algn="r" defTabSz="914400" rtl="1"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r" defTabSz="914400" rtl="1"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r" defTabSz="914400" rtl="1"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r" defTabSz="914400" rtl="1"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ar-SA"/>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26.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12.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12.xml"/><Relationship Id="rId4" Type="http://schemas.openxmlformats.org/officeDocument/2006/relationships/image" Target="../media/image7.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9.xml"/><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0.xml"/><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1.xml"/><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2.xml"/><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3.xml"/><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4.xml"/><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5.xml"/><Relationship Id="rId1" Type="http://schemas.openxmlformats.org/officeDocument/2006/relationships/slideLayout" Target="../slideLayouts/slideLayout13.xml"/><Relationship Id="rId4" Type="http://schemas.openxmlformats.org/officeDocument/2006/relationships/image" Target="../media/image8.png"/></Relationships>
</file>

<file path=ppt/slides/_rels/slide1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slideLayout" Target="../slideLayouts/slideLayout14.xml"/><Relationship Id="rId5" Type="http://schemas.openxmlformats.org/officeDocument/2006/relationships/image" Target="../media/image12.png"/><Relationship Id="rId4" Type="http://schemas.openxmlformats.org/officeDocument/2006/relationships/image" Target="../media/image11.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0" name="TextBox 29"/>
          <p:cNvSpPr txBox="1"/>
          <p:nvPr/>
        </p:nvSpPr>
        <p:spPr>
          <a:xfrm>
            <a:off x="194617" y="3729520"/>
            <a:ext cx="5633819" cy="95410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Prepared by </a:t>
            </a:r>
            <a:r>
              <a:rPr lang="en-US" sz="2800" b="1" dirty="0">
                <a:effectLst/>
                <a:ea typeface="Times New Roman" panose="02020603050405020304" pitchFamily="18" charset="0"/>
              </a:rPr>
              <a:t>Associate Professor Dr. Nayel AlOmran</a:t>
            </a:r>
            <a:endParaRPr kumimoji="0" lang="en-US" sz="28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sp>
        <p:nvSpPr>
          <p:cNvPr id="31" name="TextBox 30"/>
          <p:cNvSpPr txBox="1"/>
          <p:nvPr/>
        </p:nvSpPr>
        <p:spPr>
          <a:xfrm>
            <a:off x="688888" y="1952394"/>
            <a:ext cx="1534394"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00B0F0"/>
                </a:solidFill>
                <a:effectLst/>
                <a:uLnTx/>
                <a:uFillTx/>
                <a:latin typeface="Alexandria regular" pitchFamily="2" charset="-78"/>
                <a:ea typeface="+mn-ea"/>
                <a:cs typeface="Alexandria regular" pitchFamily="2" charset="-78"/>
              </a:rPr>
              <a:t>Business law</a:t>
            </a:r>
            <a:endParaRPr kumimoji="0" lang="en-US" sz="20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sp>
        <p:nvSpPr>
          <p:cNvPr id="34" name="Rectangle: Rounded Corners 33"/>
          <p:cNvSpPr/>
          <p:nvPr/>
        </p:nvSpPr>
        <p:spPr>
          <a:xfrm>
            <a:off x="349321" y="6165971"/>
            <a:ext cx="6596009"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Introductory lecture about the program</a:t>
            </a:r>
          </a:p>
        </p:txBody>
      </p:sp>
      <p:sp>
        <p:nvSpPr>
          <p:cNvPr id="46" name="TextBox 45"/>
          <p:cNvSpPr txBox="1"/>
          <p:nvPr/>
        </p:nvSpPr>
        <p:spPr>
          <a:xfrm>
            <a:off x="1308446" y="5019440"/>
            <a:ext cx="2820003" cy="769441"/>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en-US" sz="22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MGM412</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2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Business law</a:t>
            </a:r>
            <a:endParaRPr kumimoji="0" lang="ar-EG" sz="22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75073"/>
    </mc:Choice>
    <mc:Fallback xmlns="">
      <p:transition spd="slow" advTm="175073"/>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5" name="TextBox 24"/>
          <p:cNvSpPr txBox="1"/>
          <p:nvPr/>
        </p:nvSpPr>
        <p:spPr>
          <a:xfrm>
            <a:off x="5864771" y="1412953"/>
            <a:ext cx="447192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800" b="1" dirty="0">
                <a:latin typeface="Alexandria regular" pitchFamily="2" charset="-78"/>
                <a:cs typeface="Alexandria regular" pitchFamily="2" charset="-78"/>
              </a:rPr>
              <a:t>Program information</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p:cNvSpPr txBox="1"/>
          <p:nvPr/>
        </p:nvSpPr>
        <p:spPr>
          <a:xfrm>
            <a:off x="3647439" y="2673688"/>
            <a:ext cx="7895183" cy="2672526"/>
          </a:xfrm>
          <a:prstGeom prst="rect">
            <a:avLst/>
          </a:prstGeom>
          <a:noFill/>
        </p:spPr>
        <p:txBody>
          <a:bodyPr wrap="square" rtlCol="0">
            <a:spAutoFit/>
          </a:bodyPr>
          <a:lstStyle/>
          <a:p>
            <a:pPr marL="0" marR="0" lvl="0" indent="0" defTabSz="914400" rtl="1" eaLnBrk="1" fontAlgn="auto" latinLnBrk="0" hangingPunct="1">
              <a:lnSpc>
                <a:spcPct val="150000"/>
              </a:lnSpc>
              <a:spcBef>
                <a:spcPts val="0"/>
              </a:spcBef>
              <a:spcAft>
                <a:spcPts val="0"/>
              </a:spcAft>
              <a:buClrTx/>
              <a:buSzTx/>
              <a:buFontTx/>
              <a:buNone/>
              <a:tabLst/>
              <a:defRPr/>
            </a:pPr>
            <a:r>
              <a:rPr lang="en-US" sz="2400" b="1" dirty="0">
                <a:solidFill>
                  <a:prstClr val="black"/>
                </a:solidFill>
                <a:latin typeface="Times New Roman" panose="02020603050405020304" pitchFamily="18" charset="0"/>
                <a:cs typeface="Times New Roman" panose="02020603050405020304" pitchFamily="18" charset="0"/>
              </a:rPr>
              <a:t>Course Name: Business Law</a:t>
            </a:r>
          </a:p>
          <a:p>
            <a:pPr marL="0" marR="0" lvl="0" indent="0" defTabSz="914400" rtl="1" eaLnBrk="1" fontAlgn="auto" latinLnBrk="0" hangingPunct="1">
              <a:lnSpc>
                <a:spcPct val="150000"/>
              </a:lnSpc>
              <a:spcBef>
                <a:spcPts val="0"/>
              </a:spcBef>
              <a:spcAft>
                <a:spcPts val="0"/>
              </a:spcAft>
              <a:buClrTx/>
              <a:buSzTx/>
              <a:buFontTx/>
              <a:buNone/>
              <a:tabLst/>
              <a:defRPr/>
            </a:pPr>
            <a:r>
              <a:rPr lang="en-US" sz="2400" b="1" dirty="0">
                <a:solidFill>
                  <a:prstClr val="black"/>
                </a:solidFill>
                <a:latin typeface="Times New Roman" panose="02020603050405020304" pitchFamily="18" charset="0"/>
                <a:cs typeface="Times New Roman" panose="02020603050405020304" pitchFamily="18" charset="0"/>
              </a:rPr>
              <a:t>Program stage: :  Bachelor's</a:t>
            </a:r>
          </a:p>
          <a:p>
            <a:pPr marL="0" marR="0" lvl="0" indent="0" defTabSz="914400" rtl="1" eaLnBrk="1" fontAlgn="auto" latinLnBrk="0" hangingPunct="1">
              <a:lnSpc>
                <a:spcPct val="150000"/>
              </a:lnSpc>
              <a:spcBef>
                <a:spcPts val="0"/>
              </a:spcBef>
              <a:spcAft>
                <a:spcPts val="0"/>
              </a:spcAft>
              <a:buClrTx/>
              <a:buSzTx/>
              <a:buFontTx/>
              <a:buNone/>
              <a:tabLst/>
              <a:defRPr/>
            </a:pPr>
            <a:r>
              <a:rPr lang="en-US" sz="2400" b="1" dirty="0">
                <a:solidFill>
                  <a:prstClr val="black"/>
                </a:solidFill>
                <a:latin typeface="Times New Roman" panose="02020603050405020304" pitchFamily="18" charset="0"/>
                <a:cs typeface="Times New Roman" panose="02020603050405020304" pitchFamily="18" charset="0"/>
              </a:rPr>
              <a:t>College Name: College of Management</a:t>
            </a:r>
          </a:p>
          <a:p>
            <a:pPr marL="0" marR="0" lvl="0" indent="0" defTabSz="914400" rtl="1" eaLnBrk="1" fontAlgn="auto" latinLnBrk="0" hangingPunct="1">
              <a:lnSpc>
                <a:spcPct val="150000"/>
              </a:lnSpc>
              <a:spcBef>
                <a:spcPts val="0"/>
              </a:spcBef>
              <a:spcAft>
                <a:spcPts val="0"/>
              </a:spcAft>
              <a:buClrTx/>
              <a:buSzTx/>
              <a:buFontTx/>
              <a:buNone/>
              <a:tabLst/>
              <a:defRPr/>
            </a:pPr>
            <a:r>
              <a:rPr lang="en-US" sz="2400" b="1" dirty="0">
                <a:solidFill>
                  <a:prstClr val="black"/>
                </a:solidFill>
                <a:latin typeface="Times New Roman" panose="02020603050405020304" pitchFamily="18" charset="0"/>
                <a:cs typeface="Times New Roman" panose="02020603050405020304" pitchFamily="18" charset="0"/>
              </a:rPr>
              <a:t>Course Number: MGM412</a:t>
            </a:r>
          </a:p>
          <a:p>
            <a:pPr marL="0" marR="0" lvl="0" indent="0" algn="r" defTabSz="914400" rtl="1" eaLnBrk="1" fontAlgn="auto" latinLnBrk="0" hangingPunct="1">
              <a:lnSpc>
                <a:spcPct val="150000"/>
              </a:lnSpc>
              <a:spcBef>
                <a:spcPts val="0"/>
              </a:spcBef>
              <a:spcAft>
                <a:spcPts val="0"/>
              </a:spcAft>
              <a:buClrTx/>
              <a:buSzTx/>
              <a:buFontTx/>
              <a:buNone/>
              <a:tabLst/>
              <a:defRPr/>
            </a:pPr>
            <a:endParaRPr lang="en-US" dirty="0">
              <a:solidFill>
                <a:prstClr val="black"/>
              </a:solidFill>
              <a:latin typeface="Alexandria regular" pitchFamily="2" charset="-78"/>
              <a:cs typeface="Alexandria regular" pitchFamily="2" charset="-78"/>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6573"/>
    </mc:Choice>
    <mc:Fallback xmlns="">
      <p:transition spd="slow" advTm="26573"/>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7F14A2-DF20-4D0C-2B3E-7C9D2B4ACFD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5B42C38-D062-EE1D-644E-EAEACB1288BE}"/>
              </a:ext>
            </a:extLst>
          </p:cNvPr>
          <p:cNvSpPr/>
          <p:nvPr/>
        </p:nvSpPr>
        <p:spPr>
          <a:xfrm>
            <a:off x="626140" y="436880"/>
            <a:ext cx="11271220" cy="57607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6" name="TextBox 5">
            <a:extLst>
              <a:ext uri="{FF2B5EF4-FFF2-40B4-BE49-F238E27FC236}">
                <a16:creationId xmlns:a16="http://schemas.microsoft.com/office/drawing/2014/main" id="{8AAD06B5-5B4C-6197-1FE3-918D38011874}"/>
              </a:ext>
            </a:extLst>
          </p:cNvPr>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Alexandria" charset="0"/>
                <a:ea typeface="+mn-ea"/>
                <a:cs typeface="Alexandria" charset="0"/>
              </a:rPr>
              <a:t>lecture</a:t>
            </a:r>
            <a:endParaRPr kumimoji="0" lang="en-US" sz="2800" b="0"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48" name="TextBox 47">
            <a:extLst>
              <a:ext uri="{FF2B5EF4-FFF2-40B4-BE49-F238E27FC236}">
                <a16:creationId xmlns:a16="http://schemas.microsoft.com/office/drawing/2014/main" id="{97CD2484-0ECA-1108-BB92-422D4EE5331F}"/>
              </a:ext>
            </a:extLst>
          </p:cNvPr>
          <p:cNvSpPr txBox="1"/>
          <p:nvPr/>
        </p:nvSpPr>
        <p:spPr>
          <a:xfrm>
            <a:off x="626140" y="1"/>
            <a:ext cx="11357851" cy="6541791"/>
          </a:xfrm>
          <a:prstGeom prst="rect">
            <a:avLst/>
          </a:prstGeom>
          <a:noFill/>
        </p:spPr>
        <p:txBody>
          <a:bodyPr wrap="square" rtlCol="0">
            <a:spAutoFit/>
          </a:bodyPr>
          <a:lstStyle/>
          <a:p>
            <a:pPr marL="457200" marR="0" algn="l" rtl="0">
              <a:lnSpc>
                <a:spcPct val="115000"/>
              </a:lnSpc>
              <a:spcBef>
                <a:spcPts val="0"/>
              </a:spcBef>
              <a:spcAft>
                <a:spcPts val="0"/>
              </a:spcAft>
            </a:pPr>
            <a:endParaRPr lang="en-US" sz="1400" b="1" u="sng"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prstClr val="black"/>
              </a:solidFill>
              <a:effectLst/>
              <a:uLnTx/>
              <a:uFillTx/>
              <a:latin typeface="Alexandria" charset="0"/>
              <a:ea typeface="+mn-ea"/>
              <a:cs typeface="Alexandria"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charset="0"/>
                <a:ea typeface="+mn-ea"/>
                <a:cs typeface="Alexandria" charset="0"/>
              </a:rPr>
              <a:t>Educational course teacher :Nayel AlOmran</a:t>
            </a:r>
          </a:p>
          <a:p>
            <a:pPr marL="457200" marR="0" algn="l" rtl="0">
              <a:lnSpc>
                <a:spcPct val="115000"/>
              </a:lnSpc>
              <a:spcBef>
                <a:spcPts val="0"/>
              </a:spcBef>
              <a:spcAft>
                <a:spcPts val="0"/>
              </a:spcAft>
            </a:pPr>
            <a:r>
              <a:rPr lang="en-US" sz="1600" b="1" u="sng" dirty="0">
                <a:effectLst/>
                <a:latin typeface="Times New Roman" panose="02020603050405020304" pitchFamily="18" charset="0"/>
                <a:ea typeface="Times New Roman" panose="02020603050405020304" pitchFamily="18" charset="0"/>
                <a:cs typeface="Times New Roman" panose="02020603050405020304" pitchFamily="18" charset="0"/>
              </a:rPr>
              <a:t>(b) Academic Qualifications</a:t>
            </a:r>
            <a:endParaRPr lang="en-US" sz="1600" dirty="0">
              <a:effectLst/>
              <a:latin typeface="Times New Roman" panose="02020603050405020304" pitchFamily="18" charset="0"/>
              <a:ea typeface="Times New Roman" panose="02020603050405020304" pitchFamily="18" charset="0"/>
            </a:endParaRPr>
          </a:p>
          <a:p>
            <a:pPr marL="342900" marR="0" lvl="0" indent="-342900" algn="l" rtl="0">
              <a:lnSpc>
                <a:spcPct val="115000"/>
              </a:lnSpc>
              <a:spcBef>
                <a:spcPts val="0"/>
              </a:spcBef>
              <a:spcAft>
                <a:spcPts val="0"/>
              </a:spcAft>
              <a:buFont typeface="Wingdings" panose="05000000000000000000" pitchFamily="2" charset="2"/>
              <a:buChar char=""/>
              <a:tabLst>
                <a:tab pos="457200" algn="l"/>
              </a:tabLst>
            </a:pPr>
            <a:r>
              <a:rPr lang="en-US" sz="1600" b="1" dirty="0">
                <a:effectLst/>
                <a:latin typeface="Times New Roman" panose="02020603050405020304" pitchFamily="18" charset="0"/>
                <a:ea typeface="Times New Roman" panose="02020603050405020304" pitchFamily="18" charset="0"/>
              </a:rPr>
              <a:t>PhD in Comparative Public Law (Constitutional and Administrative Law), International Islamic University Malaysia.</a:t>
            </a:r>
            <a:r>
              <a:rPr lang="en-US" sz="1600" dirty="0">
                <a:effectLst/>
                <a:latin typeface="Times New Roman" panose="02020603050405020304" pitchFamily="18" charset="0"/>
                <a:ea typeface="Times New Roman" panose="02020603050405020304" pitchFamily="18" charset="0"/>
              </a:rPr>
              <a:t> </a:t>
            </a:r>
          </a:p>
          <a:p>
            <a:pPr marL="0" marR="0" algn="l" rtl="0">
              <a:lnSpc>
                <a:spcPct val="115000"/>
              </a:lnSpc>
              <a:spcBef>
                <a:spcPts val="0"/>
              </a:spcBef>
              <a:spcAft>
                <a:spcPts val="0"/>
              </a:spcAft>
              <a:tabLst>
                <a:tab pos="1971675" algn="l"/>
              </a:tabLst>
            </a:pPr>
            <a:r>
              <a:rPr lang="en-US" sz="1600" b="1" u="sng" dirty="0">
                <a:effectLst/>
                <a:latin typeface="Times New Roman" panose="02020603050405020304" pitchFamily="18" charset="0"/>
                <a:ea typeface="Times New Roman" panose="02020603050405020304" pitchFamily="18" charset="0"/>
                <a:cs typeface="Times New Roman" panose="02020603050405020304" pitchFamily="18" charset="0"/>
              </a:rPr>
              <a:t>PhD Degree Equivalency</a:t>
            </a:r>
            <a:endParaRPr lang="en-US" sz="1600" dirty="0">
              <a:effectLst/>
              <a:latin typeface="Times New Roman" panose="02020603050405020304" pitchFamily="18" charset="0"/>
              <a:ea typeface="Times New Roman" panose="02020603050405020304" pitchFamily="18" charset="0"/>
            </a:endParaRPr>
          </a:p>
          <a:p>
            <a:pPr marL="342900" marR="0" lvl="0" indent="-342900">
              <a:lnSpc>
                <a:spcPct val="150000"/>
              </a:lnSpc>
              <a:buFont typeface="Wingdings" panose="05000000000000000000" pitchFamily="2" charset="2"/>
              <a:buChar char=""/>
            </a:pPr>
            <a:r>
              <a:rPr lang="en-US" sz="1600" b="1" dirty="0">
                <a:effectLst/>
                <a:latin typeface="Times New Roman" panose="02020603050405020304" pitchFamily="18" charset="0"/>
                <a:ea typeface="Times New Roman" panose="02020603050405020304" pitchFamily="18" charset="0"/>
              </a:rPr>
              <a:t>Ph.D. equivalency granted by the Ministry of Education, United Arab Emirates, in 2018.</a:t>
            </a:r>
            <a:endParaRPr lang="en-US" sz="1600" dirty="0">
              <a:effectLst/>
              <a:latin typeface="Times New Roman" panose="02020603050405020304" pitchFamily="18" charset="0"/>
              <a:ea typeface="Times New Roman" panose="02020603050405020304" pitchFamily="18" charset="0"/>
            </a:endParaRPr>
          </a:p>
          <a:p>
            <a:pPr marL="342900" marR="0" lvl="0" indent="-342900" algn="l" rtl="0">
              <a:lnSpc>
                <a:spcPct val="150000"/>
              </a:lnSpc>
              <a:spcBef>
                <a:spcPts val="0"/>
              </a:spcBef>
              <a:spcAft>
                <a:spcPts val="0"/>
              </a:spcAft>
              <a:buFont typeface="Wingdings" panose="05000000000000000000" pitchFamily="2" charset="2"/>
              <a:buChar char=""/>
              <a:tabLst>
                <a:tab pos="1971675" algn="l"/>
              </a:tabLst>
            </a:pPr>
            <a:r>
              <a:rPr lang="en-US" sz="1600" b="1" dirty="0">
                <a:effectLst/>
                <a:latin typeface="Times New Roman" panose="02020603050405020304" pitchFamily="18" charset="0"/>
                <a:ea typeface="Times New Roman" panose="02020603050405020304" pitchFamily="18" charset="0"/>
              </a:rPr>
              <a:t>Ph.D. equivalency</a:t>
            </a:r>
            <a:r>
              <a:rPr lang="en-US" sz="1600" dirty="0">
                <a:effectLst/>
                <a:latin typeface="Times New Roman" panose="02020603050405020304" pitchFamily="18" charset="0"/>
                <a:ea typeface="Times New Roman" panose="02020603050405020304" pitchFamily="18" charset="0"/>
              </a:rPr>
              <a:t> granted by the Ministry of Higher Education, Jordan, in 2011.</a:t>
            </a:r>
          </a:p>
          <a:p>
            <a:pPr marL="0" marR="0"/>
            <a:r>
              <a:rPr lang="en-US" sz="1600" b="1" u="sng" dirty="0">
                <a:effectLst/>
                <a:latin typeface="Times New Roman" panose="02020603050405020304" pitchFamily="18" charset="0"/>
                <a:ea typeface="Times New Roman" panose="02020603050405020304" pitchFamily="18" charset="0"/>
              </a:rPr>
              <a:t>Academic Rank and Work Experience (Employment History):</a:t>
            </a:r>
            <a:endParaRPr lang="en-US" sz="1600" dirty="0">
              <a:effectLst/>
              <a:latin typeface="Times New Roman" panose="02020603050405020304" pitchFamily="18" charset="0"/>
              <a:ea typeface="Times New Roman" panose="02020603050405020304" pitchFamily="18" charset="0"/>
            </a:endParaRPr>
          </a:p>
          <a:p>
            <a:pPr marL="342900" marR="295275" lvl="0" indent="-342900">
              <a:lnSpc>
                <a:spcPct val="150000"/>
              </a:lnSpc>
              <a:spcBef>
                <a:spcPts val="500"/>
              </a:spcBef>
              <a:spcAft>
                <a:spcPts val="0"/>
              </a:spcAft>
              <a:buFont typeface="Wingdings" panose="05000000000000000000" pitchFamily="2" charset="2"/>
              <a:buChar char=""/>
            </a:pPr>
            <a:r>
              <a:rPr lang="en-US" sz="1600" b="1" dirty="0">
                <a:effectLst/>
                <a:latin typeface="Times New Roman" panose="02020603050405020304" pitchFamily="18" charset="0"/>
                <a:ea typeface="Times New Roman" panose="02020603050405020304" pitchFamily="18" charset="0"/>
                <a:cs typeface="Times New Roman" panose="02020603050405020304" pitchFamily="18" charset="0"/>
              </a:rPr>
              <a:t>Chair</a:t>
            </a:r>
            <a:r>
              <a:rPr lang="en-US" sz="1600" dirty="0">
                <a:effectLst/>
                <a:latin typeface="Times New Roman" panose="02020603050405020304" pitchFamily="18" charset="0"/>
                <a:ea typeface="Times New Roman" panose="02020603050405020304" pitchFamily="18" charset="0"/>
                <a:cs typeface="Times New Roman" panose="02020603050405020304" pitchFamily="18" charset="0"/>
              </a:rPr>
              <a:t>, Department of Arabic, Islamic, &amp; Legal Studies-Zayed University,</a:t>
            </a:r>
            <a:r>
              <a:rPr lang="en-US" sz="1600" dirty="0">
                <a:effectLst/>
                <a:latin typeface="Times New Roman" panose="02020603050405020304" pitchFamily="18" charset="0"/>
                <a:ea typeface="Times New Roman" panose="02020603050405020304" pitchFamily="18" charset="0"/>
              </a:rPr>
              <a:t> </a:t>
            </a:r>
            <a:r>
              <a:rPr lang="en-US" sz="1600" dirty="0">
                <a:effectLst/>
                <a:latin typeface="Times New Roman" panose="02020603050405020304" pitchFamily="18" charset="0"/>
                <a:ea typeface="Times New Roman" panose="02020603050405020304" pitchFamily="18" charset="0"/>
                <a:cs typeface="Times New Roman" panose="02020603050405020304" pitchFamily="18" charset="0"/>
              </a:rPr>
              <a:t>Abu Dhabi, UAE.  </a:t>
            </a:r>
            <a:r>
              <a:rPr lang="en-US" sz="1600" b="1" dirty="0">
                <a:effectLst/>
                <a:latin typeface="Times New Roman" panose="02020603050405020304" pitchFamily="18" charset="0"/>
                <a:ea typeface="Times New Roman" panose="02020603050405020304" pitchFamily="18" charset="0"/>
                <a:cs typeface="Times New Roman" panose="02020603050405020304" pitchFamily="18" charset="0"/>
              </a:rPr>
              <a:t>August 1, 2025 – Present.</a:t>
            </a:r>
            <a:endParaRPr lang="en-US" sz="1600" dirty="0">
              <a:effectLst/>
              <a:latin typeface="Times New Roman" panose="02020603050405020304" pitchFamily="18" charset="0"/>
              <a:ea typeface="Times New Roman" panose="02020603050405020304" pitchFamily="18" charset="0"/>
            </a:endParaRPr>
          </a:p>
          <a:p>
            <a:pPr marL="342900" marR="295275" lvl="0" indent="-342900" algn="just">
              <a:lnSpc>
                <a:spcPct val="150000"/>
              </a:lnSpc>
              <a:spcBef>
                <a:spcPts val="500"/>
              </a:spcBef>
              <a:spcAft>
                <a:spcPts val="0"/>
              </a:spcAft>
              <a:buFont typeface="Wingdings" panose="05000000000000000000" pitchFamily="2" charset="2"/>
              <a:buChar char=""/>
            </a:pPr>
            <a:r>
              <a:rPr lang="en-US" sz="1600" b="1" dirty="0">
                <a:effectLst/>
                <a:latin typeface="Times New Roman" panose="02020603050405020304" pitchFamily="18" charset="0"/>
                <a:ea typeface="Times New Roman" panose="02020603050405020304" pitchFamily="18" charset="0"/>
              </a:rPr>
              <a:t>Associate Professor</a:t>
            </a:r>
            <a:r>
              <a:rPr lang="en-US" sz="1600" dirty="0">
                <a:effectLst/>
                <a:latin typeface="Times New Roman" panose="02020603050405020304" pitchFamily="18" charset="0"/>
                <a:ea typeface="Times New Roman" panose="02020603050405020304" pitchFamily="18" charset="0"/>
              </a:rPr>
              <a:t>, Department of Legal Studies, College of Humanities and Social Sciences, Zayed University, Abu Dhabi, UAE (2023–Present).</a:t>
            </a:r>
          </a:p>
          <a:p>
            <a:pPr marL="342900" marR="295275" lvl="0" indent="-342900" algn="just">
              <a:lnSpc>
                <a:spcPct val="150000"/>
              </a:lnSpc>
              <a:spcBef>
                <a:spcPts val="500"/>
              </a:spcBef>
              <a:spcAft>
                <a:spcPts val="0"/>
              </a:spcAft>
              <a:buFont typeface="Wingdings" panose="05000000000000000000" pitchFamily="2" charset="2"/>
              <a:buChar char=""/>
            </a:pPr>
            <a:r>
              <a:rPr lang="en-US" sz="1600" b="1" dirty="0">
                <a:effectLst/>
                <a:latin typeface="Times New Roman" panose="02020603050405020304" pitchFamily="18" charset="0"/>
                <a:ea typeface="Times New Roman" panose="02020603050405020304" pitchFamily="18" charset="0"/>
                <a:cs typeface="Times New Roman" panose="02020603050405020304" pitchFamily="18" charset="0"/>
              </a:rPr>
              <a:t>Assistant Professor,</a:t>
            </a:r>
            <a:r>
              <a:rPr lang="en-US" sz="1600" dirty="0">
                <a:effectLst/>
                <a:latin typeface="Times New Roman" panose="02020603050405020304" pitchFamily="18" charset="0"/>
                <a:ea typeface="Times New Roman" panose="02020603050405020304" pitchFamily="18" charset="0"/>
                <a:cs typeface="Times New Roman" panose="02020603050405020304" pitchFamily="18" charset="0"/>
              </a:rPr>
              <a:t> Department of Legal Studies, College of Humanities and Social Sciences, Zayed University, Abu Dhabi, UAE </a:t>
            </a:r>
            <a:r>
              <a:rPr lang="en-US" sz="1600" b="1" dirty="0">
                <a:effectLst/>
                <a:latin typeface="Times New Roman" panose="02020603050405020304" pitchFamily="18" charset="0"/>
                <a:ea typeface="Times New Roman" panose="02020603050405020304" pitchFamily="18" charset="0"/>
                <a:cs typeface="Times New Roman" panose="02020603050405020304" pitchFamily="18" charset="0"/>
              </a:rPr>
              <a:t>(2019 - 2023</a:t>
            </a:r>
            <a:r>
              <a:rPr lang="en-US" sz="1600" dirty="0">
                <a:effectLst/>
                <a:latin typeface="Times New Roman" panose="02020603050405020304" pitchFamily="18" charset="0"/>
                <a:ea typeface="Times New Roman" panose="02020603050405020304" pitchFamily="18" charset="0"/>
                <a:cs typeface="Times New Roman" panose="02020603050405020304" pitchFamily="18" charset="0"/>
              </a:rPr>
              <a:t>).</a:t>
            </a:r>
            <a:endParaRPr lang="en-US" sz="1600" dirty="0">
              <a:effectLst/>
              <a:latin typeface="Times New Roman" panose="02020603050405020304" pitchFamily="18" charset="0"/>
              <a:ea typeface="Times New Roman" panose="02020603050405020304" pitchFamily="18" charset="0"/>
            </a:endParaRPr>
          </a:p>
          <a:p>
            <a:pPr marL="342900" marR="0" lvl="0" indent="-342900">
              <a:lnSpc>
                <a:spcPct val="115000"/>
              </a:lnSpc>
              <a:buFont typeface="Wingdings" panose="05000000000000000000" pitchFamily="2" charset="2"/>
              <a:buChar char=""/>
            </a:pPr>
            <a:r>
              <a:rPr lang="en-US" sz="1600" b="1" dirty="0">
                <a:effectLst/>
                <a:latin typeface="Times New Roman" panose="02020603050405020304" pitchFamily="18" charset="0"/>
                <a:ea typeface="Times New Roman" panose="02020603050405020304" pitchFamily="18" charset="0"/>
              </a:rPr>
              <a:t>Assistant Professor, Department of Public Law, College of Law, Al Ain University, Abu Dhabi, UAE (2015–2019).</a:t>
            </a:r>
            <a:endParaRPr lang="en-US" sz="1600" dirty="0">
              <a:effectLst/>
              <a:latin typeface="Times New Roman" panose="02020603050405020304" pitchFamily="18" charset="0"/>
              <a:ea typeface="Times New Roman" panose="02020603050405020304" pitchFamily="18" charset="0"/>
            </a:endParaRPr>
          </a:p>
          <a:p>
            <a:pPr marL="342900" marR="0" lvl="0" indent="-342900" algn="just" rtl="0">
              <a:lnSpc>
                <a:spcPct val="115000"/>
              </a:lnSpc>
              <a:spcBef>
                <a:spcPts val="0"/>
              </a:spcBef>
              <a:spcAft>
                <a:spcPts val="0"/>
              </a:spcAft>
              <a:buFont typeface="Wingdings" panose="05000000000000000000" pitchFamily="2" charset="2"/>
              <a:buChar char=""/>
            </a:pPr>
            <a:r>
              <a:rPr lang="en-US" sz="1600" b="1" dirty="0">
                <a:effectLst/>
                <a:latin typeface="Times New Roman" panose="02020603050405020304" pitchFamily="18" charset="0"/>
                <a:ea typeface="Times New Roman" panose="02020603050405020304" pitchFamily="18" charset="0"/>
                <a:cs typeface="Times New Roman" panose="02020603050405020304" pitchFamily="18" charset="0"/>
              </a:rPr>
              <a:t>Assistant Professor,</a:t>
            </a:r>
            <a:r>
              <a:rPr lang="en-US" sz="1600" dirty="0">
                <a:effectLst/>
                <a:latin typeface="Times New Roman" panose="02020603050405020304" pitchFamily="18" charset="0"/>
                <a:ea typeface="Times New Roman" panose="02020603050405020304" pitchFamily="18" charset="0"/>
                <a:cs typeface="Times New Roman" panose="02020603050405020304" pitchFamily="18" charset="0"/>
              </a:rPr>
              <a:t> Department of Management, University of Malaya (UM), Kuala Lumpur, Malaysia (2013-201</a:t>
            </a:r>
            <a:r>
              <a:rPr lang="ar-SA" sz="1600" dirty="0">
                <a:effectLst/>
                <a:latin typeface="Times New Roman" panose="02020603050405020304" pitchFamily="18" charset="0"/>
                <a:ea typeface="Times New Roman" panose="02020603050405020304" pitchFamily="18" charset="0"/>
                <a:cs typeface="Times New Roman" panose="02020603050405020304" pitchFamily="18" charset="0"/>
              </a:rPr>
              <a:t>5</a:t>
            </a:r>
            <a:r>
              <a:rPr lang="en-US" sz="1600" dirty="0">
                <a:effectLst/>
                <a:latin typeface="Times New Roman" panose="02020603050405020304" pitchFamily="18" charset="0"/>
                <a:ea typeface="Times New Roman" panose="02020603050405020304" pitchFamily="18" charset="0"/>
                <a:cs typeface="Times New Roman" panose="02020603050405020304" pitchFamily="18" charset="0"/>
              </a:rPr>
              <a:t>).</a:t>
            </a:r>
            <a:endParaRPr lang="en-US" sz="1600" dirty="0">
              <a:effectLst/>
              <a:latin typeface="Times New Roman" panose="02020603050405020304" pitchFamily="18" charset="0"/>
              <a:ea typeface="Times New Roman" panose="02020603050405020304" pitchFamily="18" charset="0"/>
            </a:endParaRPr>
          </a:p>
          <a:p>
            <a:pPr marL="0" marR="0" algn="just" rtl="0">
              <a:lnSpc>
                <a:spcPct val="115000"/>
              </a:lnSpc>
              <a:spcBef>
                <a:spcPts val="0"/>
              </a:spcBef>
              <a:spcAft>
                <a:spcPts val="0"/>
              </a:spcAft>
            </a:pPr>
            <a:r>
              <a:rPr lang="en-US" sz="140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1400" dirty="0">
              <a:effectLst/>
              <a:latin typeface="Times New Roman" panose="02020603050405020304" pitchFamily="18" charset="0"/>
              <a:ea typeface="Times New Roman" panose="02020603050405020304" pitchFamily="18" charset="0"/>
            </a:endParaRPr>
          </a:p>
          <a:p>
            <a:pPr marR="0" lvl="0" algn="l" defTabSz="914400" rtl="0" eaLnBrk="1" fontAlgn="auto" latinLnBrk="0" hangingPunct="1">
              <a:lnSpc>
                <a:spcPct val="100000"/>
              </a:lnSpc>
              <a:spcBef>
                <a:spcPct val="20000"/>
              </a:spcBef>
              <a:spcAft>
                <a:spcPts val="0"/>
              </a:spcAft>
              <a:buClr>
                <a:srgbClr val="0BD0D9"/>
              </a:buClr>
              <a:buSzPct val="95000"/>
              <a:tabLst/>
              <a:defRPr/>
            </a:pPr>
            <a:endParaRPr kumimoji="0" lang="en-US" sz="1400" b="0" i="0" u="none" strike="noStrike" kern="1200" cap="none" spc="0" normalizeH="0" baseline="0" noProof="0" dirty="0">
              <a:ln>
                <a:noFill/>
              </a:ln>
              <a:solidFill>
                <a:prstClr val="black"/>
              </a:solidFill>
              <a:effectLst/>
              <a:uLnTx/>
              <a:uFillTx/>
              <a:latin typeface="Constantia"/>
              <a:ea typeface="+mn-ea"/>
              <a:cs typeface="+mn-cs"/>
            </a:endParaRPr>
          </a:p>
          <a:p>
            <a:pPr marR="0" lvl="0" algn="l" defTabSz="914400" rtl="0" eaLnBrk="1" fontAlgn="auto" latinLnBrk="0" hangingPunct="1">
              <a:lnSpc>
                <a:spcPct val="100000"/>
              </a:lnSpc>
              <a:spcBef>
                <a:spcPct val="20000"/>
              </a:spcBef>
              <a:spcAft>
                <a:spcPts val="0"/>
              </a:spcAft>
              <a:buClr>
                <a:srgbClr val="0BD0D9"/>
              </a:buClr>
              <a:buSzPct val="95000"/>
              <a:tabLst/>
              <a:defRPr/>
            </a:pPr>
            <a:endParaRPr lang="en-US" sz="1400" dirty="0">
              <a:solidFill>
                <a:prstClr val="black"/>
              </a:solidFill>
              <a:latin typeface="Constantia"/>
            </a:endParaRPr>
          </a:p>
          <a:p>
            <a:pPr marR="0" lvl="0" algn="l" defTabSz="914400" rtl="0" eaLnBrk="1" fontAlgn="auto" latinLnBrk="0" hangingPunct="1">
              <a:lnSpc>
                <a:spcPct val="100000"/>
              </a:lnSpc>
              <a:spcBef>
                <a:spcPct val="20000"/>
              </a:spcBef>
              <a:spcAft>
                <a:spcPts val="0"/>
              </a:spcAft>
              <a:buClr>
                <a:srgbClr val="0BD0D9"/>
              </a:buClr>
              <a:buSzPct val="95000"/>
              <a:tabLst/>
              <a:defRPr/>
            </a:pPr>
            <a:endParaRPr kumimoji="0" lang="en-US" sz="1400" b="0" i="0" u="none" strike="noStrike" kern="1200" cap="none" spc="0" normalizeH="0" baseline="0" noProof="0" dirty="0">
              <a:ln>
                <a:noFill/>
              </a:ln>
              <a:solidFill>
                <a:prstClr val="black"/>
              </a:solidFill>
              <a:effectLst/>
              <a:uLnTx/>
              <a:uFillTx/>
              <a:latin typeface="Constantia"/>
              <a:ea typeface="+mn-ea"/>
              <a:cs typeface="+mn-cs"/>
            </a:endParaRPr>
          </a:p>
        </p:txBody>
      </p:sp>
      <p:pic>
        <p:nvPicPr>
          <p:cNvPr id="7" name="Graphic 21">
            <a:extLst>
              <a:ext uri="{FF2B5EF4-FFF2-40B4-BE49-F238E27FC236}">
                <a16:creationId xmlns:a16="http://schemas.microsoft.com/office/drawing/2014/main" id="{6B9F3BE8-42C7-2ED8-B468-15A3FBE69DD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962597715"/>
      </p:ext>
    </p:extLst>
  </p:cSld>
  <p:clrMapOvr>
    <a:masterClrMapping/>
  </p:clrMapOvr>
  <mc:AlternateContent xmlns:mc="http://schemas.openxmlformats.org/markup-compatibility/2006" xmlns:p14="http://schemas.microsoft.com/office/powerpoint/2010/main">
    <mc:Choice Requires="p14">
      <p:transition p14:dur="10" advTm="206760"/>
    </mc:Choice>
    <mc:Fallback xmlns="">
      <p:transition advTm="206760"/>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7F14A2-DF20-4D0C-2B3E-7C9D2B4ACFD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5B42C38-D062-EE1D-644E-EAEACB1288BE}"/>
              </a:ext>
            </a:extLst>
          </p:cNvPr>
          <p:cNvSpPr/>
          <p:nvPr/>
        </p:nvSpPr>
        <p:spPr>
          <a:xfrm>
            <a:off x="626140" y="436880"/>
            <a:ext cx="11271220" cy="57607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6" name="TextBox 5">
            <a:extLst>
              <a:ext uri="{FF2B5EF4-FFF2-40B4-BE49-F238E27FC236}">
                <a16:creationId xmlns:a16="http://schemas.microsoft.com/office/drawing/2014/main" id="{8AAD06B5-5B4C-6197-1FE3-918D38011874}"/>
              </a:ext>
            </a:extLst>
          </p:cNvPr>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Alexandria" charset="0"/>
                <a:ea typeface="+mn-ea"/>
                <a:cs typeface="Alexandria" charset="0"/>
              </a:rPr>
              <a:t>lecture</a:t>
            </a:r>
            <a:endParaRPr kumimoji="0" lang="en-US" sz="2800" b="0"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48" name="TextBox 47">
            <a:extLst>
              <a:ext uri="{FF2B5EF4-FFF2-40B4-BE49-F238E27FC236}">
                <a16:creationId xmlns:a16="http://schemas.microsoft.com/office/drawing/2014/main" id="{97CD2484-0ECA-1108-BB92-422D4EE5331F}"/>
              </a:ext>
            </a:extLst>
          </p:cNvPr>
          <p:cNvSpPr txBox="1"/>
          <p:nvPr/>
        </p:nvSpPr>
        <p:spPr>
          <a:xfrm>
            <a:off x="772887" y="436879"/>
            <a:ext cx="10792974" cy="5272213"/>
          </a:xfrm>
          <a:prstGeom prst="rect">
            <a:avLst/>
          </a:prstGeom>
          <a:noFill/>
        </p:spPr>
        <p:txBody>
          <a:bodyPr wrap="square" rtlCol="0">
            <a:spAutoFit/>
          </a:bodyPr>
          <a:lstStyle/>
          <a:p>
            <a:pPr marL="457200" marR="0" lvl="0" indent="0" algn="l" defTabSz="914400" rtl="0" eaLnBrk="1" fontAlgn="auto" latinLnBrk="0" hangingPunct="1">
              <a:lnSpc>
                <a:spcPct val="115000"/>
              </a:lnSpc>
              <a:spcBef>
                <a:spcPts val="0"/>
              </a:spcBef>
              <a:spcAft>
                <a:spcPts val="0"/>
              </a:spcAft>
              <a:buClrTx/>
              <a:buSzTx/>
              <a:buFontTx/>
              <a:buNone/>
              <a:tabLst/>
              <a:defRPr/>
            </a:pPr>
            <a:endParaRPr kumimoji="0" lang="en-US" sz="1400" b="1" i="0" u="sng"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charset="0"/>
                <a:ea typeface="+mn-ea"/>
                <a:cs typeface="Alexandria" charset="0"/>
              </a:rPr>
              <a:t>Educational course teacher :Nayel AlOmran</a:t>
            </a:r>
          </a:p>
          <a:p>
            <a:pPr marL="457200" marR="0" lvl="0" indent="0" algn="l" defTabSz="914400" rtl="0" eaLnBrk="1" fontAlgn="auto" latinLnBrk="0" hangingPunct="1">
              <a:lnSpc>
                <a:spcPct val="115000"/>
              </a:lnSpc>
              <a:spcBef>
                <a:spcPts val="0"/>
              </a:spcBef>
              <a:spcAft>
                <a:spcPts val="0"/>
              </a:spcAft>
              <a:buClrTx/>
              <a:buSzTx/>
              <a:buFontTx/>
              <a:buNone/>
              <a:tabLst/>
              <a:defRPr/>
            </a:pPr>
            <a:endParaRPr kumimoji="0" lang="en-US" sz="1400" b="1" i="0" u="sng"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endParaRPr>
          </a:p>
          <a:p>
            <a:pPr marL="457200" marR="0" lvl="0" indent="0" algn="just" defTabSz="914400" rtl="0" eaLnBrk="1" fontAlgn="auto" latinLnBrk="0" hangingPunct="1">
              <a:lnSpc>
                <a:spcPct val="115000"/>
              </a:lnSpc>
              <a:spcBef>
                <a:spcPts val="0"/>
              </a:spcBef>
              <a:spcAft>
                <a:spcPts val="0"/>
              </a:spcAft>
              <a:buClrTx/>
              <a:buSzTx/>
              <a:buFontTx/>
              <a:buNone/>
              <a:tabLst/>
              <a:defRPr/>
            </a:pPr>
            <a:r>
              <a:rPr kumimoji="0" lang="en-US" sz="2000" i="0"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Dr. Na</a:t>
            </a:r>
            <a:r>
              <a:rPr 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y</a:t>
            </a:r>
            <a:r>
              <a:rPr kumimoji="0" lang="en-US" sz="2000" i="0" strike="noStrike" kern="1200" cap="none" spc="0" normalizeH="0" baseline="0" noProof="0" dirty="0" err="1">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el</a:t>
            </a:r>
            <a:r>
              <a:rPr kumimoji="0" lang="en-US" sz="2000" i="0"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Al-Omran is an Associate Professor specializing in Constitutional and Administrative Law, with over 20 years of academic and research experience in teaching and supervising legal studies at international institutions.</a:t>
            </a:r>
            <a:r>
              <a:rPr kumimoji="0" lang="ar-AE" sz="2000" i="0"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000" i="0"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His teaching expertise includes Constitutional Law, Administrative Law, Business Law, Public Law, Governance, and Legal Ethics, along with supervising undergraduate and graduate research projects.</a:t>
            </a:r>
            <a:r>
              <a:rPr kumimoji="0" lang="ar-AE" sz="2000" i="0"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000" i="0"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Dr. Al-Omran has a strong research record, having published </a:t>
            </a:r>
            <a:r>
              <a:rPr kumimoji="0" lang="en-US" sz="2000" b="1" i="0"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over 52 </a:t>
            </a:r>
            <a:r>
              <a:rPr kumimoji="0" lang="en-US" sz="2000" i="0"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peer-reviewed articles in prestigious international journals, focusing on constitutional justice, legislative gaps, administrative accountability, legal reform, and comparative public law, with wide citations at both regional and international levels. He actively participates in academic conferences, curriculum development, and institutional service, reinforcing his role as a respected researcher, educator, and legal expert globally. </a:t>
            </a:r>
            <a:endParaRPr kumimoji="0" lang="en-US" sz="2000" i="0"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endParaRPr>
          </a:p>
          <a:p>
            <a:pPr marL="0" marR="0" lvl="0" indent="0" algn="l" defTabSz="914400" rtl="0" eaLnBrk="1" fontAlgn="auto" latinLnBrk="0" hangingPunct="1">
              <a:lnSpc>
                <a:spcPct val="100000"/>
              </a:lnSpc>
              <a:spcBef>
                <a:spcPct val="20000"/>
              </a:spcBef>
              <a:spcAft>
                <a:spcPts val="0"/>
              </a:spcAft>
              <a:buClr>
                <a:srgbClr val="0BD0D9"/>
              </a:buClr>
              <a:buSzPct val="95000"/>
              <a:buFontTx/>
              <a:buNone/>
              <a:tabLst/>
              <a:defRPr/>
            </a:pPr>
            <a:endParaRPr kumimoji="0" lang="en-US" sz="1400" b="0" i="0" u="none" strike="noStrike" kern="1200" cap="none" spc="0" normalizeH="0" baseline="0" noProof="0" dirty="0">
              <a:ln>
                <a:noFill/>
              </a:ln>
              <a:solidFill>
                <a:prstClr val="black"/>
              </a:solidFill>
              <a:effectLst/>
              <a:uLnTx/>
              <a:uFillTx/>
              <a:latin typeface="Constantia"/>
              <a:ea typeface="+mn-ea"/>
              <a:cs typeface="+mn-cs"/>
            </a:endParaRPr>
          </a:p>
          <a:p>
            <a:pPr marL="0" marR="0" lvl="0" indent="0" algn="l" defTabSz="914400" rtl="0" eaLnBrk="1" fontAlgn="auto" latinLnBrk="0" hangingPunct="1">
              <a:lnSpc>
                <a:spcPct val="100000"/>
              </a:lnSpc>
              <a:spcBef>
                <a:spcPct val="20000"/>
              </a:spcBef>
              <a:spcAft>
                <a:spcPts val="0"/>
              </a:spcAft>
              <a:buClr>
                <a:srgbClr val="0BD0D9"/>
              </a:buClr>
              <a:buSzPct val="95000"/>
              <a:buFontTx/>
              <a:buNone/>
              <a:tabLst/>
              <a:defRPr/>
            </a:pPr>
            <a:endParaRPr kumimoji="0" lang="en-US" sz="1400" b="0" i="0" u="none" strike="noStrike" kern="1200" cap="none" spc="0" normalizeH="0" baseline="0" noProof="0" dirty="0">
              <a:ln>
                <a:noFill/>
              </a:ln>
              <a:solidFill>
                <a:prstClr val="black"/>
              </a:solidFill>
              <a:effectLst/>
              <a:uLnTx/>
              <a:uFillTx/>
              <a:latin typeface="Constantia"/>
              <a:ea typeface="+mn-ea"/>
              <a:cs typeface="+mn-cs"/>
            </a:endParaRPr>
          </a:p>
          <a:p>
            <a:pPr marL="0" marR="0" lvl="0" indent="0" algn="l" defTabSz="914400" rtl="0" eaLnBrk="1" fontAlgn="auto" latinLnBrk="0" hangingPunct="1">
              <a:lnSpc>
                <a:spcPct val="100000"/>
              </a:lnSpc>
              <a:spcBef>
                <a:spcPct val="20000"/>
              </a:spcBef>
              <a:spcAft>
                <a:spcPts val="0"/>
              </a:spcAft>
              <a:buClr>
                <a:srgbClr val="0BD0D9"/>
              </a:buClr>
              <a:buSzPct val="95000"/>
              <a:buFontTx/>
              <a:buNone/>
              <a:tabLst/>
              <a:defRPr/>
            </a:pPr>
            <a:endParaRPr kumimoji="0" lang="en-US" sz="1400" b="0" i="0" u="none" strike="noStrike" kern="1200" cap="none" spc="0" normalizeH="0" baseline="0" noProof="0" dirty="0">
              <a:ln>
                <a:noFill/>
              </a:ln>
              <a:solidFill>
                <a:prstClr val="black"/>
              </a:solidFill>
              <a:effectLst/>
              <a:uLnTx/>
              <a:uFillTx/>
              <a:latin typeface="Constantia"/>
              <a:ea typeface="+mn-ea"/>
              <a:cs typeface="+mn-cs"/>
            </a:endParaRPr>
          </a:p>
        </p:txBody>
      </p:sp>
      <p:pic>
        <p:nvPicPr>
          <p:cNvPr id="7" name="Graphic 21">
            <a:extLst>
              <a:ext uri="{FF2B5EF4-FFF2-40B4-BE49-F238E27FC236}">
                <a16:creationId xmlns:a16="http://schemas.microsoft.com/office/drawing/2014/main" id="{6B9F3BE8-42C7-2ED8-B468-15A3FBE69DD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070725331"/>
      </p:ext>
    </p:extLst>
  </p:cSld>
  <p:clrMapOvr>
    <a:masterClrMapping/>
  </p:clrMapOvr>
  <mc:AlternateContent xmlns:mc="http://schemas.openxmlformats.org/markup-compatibility/2006" xmlns:p14="http://schemas.microsoft.com/office/powerpoint/2010/main">
    <mc:Choice Requires="p14">
      <p:transition p14:dur="10" advTm="1985"/>
    </mc:Choice>
    <mc:Fallback xmlns="">
      <p:transition advTm="1985"/>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7E4584-597E-7A8F-F189-86C254C518E9}"/>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F2D0777B-A818-43A4-71E4-DBBD8DE53EAC}"/>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DE88956E-581E-C7A4-17C7-0A0C7B96C9FD}"/>
              </a:ext>
            </a:extLst>
          </p:cNvPr>
          <p:cNvSpPr txBox="1"/>
          <p:nvPr/>
        </p:nvSpPr>
        <p:spPr>
          <a:xfrm>
            <a:off x="6827520" y="1412953"/>
            <a:ext cx="4856480"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B0F0"/>
                </a:solidFill>
                <a:effectLst/>
                <a:uLnTx/>
                <a:uFillTx/>
                <a:latin typeface="Alexandria" charset="0"/>
                <a:ea typeface="+mn-ea"/>
                <a:cs typeface="Alexandria" charset="0"/>
              </a:rPr>
              <a:t>Course Description</a:t>
            </a:r>
          </a:p>
        </p:txBody>
      </p:sp>
      <p:sp>
        <p:nvSpPr>
          <p:cNvPr id="28" name="Rectangle 27">
            <a:extLst>
              <a:ext uri="{FF2B5EF4-FFF2-40B4-BE49-F238E27FC236}">
                <a16:creationId xmlns:a16="http://schemas.microsoft.com/office/drawing/2014/main" id="{0FB2D6C4-F41F-EF4D-5E8D-737B8A8F6489}"/>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9DC7C19C-9927-4EE5-52B3-0B242D85A69A}"/>
              </a:ext>
            </a:extLst>
          </p:cNvPr>
          <p:cNvSpPr txBox="1"/>
          <p:nvPr/>
        </p:nvSpPr>
        <p:spPr>
          <a:xfrm>
            <a:off x="5334000" y="2495028"/>
            <a:ext cx="6681570" cy="3631763"/>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onstantia"/>
                <a:ea typeface="+mn-ea"/>
                <a:cs typeface="+mn-cs"/>
              </a:rPr>
              <a:t>This course aims to provide foundational knowledge about the legal system and dispute resolution and their impact on business. The main areas covered in the course include the general principles of law, the relationship between law and business, the relationship between law and ethics, contracts, sales, torts, agency law, intellectual property, and business law in a global context.</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Alexandria" charset="0"/>
              <a:ea typeface="+mn-ea"/>
              <a:cs typeface="Alexandria" charset="0"/>
            </a:endParaRPr>
          </a:p>
        </p:txBody>
      </p:sp>
      <p:pic>
        <p:nvPicPr>
          <p:cNvPr id="6" name="Graphic 21">
            <a:extLst>
              <a:ext uri="{FF2B5EF4-FFF2-40B4-BE49-F238E27FC236}">
                <a16:creationId xmlns:a16="http://schemas.microsoft.com/office/drawing/2014/main" id="{5A2CA878-9267-DA21-49A1-78379A231C2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1" name="Picture 10">
            <a:extLst>
              <a:ext uri="{FF2B5EF4-FFF2-40B4-BE49-F238E27FC236}">
                <a16:creationId xmlns:a16="http://schemas.microsoft.com/office/drawing/2014/main" id="{962E4D05-FEF9-614B-047E-61FBB040FF12}"/>
              </a:ext>
            </a:extLst>
          </p:cNvPr>
          <p:cNvPicPr>
            <a:picLocks noChangeAspect="1"/>
          </p:cNvPicPr>
          <p:nvPr/>
        </p:nvPicPr>
        <p:blipFill>
          <a:blip r:embed="rId4"/>
          <a:stretch>
            <a:fillRect/>
          </a:stretch>
        </p:blipFill>
        <p:spPr>
          <a:xfrm>
            <a:off x="508000" y="1685165"/>
            <a:ext cx="3992880" cy="3791075"/>
          </a:xfrm>
          <a:prstGeom prst="rect">
            <a:avLst/>
          </a:prstGeom>
        </p:spPr>
      </p:pic>
    </p:spTree>
    <p:extLst>
      <p:ext uri="{BB962C8B-B14F-4D97-AF65-F5344CB8AC3E}">
        <p14:creationId xmlns:p14="http://schemas.microsoft.com/office/powerpoint/2010/main" val="610710360"/>
      </p:ext>
    </p:extLst>
  </p:cSld>
  <p:clrMapOvr>
    <a:masterClrMapping/>
  </p:clrMapOvr>
  <mc:AlternateContent xmlns:mc="http://schemas.openxmlformats.org/markup-compatibility/2006" xmlns:p14="http://schemas.microsoft.com/office/powerpoint/2010/main">
    <mc:Choice Requires="p14">
      <p:transition spd="slow" p14:dur="2000" advTm="49259"/>
    </mc:Choice>
    <mc:Fallback xmlns="">
      <p:transition spd="slow" advTm="49259"/>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CA886B2-DDE1-B425-03AF-508F1801E8CB}"/>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37CED1EC-B934-4F8F-5BA0-EFE1F16521FB}"/>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342386AC-CD12-D2D0-76EC-C1A5309AB1C8}"/>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D1CEDD59-3BB3-4F84-DB52-37E42C42B9CA}"/>
              </a:ext>
            </a:extLst>
          </p:cNvPr>
          <p:cNvSpPr txBox="1"/>
          <p:nvPr/>
        </p:nvSpPr>
        <p:spPr>
          <a:xfrm>
            <a:off x="4492101" y="878889"/>
            <a:ext cx="6242160"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Learning Objectives and Outcomes </a:t>
            </a:r>
          </a:p>
        </p:txBody>
      </p:sp>
      <p:sp>
        <p:nvSpPr>
          <p:cNvPr id="28" name="Rectangle 27">
            <a:extLst>
              <a:ext uri="{FF2B5EF4-FFF2-40B4-BE49-F238E27FC236}">
                <a16:creationId xmlns:a16="http://schemas.microsoft.com/office/drawing/2014/main" id="{2CD56DD9-8775-687B-9BC2-C7FE170723ED}"/>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EECAAB19-C25C-4D66-A4AA-18807AD20CA2}"/>
              </a:ext>
            </a:extLst>
          </p:cNvPr>
          <p:cNvSpPr txBox="1"/>
          <p:nvPr/>
        </p:nvSpPr>
        <p:spPr>
          <a:xfrm>
            <a:off x="3533313" y="1651832"/>
            <a:ext cx="8009309" cy="4611519"/>
          </a:xfrm>
          <a:prstGeom prst="rect">
            <a:avLst/>
          </a:prstGeom>
          <a:noFill/>
        </p:spPr>
        <p:txBody>
          <a:bodyPr wrap="square" rtlCol="0">
            <a:spAutoFit/>
          </a:bodyPr>
          <a:lstStyle/>
          <a:p>
            <a:pPr marL="0" marR="0" lvl="0" indent="0" defTabSz="914400" eaLnBrk="1" fontAlgn="auto" latinLnBrk="0" hangingPunct="1">
              <a:lnSpc>
                <a:spcPct val="15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Expected Outcomes:</a:t>
            </a:r>
            <a:b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en-US" sz="18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By the end of the course, students are expected to be able to:</a:t>
            </a:r>
          </a:p>
          <a:p>
            <a:pPr marL="285750" marR="0" lvl="0" indent="-285750" defTabSz="914400" eaLnBrk="1" fontAlgn="auto" latinLnBrk="0" hangingPunct="1">
              <a:lnSpc>
                <a:spcPct val="150000"/>
              </a:lnSpc>
              <a:spcBef>
                <a:spcPts val="0"/>
              </a:spcBef>
              <a:spcAft>
                <a:spcPts val="0"/>
              </a:spcAft>
              <a:buClrTx/>
              <a:buSzTx/>
              <a:buFont typeface="Wingdings" panose="05000000000000000000" pitchFamily="2" charset="2"/>
              <a:buChar char="§"/>
              <a:tabLst/>
              <a:defRPr/>
            </a:pP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Describe legal systems and the legal environment of business.</a:t>
            </a:r>
          </a:p>
          <a:p>
            <a:pPr marL="285750" marR="0" lvl="0" indent="-285750" defTabSz="914400" eaLnBrk="1" fontAlgn="auto" latinLnBrk="0" hangingPunct="1">
              <a:lnSpc>
                <a:spcPct val="150000"/>
              </a:lnSpc>
              <a:spcBef>
                <a:spcPts val="0"/>
              </a:spcBef>
              <a:spcAft>
                <a:spcPts val="0"/>
              </a:spcAft>
              <a:buClrTx/>
              <a:buSzTx/>
              <a:buFont typeface="Wingdings" panose="05000000000000000000" pitchFamily="2" charset="2"/>
              <a:buChar char="§"/>
              <a:tabLst/>
              <a:defRPr/>
            </a:pP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Describe the relationship between ethics and law in business.</a:t>
            </a:r>
          </a:p>
          <a:p>
            <a:pPr marL="285750" marR="0" lvl="0" indent="-285750" defTabSz="914400" eaLnBrk="1" fontAlgn="auto" latinLnBrk="0" hangingPunct="1">
              <a:lnSpc>
                <a:spcPct val="150000"/>
              </a:lnSpc>
              <a:spcBef>
                <a:spcPts val="0"/>
              </a:spcBef>
              <a:spcAft>
                <a:spcPts val="0"/>
              </a:spcAft>
              <a:buClrTx/>
              <a:buSzTx/>
              <a:buFont typeface="Wingdings" panose="05000000000000000000" pitchFamily="2" charset="2"/>
              <a:buChar char="§"/>
              <a:tabLst/>
              <a:defRPr/>
            </a:pP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Identify relevant legal terminology in the field of business</a:t>
            </a:r>
            <a:r>
              <a:rPr lang="en-US" dirty="0">
                <a:solidFill>
                  <a:prstClr val="black"/>
                </a:solidFill>
                <a:latin typeface="Alexandria regular" pitchFamily="2" charset="-78"/>
                <a:cs typeface="Alexandria regular" pitchFamily="2" charset="-78"/>
              </a:rPr>
              <a:t>.</a:t>
            </a:r>
          </a:p>
          <a:p>
            <a:pPr marL="285750" marR="0" lvl="0" indent="-285750" defTabSz="914400" eaLnBrk="1" fontAlgn="auto" latinLnBrk="0" hangingPunct="1">
              <a:lnSpc>
                <a:spcPct val="150000"/>
              </a:lnSpc>
              <a:spcBef>
                <a:spcPts val="0"/>
              </a:spcBef>
              <a:spcAft>
                <a:spcPts val="0"/>
              </a:spcAft>
              <a:buClrTx/>
              <a:buSzTx/>
              <a:buFont typeface="Wingdings" panose="05000000000000000000" pitchFamily="2" charset="2"/>
              <a:buChar char="§"/>
              <a:tabLst/>
              <a:defRPr/>
            </a:pP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Explain the fundamental principles of law applicable to business and commercial transactions.</a:t>
            </a:r>
          </a:p>
          <a:p>
            <a:pPr marL="285750" marR="0" lvl="0" indent="-285750" defTabSz="914400" eaLnBrk="1" fontAlgn="auto" latinLnBrk="0" hangingPunct="1">
              <a:lnSpc>
                <a:spcPct val="150000"/>
              </a:lnSpc>
              <a:spcBef>
                <a:spcPts val="0"/>
              </a:spcBef>
              <a:spcAft>
                <a:spcPts val="0"/>
              </a:spcAft>
              <a:buClrTx/>
              <a:buSzTx/>
              <a:buFont typeface="Wingdings" panose="05000000000000000000" pitchFamily="2" charset="2"/>
              <a:buChar char="§"/>
              <a:tabLst/>
              <a:defRPr/>
            </a:pP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Describe business law in a global context.</a:t>
            </a:r>
          </a:p>
          <a:p>
            <a:pPr marL="285750" marR="0" lvl="0" indent="-285750" defTabSz="914400" eaLnBrk="1" fontAlgn="auto" latinLnBrk="0" hangingPunct="1">
              <a:lnSpc>
                <a:spcPct val="150000"/>
              </a:lnSpc>
              <a:spcBef>
                <a:spcPts val="0"/>
              </a:spcBef>
              <a:spcAft>
                <a:spcPts val="0"/>
              </a:spcAft>
              <a:buClrTx/>
              <a:buSzTx/>
              <a:buFont typeface="Wingdings" panose="05000000000000000000" pitchFamily="2" charset="2"/>
              <a:buChar char="§"/>
              <a:tabLst/>
              <a:defRPr/>
            </a:pP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Describe current laws, rules, and regulations related to the resolution of commercial disputes.</a:t>
            </a: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pic>
        <p:nvPicPr>
          <p:cNvPr id="6" name="Graphic 21">
            <a:extLst>
              <a:ext uri="{FF2B5EF4-FFF2-40B4-BE49-F238E27FC236}">
                <a16:creationId xmlns:a16="http://schemas.microsoft.com/office/drawing/2014/main" id="{D1CC0F89-B342-52DC-66AB-260BED33D7D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574899620"/>
      </p:ext>
    </p:extLst>
  </p:cSld>
  <p:clrMapOvr>
    <a:masterClrMapping/>
  </p:clrMapOvr>
  <mc:AlternateContent xmlns:mc="http://schemas.openxmlformats.org/markup-compatibility/2006" xmlns:p14="http://schemas.microsoft.com/office/powerpoint/2010/main">
    <mc:Choice Requires="p14">
      <p:transition spd="slow" p14:dur="2000" advTm="62889"/>
    </mc:Choice>
    <mc:Fallback xmlns="">
      <p:transition spd="slow" advTm="62889"/>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0E6602-282B-C23B-34FE-8B50AED110CA}"/>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1F643946-48D2-AED9-4519-8CA3F5800E04}"/>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8B3C5FAC-0C67-700B-36D5-F51EB4F4B63F}"/>
              </a:ext>
            </a:extLst>
          </p:cNvPr>
          <p:cNvSpPr txBox="1"/>
          <p:nvPr/>
        </p:nvSpPr>
        <p:spPr>
          <a:xfrm>
            <a:off x="3344333" y="999066"/>
            <a:ext cx="7389930"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Course Content</a:t>
            </a:r>
          </a:p>
        </p:txBody>
      </p:sp>
      <p:sp>
        <p:nvSpPr>
          <p:cNvPr id="28" name="Rectangle 27">
            <a:extLst>
              <a:ext uri="{FF2B5EF4-FFF2-40B4-BE49-F238E27FC236}">
                <a16:creationId xmlns:a16="http://schemas.microsoft.com/office/drawing/2014/main" id="{999C1077-1BBF-788D-6D03-B8AE03D4BC3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E7CD7402-70B9-9C56-C88D-30AF02054A6F}"/>
              </a:ext>
            </a:extLst>
          </p:cNvPr>
          <p:cNvSpPr txBox="1"/>
          <p:nvPr/>
        </p:nvSpPr>
        <p:spPr>
          <a:xfrm>
            <a:off x="2021841" y="2168361"/>
            <a:ext cx="9520782" cy="3054939"/>
          </a:xfrm>
          <a:prstGeom prst="rect">
            <a:avLst/>
          </a:prstGeom>
          <a:noFill/>
        </p:spPr>
        <p:txBody>
          <a:bodyPr wrap="square" rtlCol="0">
            <a:spAutoFit/>
          </a:bodyPr>
          <a:lstStyle/>
          <a:p>
            <a:pPr marL="0" marR="0" lvl="0" indent="0" algn="l" defTabSz="914400" rtl="0" eaLnBrk="1" fontAlgn="auto" latinLnBrk="0" hangingPunct="1">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Source of law and Fundamentals of the legal environment including:</a:t>
            </a:r>
          </a:p>
          <a:p>
            <a:pPr marL="0" marR="0" lvl="0" indent="0" algn="l" defTabSz="914400" rtl="0" eaLnBrk="1" fontAlgn="auto" latinLnBrk="0" hangingPunct="1">
              <a:lnSpc>
                <a:spcPct val="200000"/>
              </a:lnSpc>
              <a:spcBef>
                <a:spcPts val="0"/>
              </a:spcBef>
              <a:spcAft>
                <a:spcPts val="0"/>
              </a:spcAft>
              <a:buClrTx/>
              <a:buSzTx/>
              <a:buFontTx/>
              <a:buNone/>
              <a:tabLst/>
              <a:defRPr/>
            </a:pPr>
            <a:r>
              <a:rPr kumimoji="0" lang="en-US" sz="180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1. Difference between civil law and commercial law</a:t>
            </a:r>
          </a:p>
          <a:p>
            <a:pPr marL="0" marR="0" lvl="0" indent="0" algn="l" defTabSz="914400" rtl="0" eaLnBrk="1" fontAlgn="auto" latinLnBrk="0" hangingPunct="1">
              <a:lnSpc>
                <a:spcPct val="200000"/>
              </a:lnSpc>
              <a:spcBef>
                <a:spcPts val="0"/>
              </a:spcBef>
              <a:spcAft>
                <a:spcPts val="0"/>
              </a:spcAft>
              <a:buClrTx/>
              <a:buSzTx/>
              <a:buFontTx/>
              <a:buNone/>
              <a:tabLst/>
              <a:defRPr/>
            </a:pPr>
            <a:r>
              <a:rPr kumimoji="0" lang="en-US" sz="180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2. legal Persons subject to the law</a:t>
            </a:r>
          </a:p>
          <a:p>
            <a:pPr marL="0" marR="0" lvl="0" indent="0" algn="l" defTabSz="914400" rtl="0" eaLnBrk="1" fontAlgn="auto" latinLnBrk="0" hangingPunct="1">
              <a:lnSpc>
                <a:spcPct val="200000"/>
              </a:lnSpc>
              <a:spcBef>
                <a:spcPts val="0"/>
              </a:spcBef>
              <a:spcAft>
                <a:spcPts val="0"/>
              </a:spcAft>
              <a:buClrTx/>
              <a:buSzTx/>
              <a:buFontTx/>
              <a:buNone/>
              <a:tabLst/>
              <a:defRPr/>
            </a:pPr>
            <a:r>
              <a:rPr kumimoji="0" lang="en-US" sz="180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3. Different types of businesses</a:t>
            </a:r>
          </a:p>
          <a:p>
            <a:pPr marL="0" marR="0" lvl="0" indent="0" algn="l" defTabSz="914400" rtl="0" eaLnBrk="1" fontAlgn="auto" latinLnBrk="0" hangingPunct="1">
              <a:lnSpc>
                <a:spcPct val="200000"/>
              </a:lnSpc>
              <a:spcBef>
                <a:spcPts val="0"/>
              </a:spcBef>
              <a:spcAft>
                <a:spcPts val="0"/>
              </a:spcAft>
              <a:buClrTx/>
              <a:buSzTx/>
              <a:buFontTx/>
              <a:buNone/>
              <a:tabLst/>
              <a:defRPr/>
            </a:pPr>
            <a:r>
              <a:rPr kumimoji="0" lang="en-US" sz="180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4. Definition of a merchant and his obligations</a:t>
            </a:r>
          </a:p>
          <a:p>
            <a:pPr marL="0" marR="0" lvl="0" indent="0" algn="l" defTabSz="914400" rtl="0" eaLnBrk="1" fontAlgn="auto" latinLnBrk="0" hangingPunct="1">
              <a:lnSpc>
                <a:spcPct val="200000"/>
              </a:lnSpc>
              <a:spcBef>
                <a:spcPts val="0"/>
              </a:spcBef>
              <a:spcAft>
                <a:spcPts val="0"/>
              </a:spcAft>
              <a:buClrTx/>
              <a:buSzTx/>
              <a:buFontTx/>
              <a:buNone/>
              <a:tabLst/>
              <a:defRPr/>
            </a:pPr>
            <a:r>
              <a:rPr kumimoji="0" lang="en-US" sz="180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5. What is a company and types of commercial companies</a:t>
            </a:r>
          </a:p>
        </p:txBody>
      </p:sp>
      <p:pic>
        <p:nvPicPr>
          <p:cNvPr id="6" name="Graphic 21">
            <a:extLst>
              <a:ext uri="{FF2B5EF4-FFF2-40B4-BE49-F238E27FC236}">
                <a16:creationId xmlns:a16="http://schemas.microsoft.com/office/drawing/2014/main" id="{9DEDFCA3-DF97-80E3-0AA1-58199984A77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306788699"/>
      </p:ext>
    </p:extLst>
  </p:cSld>
  <p:clrMapOvr>
    <a:masterClrMapping/>
  </p:clrMapOvr>
  <mc:AlternateContent xmlns:mc="http://schemas.openxmlformats.org/markup-compatibility/2006" xmlns:p14="http://schemas.microsoft.com/office/powerpoint/2010/main">
    <mc:Choice Requires="p14">
      <p:transition spd="slow" p14:dur="2000" advTm="47664"/>
    </mc:Choice>
    <mc:Fallback xmlns="">
      <p:transition spd="slow" advTm="47664"/>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1C77AF1-A6F9-6704-7CC4-0EC26B415213}"/>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A4F4D6A4-8683-DD65-2ABA-919B3852731A}"/>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AD19733C-9215-E2E4-0745-3C47652404C4}"/>
              </a:ext>
            </a:extLst>
          </p:cNvPr>
          <p:cNvSpPr txBox="1"/>
          <p:nvPr/>
        </p:nvSpPr>
        <p:spPr>
          <a:xfrm>
            <a:off x="3344333" y="999066"/>
            <a:ext cx="7389930"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Course Content</a:t>
            </a:r>
          </a:p>
        </p:txBody>
      </p:sp>
      <p:sp>
        <p:nvSpPr>
          <p:cNvPr id="28" name="Rectangle 27">
            <a:extLst>
              <a:ext uri="{FF2B5EF4-FFF2-40B4-BE49-F238E27FC236}">
                <a16:creationId xmlns:a16="http://schemas.microsoft.com/office/drawing/2014/main" id="{5F1BC2A6-C12B-C620-DEF7-DB27A9602F1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60EC6B5E-F7E5-6EBF-8975-A41AD5FD2B96}"/>
              </a:ext>
            </a:extLst>
          </p:cNvPr>
          <p:cNvSpPr txBox="1"/>
          <p:nvPr/>
        </p:nvSpPr>
        <p:spPr>
          <a:xfrm>
            <a:off x="2062480" y="2405463"/>
            <a:ext cx="9622382" cy="2949525"/>
          </a:xfrm>
          <a:prstGeom prst="rect">
            <a:avLst/>
          </a:prstGeom>
          <a:noFill/>
        </p:spPr>
        <p:txBody>
          <a:bodyPr wrap="square" rtlCol="0">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Source of law and Fundamentals of the legal environment including:</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6. contract law.</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7. The requirements of concluding a legally valid contract.</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8. The electronic signature and its various types and the validity of this signature as evidence.</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9. The requirements of the company contract and its various formal and substantive conditions.</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10. Types of commercial companies included in the new Saudi system</a:t>
            </a: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pic>
        <p:nvPicPr>
          <p:cNvPr id="6" name="Graphic 21">
            <a:extLst>
              <a:ext uri="{FF2B5EF4-FFF2-40B4-BE49-F238E27FC236}">
                <a16:creationId xmlns:a16="http://schemas.microsoft.com/office/drawing/2014/main" id="{CD886E8B-014C-E401-17A5-998E42A6462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306027634"/>
      </p:ext>
    </p:extLst>
  </p:cSld>
  <p:clrMapOvr>
    <a:masterClrMapping/>
  </p:clrMapOvr>
  <mc:AlternateContent xmlns:mc="http://schemas.openxmlformats.org/markup-compatibility/2006" xmlns:p14="http://schemas.microsoft.com/office/powerpoint/2010/main">
    <mc:Choice Requires="p14">
      <p:transition spd="slow" p14:dur="2000" advTm="37928"/>
    </mc:Choice>
    <mc:Fallback xmlns="">
      <p:transition spd="slow" advTm="37928"/>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5C9B80-F3C6-9964-CBA9-57DE36B16C54}"/>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402E1BD3-0B93-9568-1A71-37B0E2A5D13F}"/>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9045B7A6-FD82-E2EB-5ED3-2CBF57B27421}"/>
              </a:ext>
            </a:extLst>
          </p:cNvPr>
          <p:cNvSpPr/>
          <p:nvPr/>
        </p:nvSpPr>
        <p:spPr>
          <a:xfrm rot="16200000" flipV="1">
            <a:off x="-1122046" y="25736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53294909-0BAE-7EA0-13BB-8976278A1240}"/>
              </a:ext>
            </a:extLst>
          </p:cNvPr>
          <p:cNvSpPr txBox="1"/>
          <p:nvPr/>
        </p:nvSpPr>
        <p:spPr>
          <a:xfrm>
            <a:off x="5078441" y="1518673"/>
            <a:ext cx="4869490"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Teaching Plan</a:t>
            </a:r>
          </a:p>
        </p:txBody>
      </p:sp>
      <p:sp>
        <p:nvSpPr>
          <p:cNvPr id="28" name="Rectangle 27">
            <a:extLst>
              <a:ext uri="{FF2B5EF4-FFF2-40B4-BE49-F238E27FC236}">
                <a16:creationId xmlns:a16="http://schemas.microsoft.com/office/drawing/2014/main" id="{F88CC825-D609-96FB-302A-0E873470F8E7}"/>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3B022CFF-2015-8A80-7832-38DC2F029F17}"/>
              </a:ext>
            </a:extLst>
          </p:cNvPr>
          <p:cNvSpPr txBox="1"/>
          <p:nvPr/>
        </p:nvSpPr>
        <p:spPr>
          <a:xfrm>
            <a:off x="3385474" y="2551300"/>
            <a:ext cx="7348788" cy="4179909"/>
          </a:xfrm>
          <a:prstGeom prst="rect">
            <a:avLst/>
          </a:prstGeom>
          <a:noFill/>
        </p:spPr>
        <p:txBody>
          <a:bodyPr wrap="square" rtlCol="0">
            <a:spAutoFit/>
          </a:bodyPr>
          <a:lstStyle/>
          <a:p>
            <a:pPr marL="0" marR="0" lvl="0" indent="0" algn="l" defTabSz="914400" rtl="1" eaLnBrk="1" fontAlgn="auto" latinLnBrk="0" hangingPunct="1">
              <a:lnSpc>
                <a:spcPct val="15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The intended learning outcomes are achieved through the following activities and teaching strategies:</a:t>
            </a:r>
          </a:p>
          <a:p>
            <a:pPr marL="285750" marR="0" lvl="0" indent="-285750" defTabSz="91440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Recorded</a:t>
            </a:r>
          </a:p>
          <a:p>
            <a:pPr marL="285750" marR="0" lvl="0" indent="-285750" defTabSz="91440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lectures Group </a:t>
            </a:r>
          </a:p>
          <a:p>
            <a:pPr marL="285750" marR="0" lvl="0" indent="-285750" defTabSz="91440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discussion sessions Quizzes</a:t>
            </a:r>
          </a:p>
          <a:p>
            <a:pPr marR="0" lvl="0" defTabSz="914400" eaLnBrk="1" fontAlgn="auto" latinLnBrk="0" hangingPunct="1">
              <a:lnSpc>
                <a:spcPct val="150000"/>
              </a:lnSpc>
              <a:spcBef>
                <a:spcPts val="0"/>
              </a:spcBef>
              <a:spcAft>
                <a:spcPts val="0"/>
              </a:spcAft>
              <a:buClrTx/>
              <a:buSzTx/>
              <a:tabLst/>
              <a:defRPr/>
            </a:pPr>
            <a:endPar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en-US" sz="24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en-US" sz="24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pic>
        <p:nvPicPr>
          <p:cNvPr id="6" name="Graphic 21">
            <a:extLst>
              <a:ext uri="{FF2B5EF4-FFF2-40B4-BE49-F238E27FC236}">
                <a16:creationId xmlns:a16="http://schemas.microsoft.com/office/drawing/2014/main" id="{CCDC1FCB-4254-B398-AEEF-796FDCD041E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4" name="Picture 3">
            <a:extLst>
              <a:ext uri="{FF2B5EF4-FFF2-40B4-BE49-F238E27FC236}">
                <a16:creationId xmlns:a16="http://schemas.microsoft.com/office/drawing/2014/main" id="{1C7D920B-16CB-002F-E1F7-5999B79CA65F}"/>
              </a:ext>
            </a:extLst>
          </p:cNvPr>
          <p:cNvPicPr>
            <a:picLocks noChangeAspect="1"/>
          </p:cNvPicPr>
          <p:nvPr/>
        </p:nvPicPr>
        <p:blipFill>
          <a:blip r:embed="rId4"/>
          <a:stretch>
            <a:fillRect/>
          </a:stretch>
        </p:blipFill>
        <p:spPr>
          <a:xfrm>
            <a:off x="9746624" y="3714581"/>
            <a:ext cx="1975275" cy="1853345"/>
          </a:xfrm>
          <a:prstGeom prst="rect">
            <a:avLst/>
          </a:prstGeom>
        </p:spPr>
      </p:pic>
    </p:spTree>
    <p:extLst>
      <p:ext uri="{BB962C8B-B14F-4D97-AF65-F5344CB8AC3E}">
        <p14:creationId xmlns:p14="http://schemas.microsoft.com/office/powerpoint/2010/main" val="626720308"/>
      </p:ext>
    </p:extLst>
  </p:cSld>
  <p:clrMapOvr>
    <a:masterClrMapping/>
  </p:clrMapOvr>
  <mc:AlternateContent xmlns:mc="http://schemas.openxmlformats.org/markup-compatibility/2006" xmlns:p14="http://schemas.microsoft.com/office/powerpoint/2010/main">
    <mc:Choice Requires="p14">
      <p:transition spd="slow" p14:dur="2000" advTm="37278"/>
    </mc:Choice>
    <mc:Fallback xmlns="">
      <p:transition spd="slow" advTm="37278"/>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جدول 7">
            <a:extLst>
              <a:ext uri="{FF2B5EF4-FFF2-40B4-BE49-F238E27FC236}">
                <a16:creationId xmlns:a16="http://schemas.microsoft.com/office/drawing/2014/main" id="{0E49B444-72EF-8405-794A-25D91EEB3EF4}"/>
              </a:ext>
            </a:extLst>
          </p:cNvPr>
          <p:cNvGraphicFramePr>
            <a:graphicFrameLocks noGrp="1"/>
          </p:cNvGraphicFramePr>
          <p:nvPr>
            <p:extLst>
              <p:ext uri="{D42A27DB-BD31-4B8C-83A1-F6EECF244321}">
                <p14:modId xmlns:p14="http://schemas.microsoft.com/office/powerpoint/2010/main" val="1247672608"/>
              </p:ext>
            </p:extLst>
          </p:nvPr>
        </p:nvGraphicFramePr>
        <p:xfrm>
          <a:off x="416265" y="540844"/>
          <a:ext cx="11663916" cy="6102027"/>
        </p:xfrm>
        <a:graphic>
          <a:graphicData uri="http://schemas.openxmlformats.org/drawingml/2006/table">
            <a:tbl>
              <a:tblPr/>
              <a:tblGrid>
                <a:gridCol w="958983">
                  <a:extLst>
                    <a:ext uri="{9D8B030D-6E8A-4147-A177-3AD203B41FA5}">
                      <a16:colId xmlns:a16="http://schemas.microsoft.com/office/drawing/2014/main" val="2837813540"/>
                    </a:ext>
                  </a:extLst>
                </a:gridCol>
                <a:gridCol w="1825152">
                  <a:extLst>
                    <a:ext uri="{9D8B030D-6E8A-4147-A177-3AD203B41FA5}">
                      <a16:colId xmlns:a16="http://schemas.microsoft.com/office/drawing/2014/main" val="1157769459"/>
                    </a:ext>
                  </a:extLst>
                </a:gridCol>
                <a:gridCol w="6460019">
                  <a:extLst>
                    <a:ext uri="{9D8B030D-6E8A-4147-A177-3AD203B41FA5}">
                      <a16:colId xmlns:a16="http://schemas.microsoft.com/office/drawing/2014/main" val="2932487858"/>
                    </a:ext>
                  </a:extLst>
                </a:gridCol>
                <a:gridCol w="1338118">
                  <a:extLst>
                    <a:ext uri="{9D8B030D-6E8A-4147-A177-3AD203B41FA5}">
                      <a16:colId xmlns:a16="http://schemas.microsoft.com/office/drawing/2014/main" val="822359759"/>
                    </a:ext>
                  </a:extLst>
                </a:gridCol>
                <a:gridCol w="1081644">
                  <a:extLst>
                    <a:ext uri="{9D8B030D-6E8A-4147-A177-3AD203B41FA5}">
                      <a16:colId xmlns:a16="http://schemas.microsoft.com/office/drawing/2014/main" val="3041508602"/>
                    </a:ext>
                  </a:extLst>
                </a:gridCol>
              </a:tblGrid>
              <a:tr h="416948">
                <a:tc>
                  <a:txBody>
                    <a:bodyPr/>
                    <a:lstStyle/>
                    <a:p>
                      <a:pPr algn="ctr" fontAlgn="base">
                        <a:lnSpc>
                          <a:spcPts val="1650"/>
                        </a:lnSpc>
                        <a:buNone/>
                      </a:pPr>
                      <a:r>
                        <a:rPr lang="en-US" sz="800" b="1" i="0">
                          <a:solidFill>
                            <a:srgbClr val="000000"/>
                          </a:solidFill>
                          <a:effectLst/>
                          <a:latin typeface="Times New Roman" panose="02020603050405020304" pitchFamily="18" charset="0"/>
                        </a:rPr>
                        <a:t>Week</a:t>
                      </a:r>
                      <a:r>
                        <a:rPr lang="en-US" sz="800" b="1" i="0">
                          <a:solidFill>
                            <a:srgbClr val="FFFFFF"/>
                          </a:solidFill>
                          <a:effectLst/>
                          <a:cs typeface="Times New Roman" panose="02020603050405020304" pitchFamily="18" charset="0"/>
                        </a:rPr>
                        <a:t>​</a:t>
                      </a:r>
                      <a:endParaRPr lang="en-US" sz="1100" b="1" i="0">
                        <a:solidFill>
                          <a:srgbClr val="FFFFFF"/>
                        </a:solidFill>
                        <a:effectLst/>
                      </a:endParaRPr>
                    </a:p>
                  </a:txBody>
                  <a:tcPr marL="55180" marR="55180" marT="27590" marB="27590" anchor="ctr">
                    <a:lnL w="8024" cap="flat" cmpd="sng" algn="ctr">
                      <a:solidFill>
                        <a:srgbClr val="FFFFFF"/>
                      </a:solidFill>
                      <a:prstDash val="solid"/>
                      <a:round/>
                      <a:headEnd type="none" w="med" len="med"/>
                      <a:tailEnd type="none" w="med" len="med"/>
                    </a:lnL>
                    <a:lnR w="8024" cap="flat" cmpd="sng" algn="ctr">
                      <a:solidFill>
                        <a:srgbClr val="FFFFFF"/>
                      </a:solidFill>
                      <a:prstDash val="solid"/>
                      <a:round/>
                      <a:headEnd type="none" w="med" len="med"/>
                      <a:tailEnd type="none" w="med" len="med"/>
                    </a:lnR>
                    <a:lnT w="8024" cap="flat" cmpd="sng" algn="ctr">
                      <a:solidFill>
                        <a:srgbClr val="FFFFFF"/>
                      </a:solidFill>
                      <a:prstDash val="solid"/>
                      <a:round/>
                      <a:headEnd type="none" w="med" len="med"/>
                      <a:tailEnd type="none" w="med" len="med"/>
                    </a:lnT>
                    <a:lnB w="24079" cap="flat" cmpd="sng" algn="ctr">
                      <a:solidFill>
                        <a:srgbClr val="FFFFFF"/>
                      </a:solidFill>
                      <a:prstDash val="solid"/>
                      <a:round/>
                      <a:headEnd type="none" w="med" len="med"/>
                      <a:tailEnd type="none" w="med" len="med"/>
                    </a:lnB>
                    <a:solidFill>
                      <a:srgbClr val="E7E6E6"/>
                    </a:solidFill>
                  </a:tcPr>
                </a:tc>
                <a:tc>
                  <a:txBody>
                    <a:bodyPr/>
                    <a:lstStyle/>
                    <a:p>
                      <a:pPr algn="ctr" fontAlgn="base">
                        <a:lnSpc>
                          <a:spcPts val="1650"/>
                        </a:lnSpc>
                        <a:buNone/>
                      </a:pPr>
                      <a:r>
                        <a:rPr lang="en-US" sz="800" b="1" i="0">
                          <a:solidFill>
                            <a:srgbClr val="000000"/>
                          </a:solidFill>
                          <a:effectLst/>
                          <a:latin typeface="Times New Roman" panose="02020603050405020304" pitchFamily="18" charset="0"/>
                        </a:rPr>
                        <a:t>Lecture</a:t>
                      </a:r>
                      <a:r>
                        <a:rPr lang="en-US" sz="800" b="1" i="0">
                          <a:solidFill>
                            <a:srgbClr val="FFFFFF"/>
                          </a:solidFill>
                          <a:effectLst/>
                          <a:cs typeface="Times New Roman" panose="02020603050405020304" pitchFamily="18" charset="0"/>
                        </a:rPr>
                        <a:t>​</a:t>
                      </a:r>
                      <a:endParaRPr lang="en-US" sz="1100" b="1" i="0">
                        <a:solidFill>
                          <a:srgbClr val="FFFFFF"/>
                        </a:solidFill>
                        <a:effectLst/>
                      </a:endParaRPr>
                    </a:p>
                  </a:txBody>
                  <a:tcPr marL="55180" marR="55180" marT="27590" marB="27590" anchor="ctr">
                    <a:lnL w="8024" cap="flat" cmpd="sng" algn="ctr">
                      <a:solidFill>
                        <a:srgbClr val="FFFFFF"/>
                      </a:solidFill>
                      <a:prstDash val="solid"/>
                      <a:round/>
                      <a:headEnd type="none" w="med" len="med"/>
                      <a:tailEnd type="none" w="med" len="med"/>
                    </a:lnL>
                    <a:lnR w="8024" cap="flat" cmpd="sng" algn="ctr">
                      <a:solidFill>
                        <a:srgbClr val="FFFFFF"/>
                      </a:solidFill>
                      <a:prstDash val="solid"/>
                      <a:round/>
                      <a:headEnd type="none" w="med" len="med"/>
                      <a:tailEnd type="none" w="med" len="med"/>
                    </a:lnR>
                    <a:lnT w="8024" cap="flat" cmpd="sng" algn="ctr">
                      <a:solidFill>
                        <a:srgbClr val="FFFFFF"/>
                      </a:solidFill>
                      <a:prstDash val="solid"/>
                      <a:round/>
                      <a:headEnd type="none" w="med" len="med"/>
                      <a:tailEnd type="none" w="med" len="med"/>
                    </a:lnT>
                    <a:lnB w="24079" cap="flat" cmpd="sng" algn="ctr">
                      <a:solidFill>
                        <a:srgbClr val="FFFFFF"/>
                      </a:solidFill>
                      <a:prstDash val="solid"/>
                      <a:round/>
                      <a:headEnd type="none" w="med" len="med"/>
                      <a:tailEnd type="none" w="med" len="med"/>
                    </a:lnB>
                    <a:solidFill>
                      <a:srgbClr val="E7E6E6"/>
                    </a:solidFill>
                  </a:tcPr>
                </a:tc>
                <a:tc>
                  <a:txBody>
                    <a:bodyPr/>
                    <a:lstStyle/>
                    <a:p>
                      <a:pPr algn="ctr" fontAlgn="base">
                        <a:lnSpc>
                          <a:spcPts val="1650"/>
                        </a:lnSpc>
                        <a:buNone/>
                      </a:pPr>
                      <a:r>
                        <a:rPr lang="en-US" sz="800" b="1" i="0" dirty="0">
                          <a:solidFill>
                            <a:srgbClr val="000000"/>
                          </a:solidFill>
                          <a:effectLst/>
                          <a:latin typeface="Times New Roman" panose="02020603050405020304" pitchFamily="18" charset="0"/>
                        </a:rPr>
                        <a:t>Lecture Topic</a:t>
                      </a:r>
                      <a:r>
                        <a:rPr lang="en-US" sz="800" b="1" i="0" dirty="0">
                          <a:solidFill>
                            <a:srgbClr val="FFFFFF"/>
                          </a:solidFill>
                          <a:effectLst/>
                          <a:cs typeface="Times New Roman" panose="02020603050405020304" pitchFamily="18" charset="0"/>
                        </a:rPr>
                        <a:t>​</a:t>
                      </a:r>
                      <a:endParaRPr lang="en-US" sz="1100" b="1" i="0" dirty="0">
                        <a:solidFill>
                          <a:srgbClr val="FFFFFF"/>
                        </a:solidFill>
                        <a:effectLst/>
                      </a:endParaRPr>
                    </a:p>
                  </a:txBody>
                  <a:tcPr marL="55180" marR="55180" marT="27590" marB="27590" anchor="ctr">
                    <a:lnL w="8024" cap="flat" cmpd="sng" algn="ctr">
                      <a:solidFill>
                        <a:srgbClr val="FFFFFF"/>
                      </a:solidFill>
                      <a:prstDash val="solid"/>
                      <a:round/>
                      <a:headEnd type="none" w="med" len="med"/>
                      <a:tailEnd type="none" w="med" len="med"/>
                    </a:lnL>
                    <a:lnR w="8024" cap="flat" cmpd="sng" algn="ctr">
                      <a:solidFill>
                        <a:srgbClr val="FFFFFF"/>
                      </a:solidFill>
                      <a:prstDash val="solid"/>
                      <a:round/>
                      <a:headEnd type="none" w="med" len="med"/>
                      <a:tailEnd type="none" w="med" len="med"/>
                    </a:lnR>
                    <a:lnT w="8024" cap="flat" cmpd="sng" algn="ctr">
                      <a:solidFill>
                        <a:srgbClr val="FFFFFF"/>
                      </a:solidFill>
                      <a:prstDash val="solid"/>
                      <a:round/>
                      <a:headEnd type="none" w="med" len="med"/>
                      <a:tailEnd type="none" w="med" len="med"/>
                    </a:lnT>
                    <a:lnB w="24079" cap="flat" cmpd="sng" algn="ctr">
                      <a:solidFill>
                        <a:srgbClr val="FFFFFF"/>
                      </a:solidFill>
                      <a:prstDash val="solid"/>
                      <a:round/>
                      <a:headEnd type="none" w="med" len="med"/>
                      <a:tailEnd type="none" w="med" len="med"/>
                    </a:lnB>
                    <a:solidFill>
                      <a:srgbClr val="E7E6E6"/>
                    </a:solidFill>
                  </a:tcPr>
                </a:tc>
                <a:tc>
                  <a:txBody>
                    <a:bodyPr/>
                    <a:lstStyle/>
                    <a:p>
                      <a:pPr algn="ctr" fontAlgn="base">
                        <a:lnSpc>
                          <a:spcPts val="1650"/>
                        </a:lnSpc>
                        <a:buNone/>
                      </a:pPr>
                      <a:r>
                        <a:rPr lang="en-US" sz="800" b="1" i="0">
                          <a:solidFill>
                            <a:srgbClr val="000000"/>
                          </a:solidFill>
                          <a:effectLst/>
                          <a:latin typeface="Times New Roman" panose="02020603050405020304" pitchFamily="18" charset="0"/>
                        </a:rPr>
                        <a:t>Discussion Panel</a:t>
                      </a:r>
                      <a:r>
                        <a:rPr lang="en-US" sz="800" b="1" i="0">
                          <a:solidFill>
                            <a:srgbClr val="FFFFFF"/>
                          </a:solidFill>
                          <a:effectLst/>
                          <a:cs typeface="Times New Roman" panose="02020603050405020304" pitchFamily="18" charset="0"/>
                        </a:rPr>
                        <a:t>​</a:t>
                      </a:r>
                      <a:endParaRPr lang="en-US" sz="1100" b="1" i="0">
                        <a:solidFill>
                          <a:srgbClr val="FFFFFF"/>
                        </a:solidFill>
                        <a:effectLst/>
                      </a:endParaRPr>
                    </a:p>
                  </a:txBody>
                  <a:tcPr marL="55180" marR="55180" marT="27590" marB="27590" anchor="ctr">
                    <a:lnL w="8024" cap="flat" cmpd="sng" algn="ctr">
                      <a:solidFill>
                        <a:srgbClr val="FFFFFF"/>
                      </a:solidFill>
                      <a:prstDash val="solid"/>
                      <a:round/>
                      <a:headEnd type="none" w="med" len="med"/>
                      <a:tailEnd type="none" w="med" len="med"/>
                    </a:lnL>
                    <a:lnR w="8024" cap="flat" cmpd="sng" algn="ctr">
                      <a:solidFill>
                        <a:srgbClr val="FFFFFF"/>
                      </a:solidFill>
                      <a:prstDash val="solid"/>
                      <a:round/>
                      <a:headEnd type="none" w="med" len="med"/>
                      <a:tailEnd type="none" w="med" len="med"/>
                    </a:lnR>
                    <a:lnT w="8024" cap="flat" cmpd="sng" algn="ctr">
                      <a:solidFill>
                        <a:srgbClr val="FFFFFF"/>
                      </a:solidFill>
                      <a:prstDash val="solid"/>
                      <a:round/>
                      <a:headEnd type="none" w="med" len="med"/>
                      <a:tailEnd type="none" w="med" len="med"/>
                    </a:lnT>
                    <a:lnB w="24079" cap="flat" cmpd="sng" algn="ctr">
                      <a:solidFill>
                        <a:srgbClr val="FFFFFF"/>
                      </a:solidFill>
                      <a:prstDash val="solid"/>
                      <a:round/>
                      <a:headEnd type="none" w="med" len="med"/>
                      <a:tailEnd type="none" w="med" len="med"/>
                    </a:lnB>
                    <a:solidFill>
                      <a:srgbClr val="E7E6E6"/>
                    </a:solidFill>
                  </a:tcPr>
                </a:tc>
                <a:tc>
                  <a:txBody>
                    <a:bodyPr/>
                    <a:lstStyle/>
                    <a:p>
                      <a:pPr algn="ctr" fontAlgn="base">
                        <a:lnSpc>
                          <a:spcPts val="1650"/>
                        </a:lnSpc>
                        <a:buNone/>
                      </a:pPr>
                      <a:r>
                        <a:rPr lang="en-US" sz="800" b="1" i="0">
                          <a:solidFill>
                            <a:srgbClr val="000000"/>
                          </a:solidFill>
                          <a:effectLst/>
                          <a:latin typeface="Times New Roman" panose="02020603050405020304" pitchFamily="18" charset="0"/>
                        </a:rPr>
                        <a:t>Quiz</a:t>
                      </a:r>
                      <a:r>
                        <a:rPr lang="en-US" sz="800" b="1" i="0">
                          <a:solidFill>
                            <a:srgbClr val="FFFFFF"/>
                          </a:solidFill>
                          <a:effectLst/>
                          <a:cs typeface="Times New Roman" panose="02020603050405020304" pitchFamily="18" charset="0"/>
                        </a:rPr>
                        <a:t>​</a:t>
                      </a:r>
                      <a:endParaRPr lang="en-US" sz="1100" b="1" i="0">
                        <a:solidFill>
                          <a:srgbClr val="FFFFFF"/>
                        </a:solidFill>
                        <a:effectLst/>
                      </a:endParaRPr>
                    </a:p>
                  </a:txBody>
                  <a:tcPr marL="55180" marR="55180" marT="27590" marB="27590" anchor="ctr">
                    <a:lnL w="8024" cap="flat" cmpd="sng" algn="ctr">
                      <a:solidFill>
                        <a:srgbClr val="FFFFFF"/>
                      </a:solidFill>
                      <a:prstDash val="solid"/>
                      <a:round/>
                      <a:headEnd type="none" w="med" len="med"/>
                      <a:tailEnd type="none" w="med" len="med"/>
                    </a:lnL>
                    <a:lnR w="8024" cap="flat" cmpd="sng" algn="ctr">
                      <a:solidFill>
                        <a:srgbClr val="FFFFFF"/>
                      </a:solidFill>
                      <a:prstDash val="solid"/>
                      <a:round/>
                      <a:headEnd type="none" w="med" len="med"/>
                      <a:tailEnd type="none" w="med" len="med"/>
                    </a:lnR>
                    <a:lnT w="8024" cap="flat" cmpd="sng" algn="ctr">
                      <a:solidFill>
                        <a:srgbClr val="FFFFFF"/>
                      </a:solidFill>
                      <a:prstDash val="solid"/>
                      <a:round/>
                      <a:headEnd type="none" w="med" len="med"/>
                      <a:tailEnd type="none" w="med" len="med"/>
                    </a:lnT>
                    <a:lnB w="24079" cap="flat" cmpd="sng" algn="ctr">
                      <a:solidFill>
                        <a:srgbClr val="FFFFFF"/>
                      </a:solidFill>
                      <a:prstDash val="solid"/>
                      <a:round/>
                      <a:headEnd type="none" w="med" len="med"/>
                      <a:tailEnd type="none" w="med" len="med"/>
                    </a:lnB>
                    <a:solidFill>
                      <a:srgbClr val="E7E6E6"/>
                    </a:solidFill>
                  </a:tcPr>
                </a:tc>
                <a:extLst>
                  <a:ext uri="{0D108BD9-81ED-4DB2-BD59-A6C34878D82A}">
                    <a16:rowId xmlns:a16="http://schemas.microsoft.com/office/drawing/2014/main" val="896428313"/>
                  </a:ext>
                </a:extLst>
              </a:tr>
              <a:tr h="416948">
                <a:tc>
                  <a:txBody>
                    <a:bodyPr/>
                    <a:lstStyle/>
                    <a:p>
                      <a:pPr algn="ctr" fontAlgn="base">
                        <a:lnSpc>
                          <a:spcPts val="1650"/>
                        </a:lnSpc>
                        <a:buNone/>
                      </a:pPr>
                      <a:r>
                        <a:rPr lang="en-US" sz="800" b="0" i="0">
                          <a:solidFill>
                            <a:srgbClr val="000000"/>
                          </a:solidFill>
                          <a:effectLst/>
                          <a:latin typeface="Times New Roman" panose="02020603050405020304" pitchFamily="18" charset="0"/>
                        </a:rPr>
                        <a:t>Week 1</a:t>
                      </a:r>
                      <a:r>
                        <a:rPr lang="en-US" sz="800" b="0" i="0">
                          <a:solidFill>
                            <a:srgbClr val="000000"/>
                          </a:solidFill>
                          <a:effectLst/>
                          <a:cs typeface="Times New Roman" panose="02020603050405020304" pitchFamily="18" charset="0"/>
                        </a:rPr>
                        <a:t>​</a:t>
                      </a:r>
                      <a:endParaRPr lang="en-US" sz="1100" b="0" i="0">
                        <a:solidFill>
                          <a:srgbClr val="000000"/>
                        </a:solidFill>
                        <a:effectLst/>
                      </a:endParaRPr>
                    </a:p>
                  </a:txBody>
                  <a:tcPr marL="55180" marR="55180" marT="27590" marB="27590" anchor="ctr">
                    <a:lnL w="8024" cap="flat" cmpd="sng" algn="ctr">
                      <a:solidFill>
                        <a:srgbClr val="FFFFFF"/>
                      </a:solidFill>
                      <a:prstDash val="solid"/>
                      <a:round/>
                      <a:headEnd type="none" w="med" len="med"/>
                      <a:tailEnd type="none" w="med" len="med"/>
                    </a:lnL>
                    <a:lnR w="8024" cap="flat" cmpd="sng" algn="ctr">
                      <a:solidFill>
                        <a:srgbClr val="FFFFFF"/>
                      </a:solidFill>
                      <a:prstDash val="solid"/>
                      <a:round/>
                      <a:headEnd type="none" w="med" len="med"/>
                      <a:tailEnd type="none" w="med" len="med"/>
                    </a:lnR>
                    <a:lnT w="24079" cap="flat" cmpd="sng" algn="ctr">
                      <a:solidFill>
                        <a:srgbClr val="FFFFFF"/>
                      </a:solidFill>
                      <a:prstDash val="solid"/>
                      <a:round/>
                      <a:headEnd type="none" w="med" len="med"/>
                      <a:tailEnd type="none" w="med" len="med"/>
                    </a:lnT>
                    <a:lnB w="8024" cap="flat" cmpd="sng" algn="ctr">
                      <a:solidFill>
                        <a:srgbClr val="FFFFFF"/>
                      </a:solidFill>
                      <a:prstDash val="solid"/>
                      <a:round/>
                      <a:headEnd type="none" w="med" len="med"/>
                      <a:tailEnd type="none" w="med" len="med"/>
                    </a:lnB>
                    <a:solidFill>
                      <a:srgbClr val="D2DEEF"/>
                    </a:solidFill>
                  </a:tcPr>
                </a:tc>
                <a:tc>
                  <a:txBody>
                    <a:bodyPr/>
                    <a:lstStyle/>
                    <a:p>
                      <a:pPr algn="ctr" fontAlgn="base">
                        <a:lnSpc>
                          <a:spcPts val="1650"/>
                        </a:lnSpc>
                        <a:buNone/>
                      </a:pPr>
                      <a:r>
                        <a:rPr lang="en-US" sz="800" b="0" i="0">
                          <a:solidFill>
                            <a:srgbClr val="000000"/>
                          </a:solidFill>
                          <a:effectLst/>
                          <a:latin typeface="Times New Roman" panose="02020603050405020304" pitchFamily="18" charset="0"/>
                        </a:rPr>
                        <a:t>Orientation Lecture</a:t>
                      </a:r>
                      <a:r>
                        <a:rPr lang="en-US" sz="800" b="0" i="0">
                          <a:solidFill>
                            <a:srgbClr val="000000"/>
                          </a:solidFill>
                          <a:effectLst/>
                          <a:cs typeface="Times New Roman" panose="02020603050405020304" pitchFamily="18" charset="0"/>
                        </a:rPr>
                        <a:t>​</a:t>
                      </a:r>
                      <a:endParaRPr lang="en-US" sz="1100" b="0" i="0">
                        <a:solidFill>
                          <a:srgbClr val="000000"/>
                        </a:solidFill>
                        <a:effectLst/>
                      </a:endParaRPr>
                    </a:p>
                  </a:txBody>
                  <a:tcPr marL="55180" marR="55180" marT="27590" marB="27590" anchor="ctr">
                    <a:lnL w="8024" cap="flat" cmpd="sng" algn="ctr">
                      <a:solidFill>
                        <a:srgbClr val="FFFFFF"/>
                      </a:solidFill>
                      <a:prstDash val="solid"/>
                      <a:round/>
                      <a:headEnd type="none" w="med" len="med"/>
                      <a:tailEnd type="none" w="med" len="med"/>
                    </a:lnL>
                    <a:lnR w="8024" cap="flat" cmpd="sng" algn="ctr">
                      <a:solidFill>
                        <a:srgbClr val="FFFFFF"/>
                      </a:solidFill>
                      <a:prstDash val="solid"/>
                      <a:round/>
                      <a:headEnd type="none" w="med" len="med"/>
                      <a:tailEnd type="none" w="med" len="med"/>
                    </a:lnR>
                    <a:lnT w="24079" cap="flat" cmpd="sng" algn="ctr">
                      <a:solidFill>
                        <a:srgbClr val="FFFFFF"/>
                      </a:solidFill>
                      <a:prstDash val="solid"/>
                      <a:round/>
                      <a:headEnd type="none" w="med" len="med"/>
                      <a:tailEnd type="none" w="med" len="med"/>
                    </a:lnT>
                    <a:lnB w="8024" cap="flat" cmpd="sng" algn="ctr">
                      <a:solidFill>
                        <a:srgbClr val="FFFFFF"/>
                      </a:solidFill>
                      <a:prstDash val="solid"/>
                      <a:round/>
                      <a:headEnd type="none" w="med" len="med"/>
                      <a:tailEnd type="none" w="med" len="med"/>
                    </a:lnB>
                    <a:solidFill>
                      <a:srgbClr val="D2DEEF"/>
                    </a:solidFill>
                  </a:tcPr>
                </a:tc>
                <a:tc>
                  <a:txBody>
                    <a:bodyPr/>
                    <a:lstStyle/>
                    <a:p>
                      <a:pPr algn="l" fontAlgn="base">
                        <a:lnSpc>
                          <a:spcPts val="1650"/>
                        </a:lnSpc>
                        <a:buNone/>
                      </a:pPr>
                      <a:r>
                        <a:rPr lang="en-US" sz="800" b="0" i="0" u="none" strike="noStrike" dirty="0">
                          <a:solidFill>
                            <a:srgbClr val="000000"/>
                          </a:solidFill>
                          <a:effectLst/>
                          <a:latin typeface="Times New Roman" panose="02020603050405020304" pitchFamily="18" charset="0"/>
                        </a:rPr>
                        <a:t>Orientation Lecture</a:t>
                      </a:r>
                      <a:r>
                        <a:rPr lang="en-US" sz="800" b="0" i="0" dirty="0">
                          <a:solidFill>
                            <a:srgbClr val="000000"/>
                          </a:solidFill>
                          <a:effectLst/>
                          <a:latin typeface="Times New Roman" panose="02020603050405020304" pitchFamily="18" charset="0"/>
                        </a:rPr>
                        <a:t>​</a:t>
                      </a:r>
                      <a:endParaRPr lang="en-US" sz="1100" b="0" i="0" dirty="0">
                        <a:solidFill>
                          <a:srgbClr val="000000"/>
                        </a:solidFill>
                        <a:effectLst/>
                      </a:endParaRPr>
                    </a:p>
                  </a:txBody>
                  <a:tcPr marL="55180" marR="55180" marT="27590" marB="27590" anchor="ctr">
                    <a:lnL w="8024" cap="flat" cmpd="sng" algn="ctr">
                      <a:solidFill>
                        <a:srgbClr val="FFFFFF"/>
                      </a:solidFill>
                      <a:prstDash val="solid"/>
                      <a:round/>
                      <a:headEnd type="none" w="med" len="med"/>
                      <a:tailEnd type="none" w="med" len="med"/>
                    </a:lnL>
                    <a:lnR w="8024" cap="flat" cmpd="sng" algn="ctr">
                      <a:solidFill>
                        <a:srgbClr val="FFFFFF"/>
                      </a:solidFill>
                      <a:prstDash val="solid"/>
                      <a:round/>
                      <a:headEnd type="none" w="med" len="med"/>
                      <a:tailEnd type="none" w="med" len="med"/>
                    </a:lnR>
                    <a:lnT w="24079" cap="flat" cmpd="sng" algn="ctr">
                      <a:solidFill>
                        <a:srgbClr val="FFFFFF"/>
                      </a:solidFill>
                      <a:prstDash val="solid"/>
                      <a:round/>
                      <a:headEnd type="none" w="med" len="med"/>
                      <a:tailEnd type="none" w="med" len="med"/>
                    </a:lnT>
                    <a:lnB w="8024" cap="flat" cmpd="sng" algn="ctr">
                      <a:solidFill>
                        <a:srgbClr val="FFFFFF"/>
                      </a:solidFill>
                      <a:prstDash val="solid"/>
                      <a:round/>
                      <a:headEnd type="none" w="med" len="med"/>
                      <a:tailEnd type="none" w="med" len="med"/>
                    </a:lnB>
                    <a:solidFill>
                      <a:srgbClr val="D2DEEF"/>
                    </a:solidFill>
                  </a:tcPr>
                </a:tc>
                <a:tc>
                  <a:txBody>
                    <a:bodyPr/>
                    <a:lstStyle/>
                    <a:p>
                      <a:pPr algn="l" fontAlgn="auto">
                        <a:lnSpc>
                          <a:spcPts val="1650"/>
                        </a:lnSpc>
                        <a:buNone/>
                      </a:pPr>
                      <a:r>
                        <a:rPr lang="ar-SA" sz="800" b="0" i="0">
                          <a:solidFill>
                            <a:srgbClr val="000000"/>
                          </a:solidFill>
                          <a:effectLst/>
                          <a:cs typeface="Times New Roman" panose="02020603050405020304" pitchFamily="18" charset="0"/>
                        </a:rPr>
                        <a:t>​</a:t>
                      </a:r>
                    </a:p>
                  </a:txBody>
                  <a:tcPr marL="55180" marR="55180" marT="27590" marB="27590" anchor="ctr">
                    <a:lnL w="8024" cap="flat" cmpd="sng" algn="ctr">
                      <a:solidFill>
                        <a:srgbClr val="FFFFFF"/>
                      </a:solidFill>
                      <a:prstDash val="solid"/>
                      <a:round/>
                      <a:headEnd type="none" w="med" len="med"/>
                      <a:tailEnd type="none" w="med" len="med"/>
                    </a:lnL>
                    <a:lnR w="8024" cap="flat" cmpd="sng" algn="ctr">
                      <a:solidFill>
                        <a:srgbClr val="FFFFFF"/>
                      </a:solidFill>
                      <a:prstDash val="solid"/>
                      <a:round/>
                      <a:headEnd type="none" w="med" len="med"/>
                      <a:tailEnd type="none" w="med" len="med"/>
                    </a:lnR>
                    <a:lnT w="24079" cap="flat" cmpd="sng" algn="ctr">
                      <a:solidFill>
                        <a:srgbClr val="FFFFFF"/>
                      </a:solidFill>
                      <a:prstDash val="solid"/>
                      <a:round/>
                      <a:headEnd type="none" w="med" len="med"/>
                      <a:tailEnd type="none" w="med" len="med"/>
                    </a:lnT>
                    <a:lnB w="8024" cap="flat" cmpd="sng" algn="ctr">
                      <a:solidFill>
                        <a:srgbClr val="FFFFFF"/>
                      </a:solidFill>
                      <a:prstDash val="solid"/>
                      <a:round/>
                      <a:headEnd type="none" w="med" len="med"/>
                      <a:tailEnd type="none" w="med" len="med"/>
                    </a:lnB>
                    <a:solidFill>
                      <a:srgbClr val="D2DEEF"/>
                    </a:solidFill>
                  </a:tcPr>
                </a:tc>
                <a:tc>
                  <a:txBody>
                    <a:bodyPr/>
                    <a:lstStyle/>
                    <a:p>
                      <a:pPr algn="l" fontAlgn="auto">
                        <a:lnSpc>
                          <a:spcPts val="1650"/>
                        </a:lnSpc>
                        <a:buNone/>
                      </a:pPr>
                      <a:r>
                        <a:rPr lang="ar-SA" sz="800" b="0" i="0">
                          <a:solidFill>
                            <a:srgbClr val="000000"/>
                          </a:solidFill>
                          <a:effectLst/>
                          <a:cs typeface="Times New Roman" panose="02020603050405020304" pitchFamily="18" charset="0"/>
                        </a:rPr>
                        <a:t>​</a:t>
                      </a:r>
                    </a:p>
                  </a:txBody>
                  <a:tcPr marL="55180" marR="55180" marT="27590" marB="27590" anchor="ctr">
                    <a:lnL w="8024" cap="flat" cmpd="sng" algn="ctr">
                      <a:solidFill>
                        <a:srgbClr val="FFFFFF"/>
                      </a:solidFill>
                      <a:prstDash val="solid"/>
                      <a:round/>
                      <a:headEnd type="none" w="med" len="med"/>
                      <a:tailEnd type="none" w="med" len="med"/>
                    </a:lnL>
                    <a:lnR w="8024" cap="flat" cmpd="sng" algn="ctr">
                      <a:solidFill>
                        <a:srgbClr val="FFFFFF"/>
                      </a:solidFill>
                      <a:prstDash val="solid"/>
                      <a:round/>
                      <a:headEnd type="none" w="med" len="med"/>
                      <a:tailEnd type="none" w="med" len="med"/>
                    </a:lnR>
                    <a:lnT w="24079" cap="flat" cmpd="sng" algn="ctr">
                      <a:solidFill>
                        <a:srgbClr val="FFFFFF"/>
                      </a:solidFill>
                      <a:prstDash val="solid"/>
                      <a:round/>
                      <a:headEnd type="none" w="med" len="med"/>
                      <a:tailEnd type="none" w="med" len="med"/>
                    </a:lnT>
                    <a:lnB w="8024" cap="flat" cmpd="sng" algn="ctr">
                      <a:solidFill>
                        <a:srgbClr val="FFFFFF"/>
                      </a:solidFill>
                      <a:prstDash val="solid"/>
                      <a:round/>
                      <a:headEnd type="none" w="med" len="med"/>
                      <a:tailEnd type="none" w="med" len="med"/>
                    </a:lnB>
                    <a:solidFill>
                      <a:srgbClr val="D2DEEF"/>
                    </a:solidFill>
                  </a:tcPr>
                </a:tc>
                <a:extLst>
                  <a:ext uri="{0D108BD9-81ED-4DB2-BD59-A6C34878D82A}">
                    <a16:rowId xmlns:a16="http://schemas.microsoft.com/office/drawing/2014/main" val="1077880960"/>
                  </a:ext>
                </a:extLst>
              </a:tr>
              <a:tr h="416948">
                <a:tc>
                  <a:txBody>
                    <a:bodyPr/>
                    <a:lstStyle/>
                    <a:p>
                      <a:pPr algn="ctr" fontAlgn="base">
                        <a:lnSpc>
                          <a:spcPts val="1650"/>
                        </a:lnSpc>
                        <a:buNone/>
                      </a:pPr>
                      <a:r>
                        <a:rPr lang="en-US" sz="800" b="0" i="0">
                          <a:solidFill>
                            <a:srgbClr val="000000"/>
                          </a:solidFill>
                          <a:effectLst/>
                          <a:latin typeface="Times New Roman" panose="02020603050405020304" pitchFamily="18" charset="0"/>
                        </a:rPr>
                        <a:t>Week 2</a:t>
                      </a:r>
                      <a:r>
                        <a:rPr lang="en-US" sz="800" b="0" i="0">
                          <a:solidFill>
                            <a:srgbClr val="000000"/>
                          </a:solidFill>
                          <a:effectLst/>
                          <a:cs typeface="Times New Roman" panose="02020603050405020304" pitchFamily="18" charset="0"/>
                        </a:rPr>
                        <a:t>​</a:t>
                      </a:r>
                      <a:endParaRPr lang="en-US" sz="1100" b="0" i="0">
                        <a:solidFill>
                          <a:srgbClr val="000000"/>
                        </a:solidFill>
                        <a:effectLst/>
                      </a:endParaRPr>
                    </a:p>
                  </a:txBody>
                  <a:tcPr marL="55180" marR="55180" marT="27590" marB="27590" anchor="ctr">
                    <a:lnL w="8024" cap="flat" cmpd="sng" algn="ctr">
                      <a:solidFill>
                        <a:srgbClr val="FFFFFF"/>
                      </a:solidFill>
                      <a:prstDash val="solid"/>
                      <a:round/>
                      <a:headEnd type="none" w="med" len="med"/>
                      <a:tailEnd type="none" w="med" len="med"/>
                    </a:lnL>
                    <a:lnR w="8024" cap="flat" cmpd="sng" algn="ctr">
                      <a:solidFill>
                        <a:srgbClr val="FFFFFF"/>
                      </a:solidFill>
                      <a:prstDash val="solid"/>
                      <a:round/>
                      <a:headEnd type="none" w="med" len="med"/>
                      <a:tailEnd type="none" w="med" len="med"/>
                    </a:lnR>
                    <a:lnT w="8024" cap="flat" cmpd="sng" algn="ctr">
                      <a:solidFill>
                        <a:srgbClr val="FFFFFF"/>
                      </a:solidFill>
                      <a:prstDash val="solid"/>
                      <a:round/>
                      <a:headEnd type="none" w="med" len="med"/>
                      <a:tailEnd type="none" w="med" len="med"/>
                    </a:lnT>
                    <a:lnB w="8024" cap="flat" cmpd="sng" algn="ctr">
                      <a:solidFill>
                        <a:srgbClr val="FFFFFF"/>
                      </a:solidFill>
                      <a:prstDash val="solid"/>
                      <a:round/>
                      <a:headEnd type="none" w="med" len="med"/>
                      <a:tailEnd type="none" w="med" len="med"/>
                    </a:lnB>
                    <a:solidFill>
                      <a:srgbClr val="EAEFF7"/>
                    </a:solidFill>
                  </a:tcPr>
                </a:tc>
                <a:tc>
                  <a:txBody>
                    <a:bodyPr/>
                    <a:lstStyle/>
                    <a:p>
                      <a:pPr algn="ctr" fontAlgn="base">
                        <a:lnSpc>
                          <a:spcPts val="1650"/>
                        </a:lnSpc>
                        <a:buNone/>
                      </a:pPr>
                      <a:r>
                        <a:rPr lang="en-US" sz="800" b="0" i="0">
                          <a:solidFill>
                            <a:srgbClr val="000000"/>
                          </a:solidFill>
                          <a:effectLst/>
                          <a:latin typeface="Times New Roman" panose="02020603050405020304" pitchFamily="18" charset="0"/>
                        </a:rPr>
                        <a:t>Lecture 1</a:t>
                      </a:r>
                      <a:r>
                        <a:rPr lang="en-US" sz="800" b="0" i="0">
                          <a:solidFill>
                            <a:srgbClr val="000000"/>
                          </a:solidFill>
                          <a:effectLst/>
                          <a:cs typeface="Times New Roman" panose="02020603050405020304" pitchFamily="18" charset="0"/>
                        </a:rPr>
                        <a:t>​</a:t>
                      </a:r>
                      <a:endParaRPr lang="en-US" sz="1100" b="0" i="0">
                        <a:solidFill>
                          <a:srgbClr val="000000"/>
                        </a:solidFill>
                        <a:effectLst/>
                      </a:endParaRPr>
                    </a:p>
                  </a:txBody>
                  <a:tcPr marL="55180" marR="55180" marT="27590" marB="27590" anchor="ctr">
                    <a:lnL w="8024" cap="flat" cmpd="sng" algn="ctr">
                      <a:solidFill>
                        <a:srgbClr val="FFFFFF"/>
                      </a:solidFill>
                      <a:prstDash val="solid"/>
                      <a:round/>
                      <a:headEnd type="none" w="med" len="med"/>
                      <a:tailEnd type="none" w="med" len="med"/>
                    </a:lnL>
                    <a:lnR w="8024" cap="flat" cmpd="sng" algn="ctr">
                      <a:solidFill>
                        <a:srgbClr val="FFFFFF"/>
                      </a:solidFill>
                      <a:prstDash val="solid"/>
                      <a:round/>
                      <a:headEnd type="none" w="med" len="med"/>
                      <a:tailEnd type="none" w="med" len="med"/>
                    </a:lnR>
                    <a:lnT w="8024" cap="flat" cmpd="sng" algn="ctr">
                      <a:solidFill>
                        <a:srgbClr val="FFFFFF"/>
                      </a:solidFill>
                      <a:prstDash val="solid"/>
                      <a:round/>
                      <a:headEnd type="none" w="med" len="med"/>
                      <a:tailEnd type="none" w="med" len="med"/>
                    </a:lnT>
                    <a:lnB w="8024" cap="flat" cmpd="sng" algn="ctr">
                      <a:solidFill>
                        <a:srgbClr val="FFFFFF"/>
                      </a:solidFill>
                      <a:prstDash val="solid"/>
                      <a:round/>
                      <a:headEnd type="none" w="med" len="med"/>
                      <a:tailEnd type="none" w="med" len="med"/>
                    </a:lnB>
                    <a:solidFill>
                      <a:srgbClr val="EAEFF7"/>
                    </a:solidFill>
                  </a:tcPr>
                </a:tc>
                <a:tc>
                  <a:txBody>
                    <a:bodyPr/>
                    <a:lstStyle/>
                    <a:p>
                      <a:pPr algn="l" fontAlgn="base">
                        <a:lnSpc>
                          <a:spcPts val="1650"/>
                        </a:lnSpc>
                        <a:buNone/>
                      </a:pPr>
                      <a:r>
                        <a:rPr lang="en-US" sz="800" b="0" i="0" dirty="0">
                          <a:solidFill>
                            <a:srgbClr val="000000"/>
                          </a:solidFill>
                          <a:effectLst/>
                          <a:latin typeface="Times New Roman" panose="02020603050405020304" pitchFamily="18" charset="0"/>
                        </a:rPr>
                        <a:t>​. Difference between civil law and commercial law</a:t>
                      </a:r>
                      <a:endParaRPr lang="en-US" sz="1100" b="0" i="0" dirty="0">
                        <a:solidFill>
                          <a:srgbClr val="000000"/>
                        </a:solidFill>
                        <a:effectLst/>
                      </a:endParaRPr>
                    </a:p>
                  </a:txBody>
                  <a:tcPr marL="55180" marR="55180" marT="27590" marB="27590" anchor="ctr">
                    <a:lnL w="8024" cap="flat" cmpd="sng" algn="ctr">
                      <a:solidFill>
                        <a:srgbClr val="FFFFFF"/>
                      </a:solidFill>
                      <a:prstDash val="solid"/>
                      <a:round/>
                      <a:headEnd type="none" w="med" len="med"/>
                      <a:tailEnd type="none" w="med" len="med"/>
                    </a:lnL>
                    <a:lnR w="8024" cap="flat" cmpd="sng" algn="ctr">
                      <a:solidFill>
                        <a:srgbClr val="FFFFFF"/>
                      </a:solidFill>
                      <a:prstDash val="solid"/>
                      <a:round/>
                      <a:headEnd type="none" w="med" len="med"/>
                      <a:tailEnd type="none" w="med" len="med"/>
                    </a:lnR>
                    <a:lnT w="8024" cap="flat" cmpd="sng" algn="ctr">
                      <a:solidFill>
                        <a:srgbClr val="FFFFFF"/>
                      </a:solidFill>
                      <a:prstDash val="solid"/>
                      <a:round/>
                      <a:headEnd type="none" w="med" len="med"/>
                      <a:tailEnd type="none" w="med" len="med"/>
                    </a:lnT>
                    <a:lnB w="8024" cap="flat" cmpd="sng" algn="ctr">
                      <a:solidFill>
                        <a:srgbClr val="FFFFFF"/>
                      </a:solidFill>
                      <a:prstDash val="solid"/>
                      <a:round/>
                      <a:headEnd type="none" w="med" len="med"/>
                      <a:tailEnd type="none" w="med" len="med"/>
                    </a:lnB>
                    <a:solidFill>
                      <a:srgbClr val="EAEFF7"/>
                    </a:solidFill>
                  </a:tcPr>
                </a:tc>
                <a:tc>
                  <a:txBody>
                    <a:bodyPr/>
                    <a:lstStyle/>
                    <a:p>
                      <a:pPr algn="l" fontAlgn="auto">
                        <a:lnSpc>
                          <a:spcPts val="1650"/>
                        </a:lnSpc>
                        <a:buNone/>
                      </a:pPr>
                      <a:r>
                        <a:rPr lang="ar-SA" sz="800" b="0" i="0">
                          <a:solidFill>
                            <a:srgbClr val="000000"/>
                          </a:solidFill>
                          <a:effectLst/>
                          <a:cs typeface="Times New Roman" panose="02020603050405020304" pitchFamily="18" charset="0"/>
                        </a:rPr>
                        <a:t>​</a:t>
                      </a:r>
                    </a:p>
                  </a:txBody>
                  <a:tcPr marL="55180" marR="55180" marT="27590" marB="27590" anchor="ctr">
                    <a:lnL w="8024" cap="flat" cmpd="sng" algn="ctr">
                      <a:solidFill>
                        <a:srgbClr val="FFFFFF"/>
                      </a:solidFill>
                      <a:prstDash val="solid"/>
                      <a:round/>
                      <a:headEnd type="none" w="med" len="med"/>
                      <a:tailEnd type="none" w="med" len="med"/>
                    </a:lnL>
                    <a:lnR w="8024" cap="flat" cmpd="sng" algn="ctr">
                      <a:solidFill>
                        <a:srgbClr val="FFFFFF"/>
                      </a:solidFill>
                      <a:prstDash val="solid"/>
                      <a:round/>
                      <a:headEnd type="none" w="med" len="med"/>
                      <a:tailEnd type="none" w="med" len="med"/>
                    </a:lnR>
                    <a:lnT w="8024" cap="flat" cmpd="sng" algn="ctr">
                      <a:solidFill>
                        <a:srgbClr val="FFFFFF"/>
                      </a:solidFill>
                      <a:prstDash val="solid"/>
                      <a:round/>
                      <a:headEnd type="none" w="med" len="med"/>
                      <a:tailEnd type="none" w="med" len="med"/>
                    </a:lnT>
                    <a:lnB w="8024" cap="flat" cmpd="sng" algn="ctr">
                      <a:solidFill>
                        <a:srgbClr val="FFFFFF"/>
                      </a:solidFill>
                      <a:prstDash val="solid"/>
                      <a:round/>
                      <a:headEnd type="none" w="med" len="med"/>
                      <a:tailEnd type="none" w="med" len="med"/>
                    </a:lnB>
                    <a:solidFill>
                      <a:srgbClr val="EAEFF7"/>
                    </a:solidFill>
                  </a:tcPr>
                </a:tc>
                <a:tc>
                  <a:txBody>
                    <a:bodyPr/>
                    <a:lstStyle/>
                    <a:p>
                      <a:pPr algn="l" fontAlgn="auto">
                        <a:lnSpc>
                          <a:spcPts val="1650"/>
                        </a:lnSpc>
                        <a:buNone/>
                      </a:pPr>
                      <a:r>
                        <a:rPr lang="ar-SA" sz="800" b="0" i="0">
                          <a:solidFill>
                            <a:srgbClr val="000000"/>
                          </a:solidFill>
                          <a:effectLst/>
                          <a:cs typeface="Times New Roman" panose="02020603050405020304" pitchFamily="18" charset="0"/>
                        </a:rPr>
                        <a:t>​</a:t>
                      </a:r>
                    </a:p>
                  </a:txBody>
                  <a:tcPr marL="55180" marR="55180" marT="27590" marB="27590" anchor="ctr">
                    <a:lnL w="8024" cap="flat" cmpd="sng" algn="ctr">
                      <a:solidFill>
                        <a:srgbClr val="FFFFFF"/>
                      </a:solidFill>
                      <a:prstDash val="solid"/>
                      <a:round/>
                      <a:headEnd type="none" w="med" len="med"/>
                      <a:tailEnd type="none" w="med" len="med"/>
                    </a:lnL>
                    <a:lnR w="8024" cap="flat" cmpd="sng" algn="ctr">
                      <a:solidFill>
                        <a:srgbClr val="FFFFFF"/>
                      </a:solidFill>
                      <a:prstDash val="solid"/>
                      <a:round/>
                      <a:headEnd type="none" w="med" len="med"/>
                      <a:tailEnd type="none" w="med" len="med"/>
                    </a:lnR>
                    <a:lnT w="8024" cap="flat" cmpd="sng" algn="ctr">
                      <a:solidFill>
                        <a:srgbClr val="FFFFFF"/>
                      </a:solidFill>
                      <a:prstDash val="solid"/>
                      <a:round/>
                      <a:headEnd type="none" w="med" len="med"/>
                      <a:tailEnd type="none" w="med" len="med"/>
                    </a:lnT>
                    <a:lnB w="8024" cap="flat" cmpd="sng" algn="ctr">
                      <a:solidFill>
                        <a:srgbClr val="FFFFFF"/>
                      </a:solidFill>
                      <a:prstDash val="solid"/>
                      <a:round/>
                      <a:headEnd type="none" w="med" len="med"/>
                      <a:tailEnd type="none" w="med" len="med"/>
                    </a:lnB>
                    <a:solidFill>
                      <a:srgbClr val="EAEFF7"/>
                    </a:solidFill>
                  </a:tcPr>
                </a:tc>
                <a:extLst>
                  <a:ext uri="{0D108BD9-81ED-4DB2-BD59-A6C34878D82A}">
                    <a16:rowId xmlns:a16="http://schemas.microsoft.com/office/drawing/2014/main" val="2055117272"/>
                  </a:ext>
                </a:extLst>
              </a:tr>
              <a:tr h="416948">
                <a:tc>
                  <a:txBody>
                    <a:bodyPr/>
                    <a:lstStyle/>
                    <a:p>
                      <a:pPr algn="ctr" fontAlgn="base">
                        <a:lnSpc>
                          <a:spcPts val="1650"/>
                        </a:lnSpc>
                        <a:buNone/>
                      </a:pPr>
                      <a:r>
                        <a:rPr lang="en-US" sz="800" b="0" i="0">
                          <a:solidFill>
                            <a:srgbClr val="000000"/>
                          </a:solidFill>
                          <a:effectLst/>
                          <a:latin typeface="Times New Roman" panose="02020603050405020304" pitchFamily="18" charset="0"/>
                        </a:rPr>
                        <a:t>Week 3</a:t>
                      </a:r>
                      <a:r>
                        <a:rPr lang="en-US" sz="800" b="0" i="0">
                          <a:solidFill>
                            <a:srgbClr val="000000"/>
                          </a:solidFill>
                          <a:effectLst/>
                          <a:cs typeface="Times New Roman" panose="02020603050405020304" pitchFamily="18" charset="0"/>
                        </a:rPr>
                        <a:t>​</a:t>
                      </a:r>
                      <a:endParaRPr lang="en-US" sz="1100" b="0" i="0">
                        <a:solidFill>
                          <a:srgbClr val="000000"/>
                        </a:solidFill>
                        <a:effectLst/>
                      </a:endParaRPr>
                    </a:p>
                  </a:txBody>
                  <a:tcPr marL="55180" marR="55180" marT="27590" marB="27590" anchor="ctr">
                    <a:lnL w="8024" cap="flat" cmpd="sng" algn="ctr">
                      <a:solidFill>
                        <a:srgbClr val="FFFFFF"/>
                      </a:solidFill>
                      <a:prstDash val="solid"/>
                      <a:round/>
                      <a:headEnd type="none" w="med" len="med"/>
                      <a:tailEnd type="none" w="med" len="med"/>
                    </a:lnL>
                    <a:lnR w="8024" cap="flat" cmpd="sng" algn="ctr">
                      <a:solidFill>
                        <a:srgbClr val="FFFFFF"/>
                      </a:solidFill>
                      <a:prstDash val="solid"/>
                      <a:round/>
                      <a:headEnd type="none" w="med" len="med"/>
                      <a:tailEnd type="none" w="med" len="med"/>
                    </a:lnR>
                    <a:lnT w="8024" cap="flat" cmpd="sng" algn="ctr">
                      <a:solidFill>
                        <a:srgbClr val="FFFFFF"/>
                      </a:solidFill>
                      <a:prstDash val="solid"/>
                      <a:round/>
                      <a:headEnd type="none" w="med" len="med"/>
                      <a:tailEnd type="none" w="med" len="med"/>
                    </a:lnT>
                    <a:lnB w="8024" cap="flat" cmpd="sng" algn="ctr">
                      <a:solidFill>
                        <a:srgbClr val="FFFFFF"/>
                      </a:solidFill>
                      <a:prstDash val="solid"/>
                      <a:round/>
                      <a:headEnd type="none" w="med" len="med"/>
                      <a:tailEnd type="none" w="med" len="med"/>
                    </a:lnB>
                    <a:solidFill>
                      <a:srgbClr val="D2DEEF"/>
                    </a:solidFill>
                  </a:tcPr>
                </a:tc>
                <a:tc>
                  <a:txBody>
                    <a:bodyPr/>
                    <a:lstStyle/>
                    <a:p>
                      <a:pPr algn="ctr" fontAlgn="base">
                        <a:lnSpc>
                          <a:spcPts val="1650"/>
                        </a:lnSpc>
                        <a:buNone/>
                      </a:pPr>
                      <a:r>
                        <a:rPr lang="en-US" sz="800" b="0" i="0">
                          <a:solidFill>
                            <a:srgbClr val="000000"/>
                          </a:solidFill>
                          <a:effectLst/>
                          <a:latin typeface="Times New Roman" panose="02020603050405020304" pitchFamily="18" charset="0"/>
                        </a:rPr>
                        <a:t>Lecture 2</a:t>
                      </a:r>
                      <a:r>
                        <a:rPr lang="en-US" sz="800" b="0" i="0">
                          <a:solidFill>
                            <a:srgbClr val="000000"/>
                          </a:solidFill>
                          <a:effectLst/>
                          <a:cs typeface="Times New Roman" panose="02020603050405020304" pitchFamily="18" charset="0"/>
                        </a:rPr>
                        <a:t>​</a:t>
                      </a:r>
                      <a:endParaRPr lang="en-US" sz="1100" b="0" i="0">
                        <a:solidFill>
                          <a:srgbClr val="000000"/>
                        </a:solidFill>
                        <a:effectLst/>
                      </a:endParaRPr>
                    </a:p>
                  </a:txBody>
                  <a:tcPr marL="55180" marR="55180" marT="27590" marB="27590" anchor="ctr">
                    <a:lnL w="8024" cap="flat" cmpd="sng" algn="ctr">
                      <a:solidFill>
                        <a:srgbClr val="FFFFFF"/>
                      </a:solidFill>
                      <a:prstDash val="solid"/>
                      <a:round/>
                      <a:headEnd type="none" w="med" len="med"/>
                      <a:tailEnd type="none" w="med" len="med"/>
                    </a:lnL>
                    <a:lnR w="8024" cap="flat" cmpd="sng" algn="ctr">
                      <a:solidFill>
                        <a:srgbClr val="FFFFFF"/>
                      </a:solidFill>
                      <a:prstDash val="solid"/>
                      <a:round/>
                      <a:headEnd type="none" w="med" len="med"/>
                      <a:tailEnd type="none" w="med" len="med"/>
                    </a:lnR>
                    <a:lnT w="8024" cap="flat" cmpd="sng" algn="ctr">
                      <a:solidFill>
                        <a:srgbClr val="FFFFFF"/>
                      </a:solidFill>
                      <a:prstDash val="solid"/>
                      <a:round/>
                      <a:headEnd type="none" w="med" len="med"/>
                      <a:tailEnd type="none" w="med" len="med"/>
                    </a:lnT>
                    <a:lnB w="8024" cap="flat" cmpd="sng" algn="ctr">
                      <a:solidFill>
                        <a:srgbClr val="FFFFFF"/>
                      </a:solidFill>
                      <a:prstDash val="solid"/>
                      <a:round/>
                      <a:headEnd type="none" w="med" len="med"/>
                      <a:tailEnd type="none" w="med" len="med"/>
                    </a:lnB>
                    <a:solidFill>
                      <a:srgbClr val="D2DEEF"/>
                    </a:solidFill>
                  </a:tcPr>
                </a:tc>
                <a:tc>
                  <a:txBody>
                    <a:bodyPr/>
                    <a:lstStyle/>
                    <a:p>
                      <a:pPr algn="l" fontAlgn="base">
                        <a:lnSpc>
                          <a:spcPts val="1650"/>
                        </a:lnSpc>
                        <a:buNone/>
                      </a:pPr>
                      <a:r>
                        <a:rPr lang="en-US" sz="1100" b="0" i="0" dirty="0">
                          <a:solidFill>
                            <a:srgbClr val="000000"/>
                          </a:solidFill>
                          <a:effectLst/>
                        </a:rPr>
                        <a:t>legal Persons subject to the law</a:t>
                      </a:r>
                    </a:p>
                  </a:txBody>
                  <a:tcPr marL="55180" marR="55180" marT="27590" marB="27590" anchor="ctr">
                    <a:lnL w="8024" cap="flat" cmpd="sng" algn="ctr">
                      <a:solidFill>
                        <a:srgbClr val="FFFFFF"/>
                      </a:solidFill>
                      <a:prstDash val="solid"/>
                      <a:round/>
                      <a:headEnd type="none" w="med" len="med"/>
                      <a:tailEnd type="none" w="med" len="med"/>
                    </a:lnL>
                    <a:lnR w="8024" cap="flat" cmpd="sng" algn="ctr">
                      <a:solidFill>
                        <a:srgbClr val="FFFFFF"/>
                      </a:solidFill>
                      <a:prstDash val="solid"/>
                      <a:round/>
                      <a:headEnd type="none" w="med" len="med"/>
                      <a:tailEnd type="none" w="med" len="med"/>
                    </a:lnR>
                    <a:lnT w="8024" cap="flat" cmpd="sng" algn="ctr">
                      <a:solidFill>
                        <a:srgbClr val="FFFFFF"/>
                      </a:solidFill>
                      <a:prstDash val="solid"/>
                      <a:round/>
                      <a:headEnd type="none" w="med" len="med"/>
                      <a:tailEnd type="none" w="med" len="med"/>
                    </a:lnT>
                    <a:lnB w="8024" cap="flat" cmpd="sng" algn="ctr">
                      <a:solidFill>
                        <a:srgbClr val="FFFFFF"/>
                      </a:solidFill>
                      <a:prstDash val="solid"/>
                      <a:round/>
                      <a:headEnd type="none" w="med" len="med"/>
                      <a:tailEnd type="none" w="med" len="med"/>
                    </a:lnB>
                    <a:solidFill>
                      <a:srgbClr val="D2DEEF"/>
                    </a:solidFill>
                  </a:tcPr>
                </a:tc>
                <a:tc>
                  <a:txBody>
                    <a:bodyPr/>
                    <a:lstStyle/>
                    <a:p>
                      <a:pPr algn="l" fontAlgn="auto">
                        <a:lnSpc>
                          <a:spcPts val="1650"/>
                        </a:lnSpc>
                        <a:buNone/>
                      </a:pPr>
                      <a:r>
                        <a:rPr lang="ar-SA" sz="800" b="0" i="0">
                          <a:solidFill>
                            <a:srgbClr val="000000"/>
                          </a:solidFill>
                          <a:effectLst/>
                          <a:cs typeface="Times New Roman" panose="02020603050405020304" pitchFamily="18" charset="0"/>
                        </a:rPr>
                        <a:t>​</a:t>
                      </a:r>
                    </a:p>
                  </a:txBody>
                  <a:tcPr marL="55180" marR="55180" marT="27590" marB="27590" anchor="ctr">
                    <a:lnL w="8024" cap="flat" cmpd="sng" algn="ctr">
                      <a:solidFill>
                        <a:srgbClr val="FFFFFF"/>
                      </a:solidFill>
                      <a:prstDash val="solid"/>
                      <a:round/>
                      <a:headEnd type="none" w="med" len="med"/>
                      <a:tailEnd type="none" w="med" len="med"/>
                    </a:lnL>
                    <a:lnR w="8024" cap="flat" cmpd="sng" algn="ctr">
                      <a:solidFill>
                        <a:srgbClr val="FFFFFF"/>
                      </a:solidFill>
                      <a:prstDash val="solid"/>
                      <a:round/>
                      <a:headEnd type="none" w="med" len="med"/>
                      <a:tailEnd type="none" w="med" len="med"/>
                    </a:lnR>
                    <a:lnT w="8024" cap="flat" cmpd="sng" algn="ctr">
                      <a:solidFill>
                        <a:srgbClr val="FFFFFF"/>
                      </a:solidFill>
                      <a:prstDash val="solid"/>
                      <a:round/>
                      <a:headEnd type="none" w="med" len="med"/>
                      <a:tailEnd type="none" w="med" len="med"/>
                    </a:lnT>
                    <a:lnB w="8024" cap="flat" cmpd="sng" algn="ctr">
                      <a:solidFill>
                        <a:srgbClr val="FFFFFF"/>
                      </a:solidFill>
                      <a:prstDash val="solid"/>
                      <a:round/>
                      <a:headEnd type="none" w="med" len="med"/>
                      <a:tailEnd type="none" w="med" len="med"/>
                    </a:lnB>
                    <a:solidFill>
                      <a:srgbClr val="D2DEEF"/>
                    </a:solidFill>
                  </a:tcPr>
                </a:tc>
                <a:tc>
                  <a:txBody>
                    <a:bodyPr/>
                    <a:lstStyle/>
                    <a:p>
                      <a:pPr algn="l" fontAlgn="auto">
                        <a:lnSpc>
                          <a:spcPts val="1650"/>
                        </a:lnSpc>
                        <a:buNone/>
                      </a:pPr>
                      <a:r>
                        <a:rPr lang="ar-SA" sz="800" b="0" i="0">
                          <a:solidFill>
                            <a:srgbClr val="000000"/>
                          </a:solidFill>
                          <a:effectLst/>
                          <a:cs typeface="Times New Roman" panose="02020603050405020304" pitchFamily="18" charset="0"/>
                        </a:rPr>
                        <a:t>​</a:t>
                      </a:r>
                    </a:p>
                  </a:txBody>
                  <a:tcPr marL="55180" marR="55180" marT="27590" marB="27590" anchor="ctr">
                    <a:lnL w="8024" cap="flat" cmpd="sng" algn="ctr">
                      <a:solidFill>
                        <a:srgbClr val="FFFFFF"/>
                      </a:solidFill>
                      <a:prstDash val="solid"/>
                      <a:round/>
                      <a:headEnd type="none" w="med" len="med"/>
                      <a:tailEnd type="none" w="med" len="med"/>
                    </a:lnL>
                    <a:lnR w="8024" cap="flat" cmpd="sng" algn="ctr">
                      <a:solidFill>
                        <a:srgbClr val="FFFFFF"/>
                      </a:solidFill>
                      <a:prstDash val="solid"/>
                      <a:round/>
                      <a:headEnd type="none" w="med" len="med"/>
                      <a:tailEnd type="none" w="med" len="med"/>
                    </a:lnR>
                    <a:lnT w="8024" cap="flat" cmpd="sng" algn="ctr">
                      <a:solidFill>
                        <a:srgbClr val="FFFFFF"/>
                      </a:solidFill>
                      <a:prstDash val="solid"/>
                      <a:round/>
                      <a:headEnd type="none" w="med" len="med"/>
                      <a:tailEnd type="none" w="med" len="med"/>
                    </a:lnT>
                    <a:lnB w="8024" cap="flat" cmpd="sng" algn="ctr">
                      <a:solidFill>
                        <a:srgbClr val="FFFFFF"/>
                      </a:solidFill>
                      <a:prstDash val="solid"/>
                      <a:round/>
                      <a:headEnd type="none" w="med" len="med"/>
                      <a:tailEnd type="none" w="med" len="med"/>
                    </a:lnB>
                    <a:solidFill>
                      <a:srgbClr val="D2DEEF"/>
                    </a:solidFill>
                  </a:tcPr>
                </a:tc>
                <a:extLst>
                  <a:ext uri="{0D108BD9-81ED-4DB2-BD59-A6C34878D82A}">
                    <a16:rowId xmlns:a16="http://schemas.microsoft.com/office/drawing/2014/main" val="1639230853"/>
                  </a:ext>
                </a:extLst>
              </a:tr>
              <a:tr h="416948">
                <a:tc>
                  <a:txBody>
                    <a:bodyPr/>
                    <a:lstStyle/>
                    <a:p>
                      <a:pPr algn="ctr" fontAlgn="base">
                        <a:lnSpc>
                          <a:spcPts val="1650"/>
                        </a:lnSpc>
                        <a:buNone/>
                      </a:pPr>
                      <a:r>
                        <a:rPr lang="en-US" sz="800" b="0" i="0">
                          <a:solidFill>
                            <a:srgbClr val="000000"/>
                          </a:solidFill>
                          <a:effectLst/>
                          <a:latin typeface="Times New Roman" panose="02020603050405020304" pitchFamily="18" charset="0"/>
                        </a:rPr>
                        <a:t>Week 4</a:t>
                      </a:r>
                      <a:r>
                        <a:rPr lang="en-US" sz="800" b="0" i="0">
                          <a:solidFill>
                            <a:srgbClr val="000000"/>
                          </a:solidFill>
                          <a:effectLst/>
                          <a:cs typeface="Times New Roman" panose="02020603050405020304" pitchFamily="18" charset="0"/>
                        </a:rPr>
                        <a:t>​</a:t>
                      </a:r>
                      <a:endParaRPr lang="en-US" sz="1100" b="0" i="0">
                        <a:solidFill>
                          <a:srgbClr val="000000"/>
                        </a:solidFill>
                        <a:effectLst/>
                      </a:endParaRPr>
                    </a:p>
                  </a:txBody>
                  <a:tcPr marL="55180" marR="55180" marT="27590" marB="27590" anchor="ctr">
                    <a:lnL w="8024" cap="flat" cmpd="sng" algn="ctr">
                      <a:solidFill>
                        <a:srgbClr val="FFFFFF"/>
                      </a:solidFill>
                      <a:prstDash val="solid"/>
                      <a:round/>
                      <a:headEnd type="none" w="med" len="med"/>
                      <a:tailEnd type="none" w="med" len="med"/>
                    </a:lnL>
                    <a:lnR w="8024" cap="flat" cmpd="sng" algn="ctr">
                      <a:solidFill>
                        <a:srgbClr val="FFFFFF"/>
                      </a:solidFill>
                      <a:prstDash val="solid"/>
                      <a:round/>
                      <a:headEnd type="none" w="med" len="med"/>
                      <a:tailEnd type="none" w="med" len="med"/>
                    </a:lnR>
                    <a:lnT w="8024" cap="flat" cmpd="sng" algn="ctr">
                      <a:solidFill>
                        <a:srgbClr val="FFFFFF"/>
                      </a:solidFill>
                      <a:prstDash val="solid"/>
                      <a:round/>
                      <a:headEnd type="none" w="med" len="med"/>
                      <a:tailEnd type="none" w="med" len="med"/>
                    </a:lnT>
                    <a:lnB w="8024" cap="flat" cmpd="sng" algn="ctr">
                      <a:solidFill>
                        <a:srgbClr val="FFFFFF"/>
                      </a:solidFill>
                      <a:prstDash val="solid"/>
                      <a:round/>
                      <a:headEnd type="none" w="med" len="med"/>
                      <a:tailEnd type="none" w="med" len="med"/>
                    </a:lnB>
                    <a:solidFill>
                      <a:srgbClr val="EAEFF7"/>
                    </a:solidFill>
                  </a:tcPr>
                </a:tc>
                <a:tc>
                  <a:txBody>
                    <a:bodyPr/>
                    <a:lstStyle/>
                    <a:p>
                      <a:pPr algn="ctr" fontAlgn="base">
                        <a:lnSpc>
                          <a:spcPts val="1650"/>
                        </a:lnSpc>
                        <a:buNone/>
                      </a:pPr>
                      <a:r>
                        <a:rPr lang="en-US" sz="800" b="0" i="0">
                          <a:solidFill>
                            <a:srgbClr val="000000"/>
                          </a:solidFill>
                          <a:effectLst/>
                          <a:latin typeface="Times New Roman" panose="02020603050405020304" pitchFamily="18" charset="0"/>
                        </a:rPr>
                        <a:t>Lecture 3</a:t>
                      </a:r>
                      <a:r>
                        <a:rPr lang="en-US" sz="800" b="0" i="0">
                          <a:solidFill>
                            <a:srgbClr val="000000"/>
                          </a:solidFill>
                          <a:effectLst/>
                          <a:cs typeface="Times New Roman" panose="02020603050405020304" pitchFamily="18" charset="0"/>
                        </a:rPr>
                        <a:t>​</a:t>
                      </a:r>
                      <a:endParaRPr lang="en-US" sz="1100" b="0" i="0">
                        <a:solidFill>
                          <a:srgbClr val="000000"/>
                        </a:solidFill>
                        <a:effectLst/>
                      </a:endParaRPr>
                    </a:p>
                  </a:txBody>
                  <a:tcPr marL="55180" marR="55180" marT="27590" marB="27590" anchor="ctr">
                    <a:lnL w="8024" cap="flat" cmpd="sng" algn="ctr">
                      <a:solidFill>
                        <a:srgbClr val="FFFFFF"/>
                      </a:solidFill>
                      <a:prstDash val="solid"/>
                      <a:round/>
                      <a:headEnd type="none" w="med" len="med"/>
                      <a:tailEnd type="none" w="med" len="med"/>
                    </a:lnL>
                    <a:lnR w="8024" cap="flat" cmpd="sng" algn="ctr">
                      <a:solidFill>
                        <a:srgbClr val="FFFFFF"/>
                      </a:solidFill>
                      <a:prstDash val="solid"/>
                      <a:round/>
                      <a:headEnd type="none" w="med" len="med"/>
                      <a:tailEnd type="none" w="med" len="med"/>
                    </a:lnR>
                    <a:lnT w="8024" cap="flat" cmpd="sng" algn="ctr">
                      <a:solidFill>
                        <a:srgbClr val="FFFFFF"/>
                      </a:solidFill>
                      <a:prstDash val="solid"/>
                      <a:round/>
                      <a:headEnd type="none" w="med" len="med"/>
                      <a:tailEnd type="none" w="med" len="med"/>
                    </a:lnT>
                    <a:lnB w="8024" cap="flat" cmpd="sng" algn="ctr">
                      <a:solidFill>
                        <a:srgbClr val="FFFFFF"/>
                      </a:solidFill>
                      <a:prstDash val="solid"/>
                      <a:round/>
                      <a:headEnd type="none" w="med" len="med"/>
                      <a:tailEnd type="none" w="med" len="med"/>
                    </a:lnB>
                    <a:solidFill>
                      <a:srgbClr val="EAEFF7"/>
                    </a:solidFill>
                  </a:tcPr>
                </a:tc>
                <a:tc>
                  <a:txBody>
                    <a:bodyPr/>
                    <a:lstStyle/>
                    <a:p>
                      <a:pPr algn="l" fontAlgn="base">
                        <a:lnSpc>
                          <a:spcPts val="1650"/>
                        </a:lnSpc>
                        <a:buNone/>
                      </a:pPr>
                      <a:r>
                        <a:rPr lang="en-US" sz="1100" b="0" i="0" dirty="0">
                          <a:solidFill>
                            <a:srgbClr val="000000"/>
                          </a:solidFill>
                          <a:effectLst/>
                        </a:rPr>
                        <a:t>Different types of businesses</a:t>
                      </a:r>
                    </a:p>
                  </a:txBody>
                  <a:tcPr marL="55180" marR="55180" marT="27590" marB="27590" anchor="ctr">
                    <a:lnL w="8024" cap="flat" cmpd="sng" algn="ctr">
                      <a:solidFill>
                        <a:srgbClr val="FFFFFF"/>
                      </a:solidFill>
                      <a:prstDash val="solid"/>
                      <a:round/>
                      <a:headEnd type="none" w="med" len="med"/>
                      <a:tailEnd type="none" w="med" len="med"/>
                    </a:lnL>
                    <a:lnR w="8024" cap="flat" cmpd="sng" algn="ctr">
                      <a:solidFill>
                        <a:srgbClr val="FFFFFF"/>
                      </a:solidFill>
                      <a:prstDash val="solid"/>
                      <a:round/>
                      <a:headEnd type="none" w="med" len="med"/>
                      <a:tailEnd type="none" w="med" len="med"/>
                    </a:lnR>
                    <a:lnT w="8024" cap="flat" cmpd="sng" algn="ctr">
                      <a:solidFill>
                        <a:srgbClr val="FFFFFF"/>
                      </a:solidFill>
                      <a:prstDash val="solid"/>
                      <a:round/>
                      <a:headEnd type="none" w="med" len="med"/>
                      <a:tailEnd type="none" w="med" len="med"/>
                    </a:lnT>
                    <a:lnB w="8024" cap="flat" cmpd="sng" algn="ctr">
                      <a:solidFill>
                        <a:srgbClr val="FFFFFF"/>
                      </a:solidFill>
                      <a:prstDash val="solid"/>
                      <a:round/>
                      <a:headEnd type="none" w="med" len="med"/>
                      <a:tailEnd type="none" w="med" len="med"/>
                    </a:lnB>
                    <a:solidFill>
                      <a:srgbClr val="EAEFF7"/>
                    </a:solidFill>
                  </a:tcPr>
                </a:tc>
                <a:tc>
                  <a:txBody>
                    <a:bodyPr/>
                    <a:lstStyle/>
                    <a:p>
                      <a:pPr algn="l" fontAlgn="auto">
                        <a:lnSpc>
                          <a:spcPts val="1650"/>
                        </a:lnSpc>
                        <a:buNone/>
                      </a:pPr>
                      <a:r>
                        <a:rPr lang="ar-SA" sz="800" b="0" i="0">
                          <a:solidFill>
                            <a:srgbClr val="000000"/>
                          </a:solidFill>
                          <a:effectLst/>
                          <a:cs typeface="Times New Roman" panose="02020603050405020304" pitchFamily="18" charset="0"/>
                        </a:rPr>
                        <a:t>​</a:t>
                      </a:r>
                    </a:p>
                  </a:txBody>
                  <a:tcPr marL="55180" marR="55180" marT="27590" marB="27590" anchor="ctr">
                    <a:lnL w="8024" cap="flat" cmpd="sng" algn="ctr">
                      <a:solidFill>
                        <a:srgbClr val="FFFFFF"/>
                      </a:solidFill>
                      <a:prstDash val="solid"/>
                      <a:round/>
                      <a:headEnd type="none" w="med" len="med"/>
                      <a:tailEnd type="none" w="med" len="med"/>
                    </a:lnL>
                    <a:lnR w="8024" cap="flat" cmpd="sng" algn="ctr">
                      <a:solidFill>
                        <a:srgbClr val="FFFFFF"/>
                      </a:solidFill>
                      <a:prstDash val="solid"/>
                      <a:round/>
                      <a:headEnd type="none" w="med" len="med"/>
                      <a:tailEnd type="none" w="med" len="med"/>
                    </a:lnR>
                    <a:lnT w="8024" cap="flat" cmpd="sng" algn="ctr">
                      <a:solidFill>
                        <a:srgbClr val="FFFFFF"/>
                      </a:solidFill>
                      <a:prstDash val="solid"/>
                      <a:round/>
                      <a:headEnd type="none" w="med" len="med"/>
                      <a:tailEnd type="none" w="med" len="med"/>
                    </a:lnT>
                    <a:lnB w="8024" cap="flat" cmpd="sng" algn="ctr">
                      <a:solidFill>
                        <a:srgbClr val="FFFFFF"/>
                      </a:solidFill>
                      <a:prstDash val="solid"/>
                      <a:round/>
                      <a:headEnd type="none" w="med" len="med"/>
                      <a:tailEnd type="none" w="med" len="med"/>
                    </a:lnB>
                    <a:solidFill>
                      <a:srgbClr val="EAEFF7"/>
                    </a:solidFill>
                  </a:tcPr>
                </a:tc>
                <a:tc>
                  <a:txBody>
                    <a:bodyPr/>
                    <a:lstStyle/>
                    <a:p>
                      <a:pPr algn="l" fontAlgn="auto">
                        <a:lnSpc>
                          <a:spcPts val="1650"/>
                        </a:lnSpc>
                        <a:buNone/>
                      </a:pPr>
                      <a:r>
                        <a:rPr lang="ar-SA" sz="800" b="0" i="0">
                          <a:solidFill>
                            <a:srgbClr val="000000"/>
                          </a:solidFill>
                          <a:effectLst/>
                          <a:cs typeface="Times New Roman" panose="02020603050405020304" pitchFamily="18" charset="0"/>
                        </a:rPr>
                        <a:t>​</a:t>
                      </a:r>
                    </a:p>
                  </a:txBody>
                  <a:tcPr marL="55180" marR="55180" marT="27590" marB="27590" anchor="ctr">
                    <a:lnL w="8024" cap="flat" cmpd="sng" algn="ctr">
                      <a:solidFill>
                        <a:srgbClr val="FFFFFF"/>
                      </a:solidFill>
                      <a:prstDash val="solid"/>
                      <a:round/>
                      <a:headEnd type="none" w="med" len="med"/>
                      <a:tailEnd type="none" w="med" len="med"/>
                    </a:lnL>
                    <a:lnR w="8024" cap="flat" cmpd="sng" algn="ctr">
                      <a:solidFill>
                        <a:srgbClr val="FFFFFF"/>
                      </a:solidFill>
                      <a:prstDash val="solid"/>
                      <a:round/>
                      <a:headEnd type="none" w="med" len="med"/>
                      <a:tailEnd type="none" w="med" len="med"/>
                    </a:lnR>
                    <a:lnT w="8024" cap="flat" cmpd="sng" algn="ctr">
                      <a:solidFill>
                        <a:srgbClr val="FFFFFF"/>
                      </a:solidFill>
                      <a:prstDash val="solid"/>
                      <a:round/>
                      <a:headEnd type="none" w="med" len="med"/>
                      <a:tailEnd type="none" w="med" len="med"/>
                    </a:lnT>
                    <a:lnB w="8024" cap="flat" cmpd="sng" algn="ctr">
                      <a:solidFill>
                        <a:srgbClr val="FFFFFF"/>
                      </a:solidFill>
                      <a:prstDash val="solid"/>
                      <a:round/>
                      <a:headEnd type="none" w="med" len="med"/>
                      <a:tailEnd type="none" w="med" len="med"/>
                    </a:lnB>
                    <a:solidFill>
                      <a:srgbClr val="EAEFF7"/>
                    </a:solidFill>
                  </a:tcPr>
                </a:tc>
                <a:extLst>
                  <a:ext uri="{0D108BD9-81ED-4DB2-BD59-A6C34878D82A}">
                    <a16:rowId xmlns:a16="http://schemas.microsoft.com/office/drawing/2014/main" val="3954123514"/>
                  </a:ext>
                </a:extLst>
              </a:tr>
              <a:tr h="416948">
                <a:tc>
                  <a:txBody>
                    <a:bodyPr/>
                    <a:lstStyle/>
                    <a:p>
                      <a:pPr algn="ctr" fontAlgn="base">
                        <a:lnSpc>
                          <a:spcPts val="1650"/>
                        </a:lnSpc>
                        <a:buNone/>
                      </a:pPr>
                      <a:r>
                        <a:rPr lang="en-US" sz="800" b="0" i="0">
                          <a:solidFill>
                            <a:srgbClr val="000000"/>
                          </a:solidFill>
                          <a:effectLst/>
                          <a:latin typeface="Times New Roman" panose="02020603050405020304" pitchFamily="18" charset="0"/>
                        </a:rPr>
                        <a:t>Week 5</a:t>
                      </a:r>
                      <a:r>
                        <a:rPr lang="en-US" sz="800" b="0" i="0">
                          <a:solidFill>
                            <a:srgbClr val="000000"/>
                          </a:solidFill>
                          <a:effectLst/>
                          <a:cs typeface="Times New Roman" panose="02020603050405020304" pitchFamily="18" charset="0"/>
                        </a:rPr>
                        <a:t>​</a:t>
                      </a:r>
                      <a:endParaRPr lang="en-US" sz="1100" b="0" i="0">
                        <a:solidFill>
                          <a:srgbClr val="000000"/>
                        </a:solidFill>
                        <a:effectLst/>
                      </a:endParaRPr>
                    </a:p>
                  </a:txBody>
                  <a:tcPr marL="55180" marR="55180" marT="27590" marB="27590" anchor="ctr">
                    <a:lnL w="8024" cap="flat" cmpd="sng" algn="ctr">
                      <a:solidFill>
                        <a:srgbClr val="FFFFFF"/>
                      </a:solidFill>
                      <a:prstDash val="solid"/>
                      <a:round/>
                      <a:headEnd type="none" w="med" len="med"/>
                      <a:tailEnd type="none" w="med" len="med"/>
                    </a:lnL>
                    <a:lnR w="8024" cap="flat" cmpd="sng" algn="ctr">
                      <a:solidFill>
                        <a:srgbClr val="FFFFFF"/>
                      </a:solidFill>
                      <a:prstDash val="solid"/>
                      <a:round/>
                      <a:headEnd type="none" w="med" len="med"/>
                      <a:tailEnd type="none" w="med" len="med"/>
                    </a:lnR>
                    <a:lnT w="8024" cap="flat" cmpd="sng" algn="ctr">
                      <a:solidFill>
                        <a:srgbClr val="FFFFFF"/>
                      </a:solidFill>
                      <a:prstDash val="solid"/>
                      <a:round/>
                      <a:headEnd type="none" w="med" len="med"/>
                      <a:tailEnd type="none" w="med" len="med"/>
                    </a:lnT>
                    <a:lnB w="8024" cap="flat" cmpd="sng" algn="ctr">
                      <a:solidFill>
                        <a:srgbClr val="FFFFFF"/>
                      </a:solidFill>
                      <a:prstDash val="solid"/>
                      <a:round/>
                      <a:headEnd type="none" w="med" len="med"/>
                      <a:tailEnd type="none" w="med" len="med"/>
                    </a:lnB>
                    <a:solidFill>
                      <a:srgbClr val="D2DEEF"/>
                    </a:solidFill>
                  </a:tcPr>
                </a:tc>
                <a:tc>
                  <a:txBody>
                    <a:bodyPr/>
                    <a:lstStyle/>
                    <a:p>
                      <a:pPr algn="ctr" fontAlgn="base">
                        <a:lnSpc>
                          <a:spcPts val="1650"/>
                        </a:lnSpc>
                        <a:buNone/>
                      </a:pPr>
                      <a:r>
                        <a:rPr lang="en-US" sz="800" b="0" i="0">
                          <a:solidFill>
                            <a:srgbClr val="000000"/>
                          </a:solidFill>
                          <a:effectLst/>
                          <a:latin typeface="Times New Roman" panose="02020603050405020304" pitchFamily="18" charset="0"/>
                        </a:rPr>
                        <a:t>Lecture 4</a:t>
                      </a:r>
                      <a:r>
                        <a:rPr lang="en-US" sz="800" b="0" i="0">
                          <a:solidFill>
                            <a:srgbClr val="000000"/>
                          </a:solidFill>
                          <a:effectLst/>
                          <a:cs typeface="Times New Roman" panose="02020603050405020304" pitchFamily="18" charset="0"/>
                        </a:rPr>
                        <a:t>​</a:t>
                      </a:r>
                      <a:endParaRPr lang="en-US" sz="1100" b="0" i="0">
                        <a:solidFill>
                          <a:srgbClr val="000000"/>
                        </a:solidFill>
                        <a:effectLst/>
                      </a:endParaRPr>
                    </a:p>
                  </a:txBody>
                  <a:tcPr marL="55180" marR="55180" marT="27590" marB="27590" anchor="ctr">
                    <a:lnL w="8024" cap="flat" cmpd="sng" algn="ctr">
                      <a:solidFill>
                        <a:srgbClr val="FFFFFF"/>
                      </a:solidFill>
                      <a:prstDash val="solid"/>
                      <a:round/>
                      <a:headEnd type="none" w="med" len="med"/>
                      <a:tailEnd type="none" w="med" len="med"/>
                    </a:lnL>
                    <a:lnR w="8024" cap="flat" cmpd="sng" algn="ctr">
                      <a:solidFill>
                        <a:srgbClr val="FFFFFF"/>
                      </a:solidFill>
                      <a:prstDash val="solid"/>
                      <a:round/>
                      <a:headEnd type="none" w="med" len="med"/>
                      <a:tailEnd type="none" w="med" len="med"/>
                    </a:lnR>
                    <a:lnT w="8024" cap="flat" cmpd="sng" algn="ctr">
                      <a:solidFill>
                        <a:srgbClr val="FFFFFF"/>
                      </a:solidFill>
                      <a:prstDash val="solid"/>
                      <a:round/>
                      <a:headEnd type="none" w="med" len="med"/>
                      <a:tailEnd type="none" w="med" len="med"/>
                    </a:lnT>
                    <a:lnB w="8024" cap="flat" cmpd="sng" algn="ctr">
                      <a:solidFill>
                        <a:srgbClr val="FFFFFF"/>
                      </a:solidFill>
                      <a:prstDash val="solid"/>
                      <a:round/>
                      <a:headEnd type="none" w="med" len="med"/>
                      <a:tailEnd type="none" w="med" len="med"/>
                    </a:lnB>
                    <a:solidFill>
                      <a:srgbClr val="D2DEEF"/>
                    </a:solidFill>
                  </a:tcPr>
                </a:tc>
                <a:tc>
                  <a:txBody>
                    <a:bodyPr/>
                    <a:lstStyle/>
                    <a:p>
                      <a:pPr algn="l" fontAlgn="base">
                        <a:lnSpc>
                          <a:spcPts val="1650"/>
                        </a:lnSpc>
                        <a:buNone/>
                      </a:pPr>
                      <a:r>
                        <a:rPr lang="en-US" sz="1100" b="0" i="0" dirty="0">
                          <a:solidFill>
                            <a:srgbClr val="000000"/>
                          </a:solidFill>
                          <a:effectLst/>
                        </a:rPr>
                        <a:t>Definition of a merchant and his obligations</a:t>
                      </a:r>
                    </a:p>
                  </a:txBody>
                  <a:tcPr marL="55180" marR="55180" marT="27590" marB="27590" anchor="ctr">
                    <a:lnL w="8024" cap="flat" cmpd="sng" algn="ctr">
                      <a:solidFill>
                        <a:srgbClr val="FFFFFF"/>
                      </a:solidFill>
                      <a:prstDash val="solid"/>
                      <a:round/>
                      <a:headEnd type="none" w="med" len="med"/>
                      <a:tailEnd type="none" w="med" len="med"/>
                    </a:lnL>
                    <a:lnR w="8024" cap="flat" cmpd="sng" algn="ctr">
                      <a:solidFill>
                        <a:srgbClr val="FFFFFF"/>
                      </a:solidFill>
                      <a:prstDash val="solid"/>
                      <a:round/>
                      <a:headEnd type="none" w="med" len="med"/>
                      <a:tailEnd type="none" w="med" len="med"/>
                    </a:lnR>
                    <a:lnT w="8024" cap="flat" cmpd="sng" algn="ctr">
                      <a:solidFill>
                        <a:srgbClr val="FFFFFF"/>
                      </a:solidFill>
                      <a:prstDash val="solid"/>
                      <a:round/>
                      <a:headEnd type="none" w="med" len="med"/>
                      <a:tailEnd type="none" w="med" len="med"/>
                    </a:lnT>
                    <a:lnB w="8024" cap="flat" cmpd="sng" algn="ctr">
                      <a:solidFill>
                        <a:srgbClr val="FFFFFF"/>
                      </a:solidFill>
                      <a:prstDash val="solid"/>
                      <a:round/>
                      <a:headEnd type="none" w="med" len="med"/>
                      <a:tailEnd type="none" w="med" len="med"/>
                    </a:lnB>
                    <a:solidFill>
                      <a:srgbClr val="D2DEEF"/>
                    </a:solidFill>
                  </a:tcPr>
                </a:tc>
                <a:tc>
                  <a:txBody>
                    <a:bodyPr/>
                    <a:lstStyle/>
                    <a:p>
                      <a:pPr algn="l" fontAlgn="auto">
                        <a:lnSpc>
                          <a:spcPts val="1650"/>
                        </a:lnSpc>
                        <a:buNone/>
                      </a:pPr>
                      <a:r>
                        <a:rPr lang="ar-SA" sz="800" b="0" i="0">
                          <a:solidFill>
                            <a:srgbClr val="000000"/>
                          </a:solidFill>
                          <a:effectLst/>
                          <a:cs typeface="Times New Roman" panose="02020603050405020304" pitchFamily="18" charset="0"/>
                        </a:rPr>
                        <a:t>​</a:t>
                      </a:r>
                    </a:p>
                  </a:txBody>
                  <a:tcPr marL="55180" marR="55180" marT="27590" marB="27590" anchor="ctr">
                    <a:lnL w="8024" cap="flat" cmpd="sng" algn="ctr">
                      <a:solidFill>
                        <a:srgbClr val="FFFFFF"/>
                      </a:solidFill>
                      <a:prstDash val="solid"/>
                      <a:round/>
                      <a:headEnd type="none" w="med" len="med"/>
                      <a:tailEnd type="none" w="med" len="med"/>
                    </a:lnL>
                    <a:lnR w="8024" cap="flat" cmpd="sng" algn="ctr">
                      <a:solidFill>
                        <a:srgbClr val="FFFFFF"/>
                      </a:solidFill>
                      <a:prstDash val="solid"/>
                      <a:round/>
                      <a:headEnd type="none" w="med" len="med"/>
                      <a:tailEnd type="none" w="med" len="med"/>
                    </a:lnR>
                    <a:lnT w="8024" cap="flat" cmpd="sng" algn="ctr">
                      <a:solidFill>
                        <a:srgbClr val="FFFFFF"/>
                      </a:solidFill>
                      <a:prstDash val="solid"/>
                      <a:round/>
                      <a:headEnd type="none" w="med" len="med"/>
                      <a:tailEnd type="none" w="med" len="med"/>
                    </a:lnT>
                    <a:lnB w="8024" cap="flat" cmpd="sng" algn="ctr">
                      <a:solidFill>
                        <a:srgbClr val="FFFFFF"/>
                      </a:solidFill>
                      <a:prstDash val="solid"/>
                      <a:round/>
                      <a:headEnd type="none" w="med" len="med"/>
                      <a:tailEnd type="none" w="med" len="med"/>
                    </a:lnB>
                    <a:solidFill>
                      <a:srgbClr val="D2DEEF"/>
                    </a:solidFill>
                  </a:tcPr>
                </a:tc>
                <a:tc>
                  <a:txBody>
                    <a:bodyPr/>
                    <a:lstStyle/>
                    <a:p>
                      <a:pPr algn="l" fontAlgn="auto">
                        <a:lnSpc>
                          <a:spcPts val="1650"/>
                        </a:lnSpc>
                        <a:buNone/>
                      </a:pPr>
                      <a:r>
                        <a:rPr lang="ar-SA" sz="800" b="0" i="0">
                          <a:solidFill>
                            <a:srgbClr val="000000"/>
                          </a:solidFill>
                          <a:effectLst/>
                          <a:cs typeface="Times New Roman" panose="02020603050405020304" pitchFamily="18" charset="0"/>
                        </a:rPr>
                        <a:t>​</a:t>
                      </a:r>
                    </a:p>
                  </a:txBody>
                  <a:tcPr marL="55180" marR="55180" marT="27590" marB="27590" anchor="ctr">
                    <a:lnL w="8024" cap="flat" cmpd="sng" algn="ctr">
                      <a:solidFill>
                        <a:srgbClr val="FFFFFF"/>
                      </a:solidFill>
                      <a:prstDash val="solid"/>
                      <a:round/>
                      <a:headEnd type="none" w="med" len="med"/>
                      <a:tailEnd type="none" w="med" len="med"/>
                    </a:lnL>
                    <a:lnR w="8024" cap="flat" cmpd="sng" algn="ctr">
                      <a:solidFill>
                        <a:srgbClr val="FFFFFF"/>
                      </a:solidFill>
                      <a:prstDash val="solid"/>
                      <a:round/>
                      <a:headEnd type="none" w="med" len="med"/>
                      <a:tailEnd type="none" w="med" len="med"/>
                    </a:lnR>
                    <a:lnT w="8024" cap="flat" cmpd="sng" algn="ctr">
                      <a:solidFill>
                        <a:srgbClr val="FFFFFF"/>
                      </a:solidFill>
                      <a:prstDash val="solid"/>
                      <a:round/>
                      <a:headEnd type="none" w="med" len="med"/>
                      <a:tailEnd type="none" w="med" len="med"/>
                    </a:lnT>
                    <a:lnB w="8024" cap="flat" cmpd="sng" algn="ctr">
                      <a:solidFill>
                        <a:srgbClr val="FFFFFF"/>
                      </a:solidFill>
                      <a:prstDash val="solid"/>
                      <a:round/>
                      <a:headEnd type="none" w="med" len="med"/>
                      <a:tailEnd type="none" w="med" len="med"/>
                    </a:lnB>
                    <a:solidFill>
                      <a:srgbClr val="D2DEEF"/>
                    </a:solidFill>
                  </a:tcPr>
                </a:tc>
                <a:extLst>
                  <a:ext uri="{0D108BD9-81ED-4DB2-BD59-A6C34878D82A}">
                    <a16:rowId xmlns:a16="http://schemas.microsoft.com/office/drawing/2014/main" val="3896149353"/>
                  </a:ext>
                </a:extLst>
              </a:tr>
              <a:tr h="416948">
                <a:tc>
                  <a:txBody>
                    <a:bodyPr/>
                    <a:lstStyle/>
                    <a:p>
                      <a:pPr algn="ctr" fontAlgn="base">
                        <a:lnSpc>
                          <a:spcPts val="1650"/>
                        </a:lnSpc>
                        <a:buNone/>
                      </a:pPr>
                      <a:r>
                        <a:rPr lang="en-US" sz="800" b="0" i="0">
                          <a:solidFill>
                            <a:srgbClr val="000000"/>
                          </a:solidFill>
                          <a:effectLst/>
                          <a:latin typeface="Times New Roman" panose="02020603050405020304" pitchFamily="18" charset="0"/>
                        </a:rPr>
                        <a:t>Week 6</a:t>
                      </a:r>
                      <a:r>
                        <a:rPr lang="en-US" sz="800" b="0" i="0">
                          <a:solidFill>
                            <a:srgbClr val="000000"/>
                          </a:solidFill>
                          <a:effectLst/>
                          <a:cs typeface="Times New Roman" panose="02020603050405020304" pitchFamily="18" charset="0"/>
                        </a:rPr>
                        <a:t>​</a:t>
                      </a:r>
                      <a:endParaRPr lang="en-US" sz="1100" b="0" i="0">
                        <a:solidFill>
                          <a:srgbClr val="000000"/>
                        </a:solidFill>
                        <a:effectLst/>
                      </a:endParaRPr>
                    </a:p>
                  </a:txBody>
                  <a:tcPr marL="55180" marR="55180" marT="27590" marB="27590" anchor="ctr">
                    <a:lnL w="8024" cap="flat" cmpd="sng" algn="ctr">
                      <a:solidFill>
                        <a:srgbClr val="FFFFFF"/>
                      </a:solidFill>
                      <a:prstDash val="solid"/>
                      <a:round/>
                      <a:headEnd type="none" w="med" len="med"/>
                      <a:tailEnd type="none" w="med" len="med"/>
                    </a:lnL>
                    <a:lnR w="8024" cap="flat" cmpd="sng" algn="ctr">
                      <a:solidFill>
                        <a:srgbClr val="FFFFFF"/>
                      </a:solidFill>
                      <a:prstDash val="solid"/>
                      <a:round/>
                      <a:headEnd type="none" w="med" len="med"/>
                      <a:tailEnd type="none" w="med" len="med"/>
                    </a:lnR>
                    <a:lnT w="8024" cap="flat" cmpd="sng" algn="ctr">
                      <a:solidFill>
                        <a:srgbClr val="FFFFFF"/>
                      </a:solidFill>
                      <a:prstDash val="solid"/>
                      <a:round/>
                      <a:headEnd type="none" w="med" len="med"/>
                      <a:tailEnd type="none" w="med" len="med"/>
                    </a:lnT>
                    <a:lnB w="8024" cap="flat" cmpd="sng" algn="ctr">
                      <a:solidFill>
                        <a:srgbClr val="FFFFFF"/>
                      </a:solidFill>
                      <a:prstDash val="solid"/>
                      <a:round/>
                      <a:headEnd type="none" w="med" len="med"/>
                      <a:tailEnd type="none" w="med" len="med"/>
                    </a:lnB>
                    <a:solidFill>
                      <a:srgbClr val="EAEFF7"/>
                    </a:solidFill>
                  </a:tcPr>
                </a:tc>
                <a:tc>
                  <a:txBody>
                    <a:bodyPr/>
                    <a:lstStyle/>
                    <a:p>
                      <a:pPr algn="ctr" fontAlgn="base">
                        <a:lnSpc>
                          <a:spcPts val="1650"/>
                        </a:lnSpc>
                        <a:buNone/>
                      </a:pPr>
                      <a:r>
                        <a:rPr lang="en-US" sz="800" b="0" i="0">
                          <a:solidFill>
                            <a:srgbClr val="000000"/>
                          </a:solidFill>
                          <a:effectLst/>
                          <a:latin typeface="Times New Roman" panose="02020603050405020304" pitchFamily="18" charset="0"/>
                        </a:rPr>
                        <a:t>Lecture 5</a:t>
                      </a:r>
                      <a:r>
                        <a:rPr lang="en-US" sz="800" b="0" i="0">
                          <a:solidFill>
                            <a:srgbClr val="000000"/>
                          </a:solidFill>
                          <a:effectLst/>
                          <a:cs typeface="Times New Roman" panose="02020603050405020304" pitchFamily="18" charset="0"/>
                        </a:rPr>
                        <a:t>​</a:t>
                      </a:r>
                      <a:endParaRPr lang="en-US" sz="1100" b="0" i="0">
                        <a:solidFill>
                          <a:srgbClr val="000000"/>
                        </a:solidFill>
                        <a:effectLst/>
                      </a:endParaRPr>
                    </a:p>
                  </a:txBody>
                  <a:tcPr marL="55180" marR="55180" marT="27590" marB="27590" anchor="ctr">
                    <a:lnL w="8024" cap="flat" cmpd="sng" algn="ctr">
                      <a:solidFill>
                        <a:srgbClr val="FFFFFF"/>
                      </a:solidFill>
                      <a:prstDash val="solid"/>
                      <a:round/>
                      <a:headEnd type="none" w="med" len="med"/>
                      <a:tailEnd type="none" w="med" len="med"/>
                    </a:lnL>
                    <a:lnR w="8024" cap="flat" cmpd="sng" algn="ctr">
                      <a:solidFill>
                        <a:srgbClr val="FFFFFF"/>
                      </a:solidFill>
                      <a:prstDash val="solid"/>
                      <a:round/>
                      <a:headEnd type="none" w="med" len="med"/>
                      <a:tailEnd type="none" w="med" len="med"/>
                    </a:lnR>
                    <a:lnT w="8024" cap="flat" cmpd="sng" algn="ctr">
                      <a:solidFill>
                        <a:srgbClr val="FFFFFF"/>
                      </a:solidFill>
                      <a:prstDash val="solid"/>
                      <a:round/>
                      <a:headEnd type="none" w="med" len="med"/>
                      <a:tailEnd type="none" w="med" len="med"/>
                    </a:lnT>
                    <a:lnB w="8024" cap="flat" cmpd="sng" algn="ctr">
                      <a:solidFill>
                        <a:srgbClr val="FFFFFF"/>
                      </a:solidFill>
                      <a:prstDash val="solid"/>
                      <a:round/>
                      <a:headEnd type="none" w="med" len="med"/>
                      <a:tailEnd type="none" w="med" len="med"/>
                    </a:lnB>
                    <a:solidFill>
                      <a:srgbClr val="EAEFF7"/>
                    </a:solidFill>
                  </a:tcPr>
                </a:tc>
                <a:tc>
                  <a:txBody>
                    <a:bodyPr/>
                    <a:lstStyle/>
                    <a:p>
                      <a:pPr algn="l" fontAlgn="base">
                        <a:lnSpc>
                          <a:spcPts val="1650"/>
                        </a:lnSpc>
                        <a:buNone/>
                      </a:pPr>
                      <a:r>
                        <a:rPr lang="en-US" sz="1100" b="0" i="0" dirty="0">
                          <a:solidFill>
                            <a:srgbClr val="000000"/>
                          </a:solidFill>
                          <a:effectLst/>
                        </a:rPr>
                        <a:t>What is a company and types of commercial companies</a:t>
                      </a:r>
                    </a:p>
                  </a:txBody>
                  <a:tcPr marL="55180" marR="55180" marT="27590" marB="27590" anchor="ctr">
                    <a:lnL w="8024" cap="flat" cmpd="sng" algn="ctr">
                      <a:solidFill>
                        <a:srgbClr val="FFFFFF"/>
                      </a:solidFill>
                      <a:prstDash val="solid"/>
                      <a:round/>
                      <a:headEnd type="none" w="med" len="med"/>
                      <a:tailEnd type="none" w="med" len="med"/>
                    </a:lnL>
                    <a:lnR w="8024" cap="flat" cmpd="sng" algn="ctr">
                      <a:solidFill>
                        <a:srgbClr val="FFFFFF"/>
                      </a:solidFill>
                      <a:prstDash val="solid"/>
                      <a:round/>
                      <a:headEnd type="none" w="med" len="med"/>
                      <a:tailEnd type="none" w="med" len="med"/>
                    </a:lnR>
                    <a:lnT w="8024" cap="flat" cmpd="sng" algn="ctr">
                      <a:solidFill>
                        <a:srgbClr val="FFFFFF"/>
                      </a:solidFill>
                      <a:prstDash val="solid"/>
                      <a:round/>
                      <a:headEnd type="none" w="med" len="med"/>
                      <a:tailEnd type="none" w="med" len="med"/>
                    </a:lnT>
                    <a:lnB w="8024" cap="flat" cmpd="sng" algn="ctr">
                      <a:solidFill>
                        <a:srgbClr val="FFFFFF"/>
                      </a:solidFill>
                      <a:prstDash val="solid"/>
                      <a:round/>
                      <a:headEnd type="none" w="med" len="med"/>
                      <a:tailEnd type="none" w="med" len="med"/>
                    </a:lnB>
                    <a:solidFill>
                      <a:srgbClr val="EAEFF7"/>
                    </a:solidFill>
                  </a:tcPr>
                </a:tc>
                <a:tc>
                  <a:txBody>
                    <a:bodyPr/>
                    <a:lstStyle/>
                    <a:p>
                      <a:pPr algn="l" fontAlgn="auto">
                        <a:lnSpc>
                          <a:spcPts val="1650"/>
                        </a:lnSpc>
                        <a:buNone/>
                      </a:pPr>
                      <a:r>
                        <a:rPr lang="ar-SA" sz="800" b="0" i="0">
                          <a:solidFill>
                            <a:srgbClr val="000000"/>
                          </a:solidFill>
                          <a:effectLst/>
                          <a:cs typeface="Times New Roman" panose="02020603050405020304" pitchFamily="18" charset="0"/>
                        </a:rPr>
                        <a:t>​</a:t>
                      </a:r>
                    </a:p>
                  </a:txBody>
                  <a:tcPr marL="55180" marR="55180" marT="27590" marB="27590" anchor="ctr">
                    <a:lnL w="8024" cap="flat" cmpd="sng" algn="ctr">
                      <a:solidFill>
                        <a:srgbClr val="FFFFFF"/>
                      </a:solidFill>
                      <a:prstDash val="solid"/>
                      <a:round/>
                      <a:headEnd type="none" w="med" len="med"/>
                      <a:tailEnd type="none" w="med" len="med"/>
                    </a:lnL>
                    <a:lnR w="8024" cap="flat" cmpd="sng" algn="ctr">
                      <a:solidFill>
                        <a:srgbClr val="FFFFFF"/>
                      </a:solidFill>
                      <a:prstDash val="solid"/>
                      <a:round/>
                      <a:headEnd type="none" w="med" len="med"/>
                      <a:tailEnd type="none" w="med" len="med"/>
                    </a:lnR>
                    <a:lnT w="8024" cap="flat" cmpd="sng" algn="ctr">
                      <a:solidFill>
                        <a:srgbClr val="FFFFFF"/>
                      </a:solidFill>
                      <a:prstDash val="solid"/>
                      <a:round/>
                      <a:headEnd type="none" w="med" len="med"/>
                      <a:tailEnd type="none" w="med" len="med"/>
                    </a:lnT>
                    <a:lnB w="8024" cap="flat" cmpd="sng" algn="ctr">
                      <a:solidFill>
                        <a:srgbClr val="FFFFFF"/>
                      </a:solidFill>
                      <a:prstDash val="solid"/>
                      <a:round/>
                      <a:headEnd type="none" w="med" len="med"/>
                      <a:tailEnd type="none" w="med" len="med"/>
                    </a:lnB>
                    <a:solidFill>
                      <a:srgbClr val="EAEFF7"/>
                    </a:solidFill>
                  </a:tcPr>
                </a:tc>
                <a:tc>
                  <a:txBody>
                    <a:bodyPr/>
                    <a:lstStyle/>
                    <a:p>
                      <a:pPr algn="l" fontAlgn="auto">
                        <a:lnSpc>
                          <a:spcPts val="1650"/>
                        </a:lnSpc>
                        <a:buNone/>
                      </a:pPr>
                      <a:r>
                        <a:rPr lang="ar-SA" sz="800" b="0" i="0">
                          <a:solidFill>
                            <a:srgbClr val="000000"/>
                          </a:solidFill>
                          <a:effectLst/>
                          <a:cs typeface="Times New Roman" panose="02020603050405020304" pitchFamily="18" charset="0"/>
                        </a:rPr>
                        <a:t>​</a:t>
                      </a:r>
                    </a:p>
                  </a:txBody>
                  <a:tcPr marL="55180" marR="55180" marT="27590" marB="27590" anchor="ctr">
                    <a:lnL w="8024" cap="flat" cmpd="sng" algn="ctr">
                      <a:solidFill>
                        <a:srgbClr val="FFFFFF"/>
                      </a:solidFill>
                      <a:prstDash val="solid"/>
                      <a:round/>
                      <a:headEnd type="none" w="med" len="med"/>
                      <a:tailEnd type="none" w="med" len="med"/>
                    </a:lnL>
                    <a:lnR w="8024" cap="flat" cmpd="sng" algn="ctr">
                      <a:solidFill>
                        <a:srgbClr val="FFFFFF"/>
                      </a:solidFill>
                      <a:prstDash val="solid"/>
                      <a:round/>
                      <a:headEnd type="none" w="med" len="med"/>
                      <a:tailEnd type="none" w="med" len="med"/>
                    </a:lnR>
                    <a:lnT w="8024" cap="flat" cmpd="sng" algn="ctr">
                      <a:solidFill>
                        <a:srgbClr val="FFFFFF"/>
                      </a:solidFill>
                      <a:prstDash val="solid"/>
                      <a:round/>
                      <a:headEnd type="none" w="med" len="med"/>
                      <a:tailEnd type="none" w="med" len="med"/>
                    </a:lnT>
                    <a:lnB w="8024" cap="flat" cmpd="sng" algn="ctr">
                      <a:solidFill>
                        <a:srgbClr val="FFFFFF"/>
                      </a:solidFill>
                      <a:prstDash val="solid"/>
                      <a:round/>
                      <a:headEnd type="none" w="med" len="med"/>
                      <a:tailEnd type="none" w="med" len="med"/>
                    </a:lnB>
                    <a:solidFill>
                      <a:srgbClr val="EAEFF7"/>
                    </a:solidFill>
                  </a:tcPr>
                </a:tc>
                <a:extLst>
                  <a:ext uri="{0D108BD9-81ED-4DB2-BD59-A6C34878D82A}">
                    <a16:rowId xmlns:a16="http://schemas.microsoft.com/office/drawing/2014/main" val="2884766385"/>
                  </a:ext>
                </a:extLst>
              </a:tr>
              <a:tr h="416948">
                <a:tc>
                  <a:txBody>
                    <a:bodyPr/>
                    <a:lstStyle/>
                    <a:p>
                      <a:pPr algn="ctr" fontAlgn="base">
                        <a:lnSpc>
                          <a:spcPts val="1650"/>
                        </a:lnSpc>
                        <a:buNone/>
                      </a:pPr>
                      <a:r>
                        <a:rPr lang="en-US" sz="800" b="0" i="0">
                          <a:solidFill>
                            <a:srgbClr val="000000"/>
                          </a:solidFill>
                          <a:effectLst/>
                          <a:latin typeface="Times New Roman" panose="02020603050405020304" pitchFamily="18" charset="0"/>
                        </a:rPr>
                        <a:t>Week 7</a:t>
                      </a:r>
                      <a:r>
                        <a:rPr lang="en-US" sz="800" b="0" i="0">
                          <a:solidFill>
                            <a:srgbClr val="000000"/>
                          </a:solidFill>
                          <a:effectLst/>
                          <a:cs typeface="Times New Roman" panose="02020603050405020304" pitchFamily="18" charset="0"/>
                        </a:rPr>
                        <a:t>​</a:t>
                      </a:r>
                      <a:endParaRPr lang="en-US" sz="1100" b="0" i="0">
                        <a:solidFill>
                          <a:srgbClr val="000000"/>
                        </a:solidFill>
                        <a:effectLst/>
                      </a:endParaRPr>
                    </a:p>
                  </a:txBody>
                  <a:tcPr marL="55180" marR="55180" marT="27590" marB="27590" anchor="ctr">
                    <a:lnL w="8024" cap="flat" cmpd="sng" algn="ctr">
                      <a:solidFill>
                        <a:srgbClr val="FFFFFF"/>
                      </a:solidFill>
                      <a:prstDash val="solid"/>
                      <a:round/>
                      <a:headEnd type="none" w="med" len="med"/>
                      <a:tailEnd type="none" w="med" len="med"/>
                    </a:lnL>
                    <a:lnR w="8024" cap="flat" cmpd="sng" algn="ctr">
                      <a:solidFill>
                        <a:srgbClr val="FFFFFF"/>
                      </a:solidFill>
                      <a:prstDash val="solid"/>
                      <a:round/>
                      <a:headEnd type="none" w="med" len="med"/>
                      <a:tailEnd type="none" w="med" len="med"/>
                    </a:lnR>
                    <a:lnT w="8024" cap="flat" cmpd="sng" algn="ctr">
                      <a:solidFill>
                        <a:srgbClr val="FFFFFF"/>
                      </a:solidFill>
                      <a:prstDash val="solid"/>
                      <a:round/>
                      <a:headEnd type="none" w="med" len="med"/>
                      <a:tailEnd type="none" w="med" len="med"/>
                    </a:lnT>
                    <a:lnB w="8024" cap="flat" cmpd="sng" algn="ctr">
                      <a:solidFill>
                        <a:srgbClr val="FFFFFF"/>
                      </a:solidFill>
                      <a:prstDash val="solid"/>
                      <a:round/>
                      <a:headEnd type="none" w="med" len="med"/>
                      <a:tailEnd type="none" w="med" len="med"/>
                    </a:lnB>
                    <a:solidFill>
                      <a:srgbClr val="D2DEEF"/>
                    </a:solidFill>
                  </a:tcPr>
                </a:tc>
                <a:tc>
                  <a:txBody>
                    <a:bodyPr/>
                    <a:lstStyle/>
                    <a:p>
                      <a:pPr algn="ctr" fontAlgn="base">
                        <a:lnSpc>
                          <a:spcPts val="1650"/>
                        </a:lnSpc>
                        <a:buNone/>
                      </a:pPr>
                      <a:r>
                        <a:rPr lang="en-US" sz="800" b="0" i="0">
                          <a:solidFill>
                            <a:srgbClr val="000000"/>
                          </a:solidFill>
                          <a:effectLst/>
                          <a:latin typeface="Times New Roman" panose="02020603050405020304" pitchFamily="18" charset="0"/>
                        </a:rPr>
                        <a:t>Lecture 6</a:t>
                      </a:r>
                      <a:r>
                        <a:rPr lang="en-US" sz="800" b="0" i="0">
                          <a:solidFill>
                            <a:srgbClr val="000000"/>
                          </a:solidFill>
                          <a:effectLst/>
                          <a:cs typeface="Times New Roman" panose="02020603050405020304" pitchFamily="18" charset="0"/>
                        </a:rPr>
                        <a:t>​</a:t>
                      </a:r>
                      <a:endParaRPr lang="en-US" sz="1100" b="0" i="0">
                        <a:solidFill>
                          <a:srgbClr val="000000"/>
                        </a:solidFill>
                        <a:effectLst/>
                      </a:endParaRPr>
                    </a:p>
                  </a:txBody>
                  <a:tcPr marL="55180" marR="55180" marT="27590" marB="27590" anchor="ctr">
                    <a:lnL w="8024" cap="flat" cmpd="sng" algn="ctr">
                      <a:solidFill>
                        <a:srgbClr val="FFFFFF"/>
                      </a:solidFill>
                      <a:prstDash val="solid"/>
                      <a:round/>
                      <a:headEnd type="none" w="med" len="med"/>
                      <a:tailEnd type="none" w="med" len="med"/>
                    </a:lnL>
                    <a:lnR w="8024" cap="flat" cmpd="sng" algn="ctr">
                      <a:solidFill>
                        <a:srgbClr val="FFFFFF"/>
                      </a:solidFill>
                      <a:prstDash val="solid"/>
                      <a:round/>
                      <a:headEnd type="none" w="med" len="med"/>
                      <a:tailEnd type="none" w="med" len="med"/>
                    </a:lnR>
                    <a:lnT w="8024" cap="flat" cmpd="sng" algn="ctr">
                      <a:solidFill>
                        <a:srgbClr val="FFFFFF"/>
                      </a:solidFill>
                      <a:prstDash val="solid"/>
                      <a:round/>
                      <a:headEnd type="none" w="med" len="med"/>
                      <a:tailEnd type="none" w="med" len="med"/>
                    </a:lnT>
                    <a:lnB w="8024" cap="flat" cmpd="sng" algn="ctr">
                      <a:solidFill>
                        <a:srgbClr val="FFFFFF"/>
                      </a:solidFill>
                      <a:prstDash val="solid"/>
                      <a:round/>
                      <a:headEnd type="none" w="med" len="med"/>
                      <a:tailEnd type="none" w="med" len="med"/>
                    </a:lnB>
                    <a:solidFill>
                      <a:srgbClr val="D2DEEF"/>
                    </a:solidFill>
                  </a:tcPr>
                </a:tc>
                <a:tc>
                  <a:txBody>
                    <a:bodyPr/>
                    <a:lstStyle/>
                    <a:p>
                      <a:pPr algn="l" fontAlgn="base">
                        <a:lnSpc>
                          <a:spcPts val="1650"/>
                        </a:lnSpc>
                        <a:buNone/>
                      </a:pPr>
                      <a:r>
                        <a:rPr lang="en-US" sz="1100" b="0" i="0" dirty="0">
                          <a:solidFill>
                            <a:srgbClr val="000000"/>
                          </a:solidFill>
                          <a:effectLst/>
                        </a:rPr>
                        <a:t>contract law.</a:t>
                      </a:r>
                    </a:p>
                    <a:p>
                      <a:pPr algn="l" fontAlgn="base">
                        <a:lnSpc>
                          <a:spcPts val="1650"/>
                        </a:lnSpc>
                        <a:buNone/>
                      </a:pPr>
                      <a:endParaRPr lang="en-US" sz="1100" b="0" i="0" dirty="0">
                        <a:solidFill>
                          <a:srgbClr val="000000"/>
                        </a:solidFill>
                        <a:effectLst/>
                      </a:endParaRPr>
                    </a:p>
                  </a:txBody>
                  <a:tcPr marL="55180" marR="55180" marT="27590" marB="27590" anchor="ctr">
                    <a:lnL w="8024" cap="flat" cmpd="sng" algn="ctr">
                      <a:solidFill>
                        <a:srgbClr val="FFFFFF"/>
                      </a:solidFill>
                      <a:prstDash val="solid"/>
                      <a:round/>
                      <a:headEnd type="none" w="med" len="med"/>
                      <a:tailEnd type="none" w="med" len="med"/>
                    </a:lnL>
                    <a:lnR w="8024" cap="flat" cmpd="sng" algn="ctr">
                      <a:solidFill>
                        <a:srgbClr val="FFFFFF"/>
                      </a:solidFill>
                      <a:prstDash val="solid"/>
                      <a:round/>
                      <a:headEnd type="none" w="med" len="med"/>
                      <a:tailEnd type="none" w="med" len="med"/>
                    </a:lnR>
                    <a:lnT w="8024" cap="flat" cmpd="sng" algn="ctr">
                      <a:solidFill>
                        <a:srgbClr val="FFFFFF"/>
                      </a:solidFill>
                      <a:prstDash val="solid"/>
                      <a:round/>
                      <a:headEnd type="none" w="med" len="med"/>
                      <a:tailEnd type="none" w="med" len="med"/>
                    </a:lnT>
                    <a:lnB w="8024" cap="flat" cmpd="sng" algn="ctr">
                      <a:solidFill>
                        <a:srgbClr val="FFFFFF"/>
                      </a:solidFill>
                      <a:prstDash val="solid"/>
                      <a:round/>
                      <a:headEnd type="none" w="med" len="med"/>
                      <a:tailEnd type="none" w="med" len="med"/>
                    </a:lnB>
                    <a:solidFill>
                      <a:srgbClr val="D2DEEF"/>
                    </a:solidFill>
                  </a:tcPr>
                </a:tc>
                <a:tc>
                  <a:txBody>
                    <a:bodyPr/>
                    <a:lstStyle/>
                    <a:p>
                      <a:pPr algn="l" fontAlgn="auto">
                        <a:lnSpc>
                          <a:spcPts val="1650"/>
                        </a:lnSpc>
                        <a:buNone/>
                      </a:pPr>
                      <a:r>
                        <a:rPr lang="ar-SA" sz="800" b="0" i="0">
                          <a:solidFill>
                            <a:srgbClr val="000000"/>
                          </a:solidFill>
                          <a:effectLst/>
                          <a:cs typeface="Times New Roman" panose="02020603050405020304" pitchFamily="18" charset="0"/>
                        </a:rPr>
                        <a:t>​</a:t>
                      </a:r>
                    </a:p>
                  </a:txBody>
                  <a:tcPr marL="55180" marR="55180" marT="27590" marB="27590" anchor="ctr">
                    <a:lnL w="8024" cap="flat" cmpd="sng" algn="ctr">
                      <a:solidFill>
                        <a:srgbClr val="FFFFFF"/>
                      </a:solidFill>
                      <a:prstDash val="solid"/>
                      <a:round/>
                      <a:headEnd type="none" w="med" len="med"/>
                      <a:tailEnd type="none" w="med" len="med"/>
                    </a:lnL>
                    <a:lnR w="8024" cap="flat" cmpd="sng" algn="ctr">
                      <a:solidFill>
                        <a:srgbClr val="FFFFFF"/>
                      </a:solidFill>
                      <a:prstDash val="solid"/>
                      <a:round/>
                      <a:headEnd type="none" w="med" len="med"/>
                      <a:tailEnd type="none" w="med" len="med"/>
                    </a:lnR>
                    <a:lnT w="8024" cap="flat" cmpd="sng" algn="ctr">
                      <a:solidFill>
                        <a:srgbClr val="FFFFFF"/>
                      </a:solidFill>
                      <a:prstDash val="solid"/>
                      <a:round/>
                      <a:headEnd type="none" w="med" len="med"/>
                      <a:tailEnd type="none" w="med" len="med"/>
                    </a:lnT>
                    <a:lnB w="8024" cap="flat" cmpd="sng" algn="ctr">
                      <a:solidFill>
                        <a:srgbClr val="FFFFFF"/>
                      </a:solidFill>
                      <a:prstDash val="solid"/>
                      <a:round/>
                      <a:headEnd type="none" w="med" len="med"/>
                      <a:tailEnd type="none" w="med" len="med"/>
                    </a:lnB>
                    <a:solidFill>
                      <a:srgbClr val="D2DEEF"/>
                    </a:solidFill>
                  </a:tcPr>
                </a:tc>
                <a:tc>
                  <a:txBody>
                    <a:bodyPr/>
                    <a:lstStyle/>
                    <a:p>
                      <a:pPr algn="l" fontAlgn="auto">
                        <a:lnSpc>
                          <a:spcPts val="1650"/>
                        </a:lnSpc>
                        <a:buNone/>
                      </a:pPr>
                      <a:r>
                        <a:rPr lang="ar-SA" sz="800" b="0" i="0">
                          <a:solidFill>
                            <a:srgbClr val="000000"/>
                          </a:solidFill>
                          <a:effectLst/>
                          <a:cs typeface="Times New Roman" panose="02020603050405020304" pitchFamily="18" charset="0"/>
                        </a:rPr>
                        <a:t>​</a:t>
                      </a:r>
                    </a:p>
                  </a:txBody>
                  <a:tcPr marL="55180" marR="55180" marT="27590" marB="27590" anchor="ctr">
                    <a:lnL w="8024" cap="flat" cmpd="sng" algn="ctr">
                      <a:solidFill>
                        <a:srgbClr val="FFFFFF"/>
                      </a:solidFill>
                      <a:prstDash val="solid"/>
                      <a:round/>
                      <a:headEnd type="none" w="med" len="med"/>
                      <a:tailEnd type="none" w="med" len="med"/>
                    </a:lnL>
                    <a:lnR w="8024" cap="flat" cmpd="sng" algn="ctr">
                      <a:solidFill>
                        <a:srgbClr val="FFFFFF"/>
                      </a:solidFill>
                      <a:prstDash val="solid"/>
                      <a:round/>
                      <a:headEnd type="none" w="med" len="med"/>
                      <a:tailEnd type="none" w="med" len="med"/>
                    </a:lnR>
                    <a:lnT w="8024" cap="flat" cmpd="sng" algn="ctr">
                      <a:solidFill>
                        <a:srgbClr val="FFFFFF"/>
                      </a:solidFill>
                      <a:prstDash val="solid"/>
                      <a:round/>
                      <a:headEnd type="none" w="med" len="med"/>
                      <a:tailEnd type="none" w="med" len="med"/>
                    </a:lnT>
                    <a:lnB w="8024" cap="flat" cmpd="sng" algn="ctr">
                      <a:solidFill>
                        <a:srgbClr val="FFFFFF"/>
                      </a:solidFill>
                      <a:prstDash val="solid"/>
                      <a:round/>
                      <a:headEnd type="none" w="med" len="med"/>
                      <a:tailEnd type="none" w="med" len="med"/>
                    </a:lnB>
                    <a:solidFill>
                      <a:srgbClr val="D2DEEF"/>
                    </a:solidFill>
                  </a:tcPr>
                </a:tc>
                <a:extLst>
                  <a:ext uri="{0D108BD9-81ED-4DB2-BD59-A6C34878D82A}">
                    <a16:rowId xmlns:a16="http://schemas.microsoft.com/office/drawing/2014/main" val="3636981895"/>
                  </a:ext>
                </a:extLst>
              </a:tr>
              <a:tr h="416948">
                <a:tc>
                  <a:txBody>
                    <a:bodyPr/>
                    <a:lstStyle/>
                    <a:p>
                      <a:pPr algn="ctr" fontAlgn="base">
                        <a:lnSpc>
                          <a:spcPts val="1650"/>
                        </a:lnSpc>
                        <a:buNone/>
                      </a:pPr>
                      <a:r>
                        <a:rPr lang="en-US" sz="800" b="0" i="0">
                          <a:solidFill>
                            <a:srgbClr val="000000"/>
                          </a:solidFill>
                          <a:effectLst/>
                          <a:latin typeface="Times New Roman" panose="02020603050405020304" pitchFamily="18" charset="0"/>
                        </a:rPr>
                        <a:t>Week 8</a:t>
                      </a:r>
                      <a:r>
                        <a:rPr lang="en-US" sz="800" b="0" i="0">
                          <a:solidFill>
                            <a:srgbClr val="000000"/>
                          </a:solidFill>
                          <a:effectLst/>
                          <a:cs typeface="Times New Roman" panose="02020603050405020304" pitchFamily="18" charset="0"/>
                        </a:rPr>
                        <a:t>​</a:t>
                      </a:r>
                      <a:endParaRPr lang="en-US" sz="1100" b="0" i="0">
                        <a:solidFill>
                          <a:srgbClr val="000000"/>
                        </a:solidFill>
                        <a:effectLst/>
                      </a:endParaRPr>
                    </a:p>
                  </a:txBody>
                  <a:tcPr marL="55180" marR="55180" marT="27590" marB="27590" anchor="ctr">
                    <a:lnL w="8024" cap="flat" cmpd="sng" algn="ctr">
                      <a:solidFill>
                        <a:srgbClr val="FFFFFF"/>
                      </a:solidFill>
                      <a:prstDash val="solid"/>
                      <a:round/>
                      <a:headEnd type="none" w="med" len="med"/>
                      <a:tailEnd type="none" w="med" len="med"/>
                    </a:lnL>
                    <a:lnR w="8024" cap="flat" cmpd="sng" algn="ctr">
                      <a:solidFill>
                        <a:srgbClr val="FFFFFF"/>
                      </a:solidFill>
                      <a:prstDash val="solid"/>
                      <a:round/>
                      <a:headEnd type="none" w="med" len="med"/>
                      <a:tailEnd type="none" w="med" len="med"/>
                    </a:lnR>
                    <a:lnT w="8024" cap="flat" cmpd="sng" algn="ctr">
                      <a:solidFill>
                        <a:srgbClr val="FFFFFF"/>
                      </a:solidFill>
                      <a:prstDash val="solid"/>
                      <a:round/>
                      <a:headEnd type="none" w="med" len="med"/>
                      <a:tailEnd type="none" w="med" len="med"/>
                    </a:lnT>
                    <a:lnB w="8024" cap="flat" cmpd="sng" algn="ctr">
                      <a:solidFill>
                        <a:srgbClr val="FFFFFF"/>
                      </a:solidFill>
                      <a:prstDash val="solid"/>
                      <a:round/>
                      <a:headEnd type="none" w="med" len="med"/>
                      <a:tailEnd type="none" w="med" len="med"/>
                    </a:lnB>
                    <a:solidFill>
                      <a:srgbClr val="EAEFF7"/>
                    </a:solidFill>
                  </a:tcPr>
                </a:tc>
                <a:tc>
                  <a:txBody>
                    <a:bodyPr/>
                    <a:lstStyle/>
                    <a:p>
                      <a:pPr algn="ctr" fontAlgn="base">
                        <a:lnSpc>
                          <a:spcPts val="1650"/>
                        </a:lnSpc>
                        <a:buNone/>
                      </a:pPr>
                      <a:r>
                        <a:rPr lang="en-US" sz="800" b="0" i="0">
                          <a:solidFill>
                            <a:srgbClr val="000000"/>
                          </a:solidFill>
                          <a:effectLst/>
                          <a:latin typeface="Times New Roman" panose="02020603050405020304" pitchFamily="18" charset="0"/>
                        </a:rPr>
                        <a:t>Lecture 7</a:t>
                      </a:r>
                      <a:r>
                        <a:rPr lang="en-US" sz="800" b="0" i="0">
                          <a:solidFill>
                            <a:srgbClr val="000000"/>
                          </a:solidFill>
                          <a:effectLst/>
                          <a:cs typeface="Times New Roman" panose="02020603050405020304" pitchFamily="18" charset="0"/>
                        </a:rPr>
                        <a:t>​</a:t>
                      </a:r>
                      <a:endParaRPr lang="en-US" sz="1100" b="0" i="0">
                        <a:solidFill>
                          <a:srgbClr val="000000"/>
                        </a:solidFill>
                        <a:effectLst/>
                      </a:endParaRPr>
                    </a:p>
                  </a:txBody>
                  <a:tcPr marL="55180" marR="55180" marT="27590" marB="27590" anchor="ctr">
                    <a:lnL w="8024" cap="flat" cmpd="sng" algn="ctr">
                      <a:solidFill>
                        <a:srgbClr val="FFFFFF"/>
                      </a:solidFill>
                      <a:prstDash val="solid"/>
                      <a:round/>
                      <a:headEnd type="none" w="med" len="med"/>
                      <a:tailEnd type="none" w="med" len="med"/>
                    </a:lnL>
                    <a:lnR w="8024" cap="flat" cmpd="sng" algn="ctr">
                      <a:solidFill>
                        <a:srgbClr val="FFFFFF"/>
                      </a:solidFill>
                      <a:prstDash val="solid"/>
                      <a:round/>
                      <a:headEnd type="none" w="med" len="med"/>
                      <a:tailEnd type="none" w="med" len="med"/>
                    </a:lnR>
                    <a:lnT w="8024" cap="flat" cmpd="sng" algn="ctr">
                      <a:solidFill>
                        <a:srgbClr val="FFFFFF"/>
                      </a:solidFill>
                      <a:prstDash val="solid"/>
                      <a:round/>
                      <a:headEnd type="none" w="med" len="med"/>
                      <a:tailEnd type="none" w="med" len="med"/>
                    </a:lnT>
                    <a:lnB w="8024" cap="flat" cmpd="sng" algn="ctr">
                      <a:solidFill>
                        <a:srgbClr val="FFFFFF"/>
                      </a:solidFill>
                      <a:prstDash val="solid"/>
                      <a:round/>
                      <a:headEnd type="none" w="med" len="med"/>
                      <a:tailEnd type="none" w="med" len="med"/>
                    </a:lnB>
                    <a:solidFill>
                      <a:srgbClr val="EAEFF7"/>
                    </a:solidFill>
                  </a:tcPr>
                </a:tc>
                <a:tc>
                  <a:txBody>
                    <a:bodyPr/>
                    <a:lstStyle/>
                    <a:p>
                      <a:pPr algn="l" fontAlgn="base">
                        <a:lnSpc>
                          <a:spcPts val="1650"/>
                        </a:lnSpc>
                        <a:buNone/>
                      </a:pPr>
                      <a:r>
                        <a:rPr lang="en-US" sz="1100" b="0" i="0" dirty="0">
                          <a:solidFill>
                            <a:srgbClr val="000000"/>
                          </a:solidFill>
                          <a:effectLst/>
                        </a:rPr>
                        <a:t>The requirements of concluding a legally valid contract.</a:t>
                      </a:r>
                    </a:p>
                    <a:p>
                      <a:pPr algn="l" fontAlgn="base">
                        <a:lnSpc>
                          <a:spcPts val="1650"/>
                        </a:lnSpc>
                        <a:buNone/>
                      </a:pPr>
                      <a:endParaRPr lang="en-US" sz="1100" b="0" i="0" dirty="0">
                        <a:solidFill>
                          <a:srgbClr val="000000"/>
                        </a:solidFill>
                        <a:effectLst/>
                      </a:endParaRPr>
                    </a:p>
                  </a:txBody>
                  <a:tcPr marL="55180" marR="55180" marT="27590" marB="27590" anchor="ctr">
                    <a:lnL w="8024" cap="flat" cmpd="sng" algn="ctr">
                      <a:solidFill>
                        <a:srgbClr val="FFFFFF"/>
                      </a:solidFill>
                      <a:prstDash val="solid"/>
                      <a:round/>
                      <a:headEnd type="none" w="med" len="med"/>
                      <a:tailEnd type="none" w="med" len="med"/>
                    </a:lnL>
                    <a:lnR w="8024" cap="flat" cmpd="sng" algn="ctr">
                      <a:solidFill>
                        <a:srgbClr val="FFFFFF"/>
                      </a:solidFill>
                      <a:prstDash val="solid"/>
                      <a:round/>
                      <a:headEnd type="none" w="med" len="med"/>
                      <a:tailEnd type="none" w="med" len="med"/>
                    </a:lnR>
                    <a:lnT w="8024" cap="flat" cmpd="sng" algn="ctr">
                      <a:solidFill>
                        <a:srgbClr val="FFFFFF"/>
                      </a:solidFill>
                      <a:prstDash val="solid"/>
                      <a:round/>
                      <a:headEnd type="none" w="med" len="med"/>
                      <a:tailEnd type="none" w="med" len="med"/>
                    </a:lnT>
                    <a:lnB w="8024" cap="flat" cmpd="sng" algn="ctr">
                      <a:solidFill>
                        <a:srgbClr val="FFFFFF"/>
                      </a:solidFill>
                      <a:prstDash val="solid"/>
                      <a:round/>
                      <a:headEnd type="none" w="med" len="med"/>
                      <a:tailEnd type="none" w="med" len="med"/>
                    </a:lnB>
                    <a:solidFill>
                      <a:srgbClr val="EAEFF7"/>
                    </a:solidFill>
                  </a:tcPr>
                </a:tc>
                <a:tc>
                  <a:txBody>
                    <a:bodyPr/>
                    <a:lstStyle/>
                    <a:p>
                      <a:pPr algn="l" fontAlgn="auto">
                        <a:lnSpc>
                          <a:spcPts val="1650"/>
                        </a:lnSpc>
                        <a:buNone/>
                      </a:pPr>
                      <a:r>
                        <a:rPr lang="ar-SA" sz="800" b="0" i="0">
                          <a:solidFill>
                            <a:srgbClr val="000000"/>
                          </a:solidFill>
                          <a:effectLst/>
                          <a:cs typeface="Times New Roman" panose="02020603050405020304" pitchFamily="18" charset="0"/>
                        </a:rPr>
                        <a:t>​</a:t>
                      </a:r>
                    </a:p>
                  </a:txBody>
                  <a:tcPr marL="55180" marR="55180" marT="27590" marB="27590" anchor="ctr">
                    <a:lnL w="8024" cap="flat" cmpd="sng" algn="ctr">
                      <a:solidFill>
                        <a:srgbClr val="FFFFFF"/>
                      </a:solidFill>
                      <a:prstDash val="solid"/>
                      <a:round/>
                      <a:headEnd type="none" w="med" len="med"/>
                      <a:tailEnd type="none" w="med" len="med"/>
                    </a:lnL>
                    <a:lnR w="8024" cap="flat" cmpd="sng" algn="ctr">
                      <a:solidFill>
                        <a:srgbClr val="FFFFFF"/>
                      </a:solidFill>
                      <a:prstDash val="solid"/>
                      <a:round/>
                      <a:headEnd type="none" w="med" len="med"/>
                      <a:tailEnd type="none" w="med" len="med"/>
                    </a:lnR>
                    <a:lnT w="8024" cap="flat" cmpd="sng" algn="ctr">
                      <a:solidFill>
                        <a:srgbClr val="FFFFFF"/>
                      </a:solidFill>
                      <a:prstDash val="solid"/>
                      <a:round/>
                      <a:headEnd type="none" w="med" len="med"/>
                      <a:tailEnd type="none" w="med" len="med"/>
                    </a:lnT>
                    <a:lnB w="8024" cap="flat" cmpd="sng" algn="ctr">
                      <a:solidFill>
                        <a:srgbClr val="FFFFFF"/>
                      </a:solidFill>
                      <a:prstDash val="solid"/>
                      <a:round/>
                      <a:headEnd type="none" w="med" len="med"/>
                      <a:tailEnd type="none" w="med" len="med"/>
                    </a:lnB>
                    <a:solidFill>
                      <a:srgbClr val="EAEFF7"/>
                    </a:solidFill>
                  </a:tcPr>
                </a:tc>
                <a:tc>
                  <a:txBody>
                    <a:bodyPr/>
                    <a:lstStyle/>
                    <a:p>
                      <a:pPr algn="l" fontAlgn="auto">
                        <a:lnSpc>
                          <a:spcPts val="1650"/>
                        </a:lnSpc>
                        <a:buNone/>
                      </a:pPr>
                      <a:r>
                        <a:rPr lang="ar-SA" sz="800" b="0" i="0">
                          <a:solidFill>
                            <a:srgbClr val="000000"/>
                          </a:solidFill>
                          <a:effectLst/>
                          <a:cs typeface="Times New Roman" panose="02020603050405020304" pitchFamily="18" charset="0"/>
                        </a:rPr>
                        <a:t>​</a:t>
                      </a:r>
                    </a:p>
                  </a:txBody>
                  <a:tcPr marL="55180" marR="55180" marT="27590" marB="27590" anchor="ctr">
                    <a:lnL w="8024" cap="flat" cmpd="sng" algn="ctr">
                      <a:solidFill>
                        <a:srgbClr val="FFFFFF"/>
                      </a:solidFill>
                      <a:prstDash val="solid"/>
                      <a:round/>
                      <a:headEnd type="none" w="med" len="med"/>
                      <a:tailEnd type="none" w="med" len="med"/>
                    </a:lnL>
                    <a:lnR w="8024" cap="flat" cmpd="sng" algn="ctr">
                      <a:solidFill>
                        <a:srgbClr val="FFFFFF"/>
                      </a:solidFill>
                      <a:prstDash val="solid"/>
                      <a:round/>
                      <a:headEnd type="none" w="med" len="med"/>
                      <a:tailEnd type="none" w="med" len="med"/>
                    </a:lnR>
                    <a:lnT w="8024" cap="flat" cmpd="sng" algn="ctr">
                      <a:solidFill>
                        <a:srgbClr val="FFFFFF"/>
                      </a:solidFill>
                      <a:prstDash val="solid"/>
                      <a:round/>
                      <a:headEnd type="none" w="med" len="med"/>
                      <a:tailEnd type="none" w="med" len="med"/>
                    </a:lnT>
                    <a:lnB w="8024" cap="flat" cmpd="sng" algn="ctr">
                      <a:solidFill>
                        <a:srgbClr val="FFFFFF"/>
                      </a:solidFill>
                      <a:prstDash val="solid"/>
                      <a:round/>
                      <a:headEnd type="none" w="med" len="med"/>
                      <a:tailEnd type="none" w="med" len="med"/>
                    </a:lnB>
                    <a:solidFill>
                      <a:srgbClr val="EAEFF7"/>
                    </a:solidFill>
                  </a:tcPr>
                </a:tc>
                <a:extLst>
                  <a:ext uri="{0D108BD9-81ED-4DB2-BD59-A6C34878D82A}">
                    <a16:rowId xmlns:a16="http://schemas.microsoft.com/office/drawing/2014/main" val="1140119011"/>
                  </a:ext>
                </a:extLst>
              </a:tr>
              <a:tr h="416948">
                <a:tc>
                  <a:txBody>
                    <a:bodyPr/>
                    <a:lstStyle/>
                    <a:p>
                      <a:pPr algn="ctr" fontAlgn="base">
                        <a:lnSpc>
                          <a:spcPts val="1650"/>
                        </a:lnSpc>
                        <a:buNone/>
                      </a:pPr>
                      <a:r>
                        <a:rPr lang="en-US" sz="800" b="0" i="0">
                          <a:solidFill>
                            <a:srgbClr val="000000"/>
                          </a:solidFill>
                          <a:effectLst/>
                          <a:latin typeface="Times New Roman" panose="02020603050405020304" pitchFamily="18" charset="0"/>
                        </a:rPr>
                        <a:t>Week 9</a:t>
                      </a:r>
                      <a:r>
                        <a:rPr lang="en-US" sz="800" b="0" i="0">
                          <a:solidFill>
                            <a:srgbClr val="000000"/>
                          </a:solidFill>
                          <a:effectLst/>
                          <a:cs typeface="Times New Roman" panose="02020603050405020304" pitchFamily="18" charset="0"/>
                        </a:rPr>
                        <a:t>​</a:t>
                      </a:r>
                      <a:endParaRPr lang="en-US" sz="1100" b="0" i="0">
                        <a:solidFill>
                          <a:srgbClr val="000000"/>
                        </a:solidFill>
                        <a:effectLst/>
                      </a:endParaRPr>
                    </a:p>
                  </a:txBody>
                  <a:tcPr marL="55180" marR="55180" marT="27590" marB="27590" anchor="ctr">
                    <a:lnL w="8024" cap="flat" cmpd="sng" algn="ctr">
                      <a:solidFill>
                        <a:srgbClr val="FFFFFF"/>
                      </a:solidFill>
                      <a:prstDash val="solid"/>
                      <a:round/>
                      <a:headEnd type="none" w="med" len="med"/>
                      <a:tailEnd type="none" w="med" len="med"/>
                    </a:lnL>
                    <a:lnR w="8024" cap="flat" cmpd="sng" algn="ctr">
                      <a:solidFill>
                        <a:srgbClr val="FFFFFF"/>
                      </a:solidFill>
                      <a:prstDash val="solid"/>
                      <a:round/>
                      <a:headEnd type="none" w="med" len="med"/>
                      <a:tailEnd type="none" w="med" len="med"/>
                    </a:lnR>
                    <a:lnT w="8024" cap="flat" cmpd="sng" algn="ctr">
                      <a:solidFill>
                        <a:srgbClr val="FFFFFF"/>
                      </a:solidFill>
                      <a:prstDash val="solid"/>
                      <a:round/>
                      <a:headEnd type="none" w="med" len="med"/>
                      <a:tailEnd type="none" w="med" len="med"/>
                    </a:lnT>
                    <a:lnB w="8024" cap="flat" cmpd="sng" algn="ctr">
                      <a:solidFill>
                        <a:srgbClr val="FFFFFF"/>
                      </a:solidFill>
                      <a:prstDash val="solid"/>
                      <a:round/>
                      <a:headEnd type="none" w="med" len="med"/>
                      <a:tailEnd type="none" w="med" len="med"/>
                    </a:lnB>
                    <a:solidFill>
                      <a:srgbClr val="D2DEEF"/>
                    </a:solidFill>
                  </a:tcPr>
                </a:tc>
                <a:tc>
                  <a:txBody>
                    <a:bodyPr/>
                    <a:lstStyle/>
                    <a:p>
                      <a:pPr algn="ctr" fontAlgn="base">
                        <a:lnSpc>
                          <a:spcPts val="1650"/>
                        </a:lnSpc>
                        <a:buNone/>
                      </a:pPr>
                      <a:r>
                        <a:rPr lang="en-US" sz="800" b="0" i="0">
                          <a:solidFill>
                            <a:srgbClr val="000000"/>
                          </a:solidFill>
                          <a:effectLst/>
                          <a:latin typeface="Times New Roman" panose="02020603050405020304" pitchFamily="18" charset="0"/>
                        </a:rPr>
                        <a:t>Lecture 8</a:t>
                      </a:r>
                      <a:r>
                        <a:rPr lang="en-US" sz="800" b="0" i="0">
                          <a:solidFill>
                            <a:srgbClr val="000000"/>
                          </a:solidFill>
                          <a:effectLst/>
                          <a:cs typeface="Times New Roman" panose="02020603050405020304" pitchFamily="18" charset="0"/>
                        </a:rPr>
                        <a:t>​</a:t>
                      </a:r>
                      <a:endParaRPr lang="en-US" sz="1100" b="0" i="0">
                        <a:solidFill>
                          <a:srgbClr val="000000"/>
                        </a:solidFill>
                        <a:effectLst/>
                      </a:endParaRPr>
                    </a:p>
                  </a:txBody>
                  <a:tcPr marL="55180" marR="55180" marT="27590" marB="27590" anchor="ctr">
                    <a:lnL w="8024" cap="flat" cmpd="sng" algn="ctr">
                      <a:solidFill>
                        <a:srgbClr val="FFFFFF"/>
                      </a:solidFill>
                      <a:prstDash val="solid"/>
                      <a:round/>
                      <a:headEnd type="none" w="med" len="med"/>
                      <a:tailEnd type="none" w="med" len="med"/>
                    </a:lnL>
                    <a:lnR w="8024" cap="flat" cmpd="sng" algn="ctr">
                      <a:solidFill>
                        <a:srgbClr val="FFFFFF"/>
                      </a:solidFill>
                      <a:prstDash val="solid"/>
                      <a:round/>
                      <a:headEnd type="none" w="med" len="med"/>
                      <a:tailEnd type="none" w="med" len="med"/>
                    </a:lnR>
                    <a:lnT w="8024" cap="flat" cmpd="sng" algn="ctr">
                      <a:solidFill>
                        <a:srgbClr val="FFFFFF"/>
                      </a:solidFill>
                      <a:prstDash val="solid"/>
                      <a:round/>
                      <a:headEnd type="none" w="med" len="med"/>
                      <a:tailEnd type="none" w="med" len="med"/>
                    </a:lnT>
                    <a:lnB w="8024" cap="flat" cmpd="sng" algn="ctr">
                      <a:solidFill>
                        <a:srgbClr val="FFFFFF"/>
                      </a:solidFill>
                      <a:prstDash val="solid"/>
                      <a:round/>
                      <a:headEnd type="none" w="med" len="med"/>
                      <a:tailEnd type="none" w="med" len="med"/>
                    </a:lnB>
                    <a:solidFill>
                      <a:srgbClr val="D2DEEF"/>
                    </a:solidFill>
                  </a:tcPr>
                </a:tc>
                <a:tc>
                  <a:txBody>
                    <a:bodyPr/>
                    <a:lstStyle/>
                    <a:p>
                      <a:pPr algn="l" fontAlgn="base">
                        <a:lnSpc>
                          <a:spcPts val="1650"/>
                        </a:lnSpc>
                        <a:buNone/>
                      </a:pPr>
                      <a:r>
                        <a:rPr lang="en-US" sz="1100" b="0" i="0" dirty="0">
                          <a:solidFill>
                            <a:srgbClr val="000000"/>
                          </a:solidFill>
                          <a:effectLst/>
                        </a:rPr>
                        <a:t>The electronic signature and its various types and the validity of this signature as evidence.</a:t>
                      </a:r>
                    </a:p>
                    <a:p>
                      <a:pPr algn="l" fontAlgn="base">
                        <a:lnSpc>
                          <a:spcPts val="1650"/>
                        </a:lnSpc>
                        <a:buNone/>
                      </a:pPr>
                      <a:endParaRPr lang="en-US" sz="1100" b="0" i="0" dirty="0">
                        <a:solidFill>
                          <a:srgbClr val="000000"/>
                        </a:solidFill>
                        <a:effectLst/>
                      </a:endParaRPr>
                    </a:p>
                  </a:txBody>
                  <a:tcPr marL="55180" marR="55180" marT="27590" marB="27590" anchor="ctr">
                    <a:lnL w="8024" cap="flat" cmpd="sng" algn="ctr">
                      <a:solidFill>
                        <a:srgbClr val="FFFFFF"/>
                      </a:solidFill>
                      <a:prstDash val="solid"/>
                      <a:round/>
                      <a:headEnd type="none" w="med" len="med"/>
                      <a:tailEnd type="none" w="med" len="med"/>
                    </a:lnL>
                    <a:lnR w="8024" cap="flat" cmpd="sng" algn="ctr">
                      <a:solidFill>
                        <a:srgbClr val="FFFFFF"/>
                      </a:solidFill>
                      <a:prstDash val="solid"/>
                      <a:round/>
                      <a:headEnd type="none" w="med" len="med"/>
                      <a:tailEnd type="none" w="med" len="med"/>
                    </a:lnR>
                    <a:lnT w="8024" cap="flat" cmpd="sng" algn="ctr">
                      <a:solidFill>
                        <a:srgbClr val="FFFFFF"/>
                      </a:solidFill>
                      <a:prstDash val="solid"/>
                      <a:round/>
                      <a:headEnd type="none" w="med" len="med"/>
                      <a:tailEnd type="none" w="med" len="med"/>
                    </a:lnT>
                    <a:lnB w="8024" cap="flat" cmpd="sng" algn="ctr">
                      <a:solidFill>
                        <a:srgbClr val="FFFFFF"/>
                      </a:solidFill>
                      <a:prstDash val="solid"/>
                      <a:round/>
                      <a:headEnd type="none" w="med" len="med"/>
                      <a:tailEnd type="none" w="med" len="med"/>
                    </a:lnB>
                    <a:solidFill>
                      <a:srgbClr val="D2DEEF"/>
                    </a:solidFill>
                  </a:tcPr>
                </a:tc>
                <a:tc>
                  <a:txBody>
                    <a:bodyPr/>
                    <a:lstStyle/>
                    <a:p>
                      <a:pPr algn="l" fontAlgn="auto">
                        <a:lnSpc>
                          <a:spcPts val="1650"/>
                        </a:lnSpc>
                        <a:buNone/>
                      </a:pPr>
                      <a:r>
                        <a:rPr lang="ar-SA" sz="800" b="0" i="0">
                          <a:solidFill>
                            <a:srgbClr val="000000"/>
                          </a:solidFill>
                          <a:effectLst/>
                          <a:cs typeface="Times New Roman" panose="02020603050405020304" pitchFamily="18" charset="0"/>
                        </a:rPr>
                        <a:t>​</a:t>
                      </a:r>
                    </a:p>
                  </a:txBody>
                  <a:tcPr marL="55180" marR="55180" marT="27590" marB="27590" anchor="ctr">
                    <a:lnL w="8024" cap="flat" cmpd="sng" algn="ctr">
                      <a:solidFill>
                        <a:srgbClr val="FFFFFF"/>
                      </a:solidFill>
                      <a:prstDash val="solid"/>
                      <a:round/>
                      <a:headEnd type="none" w="med" len="med"/>
                      <a:tailEnd type="none" w="med" len="med"/>
                    </a:lnL>
                    <a:lnR w="8024" cap="flat" cmpd="sng" algn="ctr">
                      <a:solidFill>
                        <a:srgbClr val="FFFFFF"/>
                      </a:solidFill>
                      <a:prstDash val="solid"/>
                      <a:round/>
                      <a:headEnd type="none" w="med" len="med"/>
                      <a:tailEnd type="none" w="med" len="med"/>
                    </a:lnR>
                    <a:lnT w="8024" cap="flat" cmpd="sng" algn="ctr">
                      <a:solidFill>
                        <a:srgbClr val="FFFFFF"/>
                      </a:solidFill>
                      <a:prstDash val="solid"/>
                      <a:round/>
                      <a:headEnd type="none" w="med" len="med"/>
                      <a:tailEnd type="none" w="med" len="med"/>
                    </a:lnT>
                    <a:lnB w="8024" cap="flat" cmpd="sng" algn="ctr">
                      <a:solidFill>
                        <a:srgbClr val="FFFFFF"/>
                      </a:solidFill>
                      <a:prstDash val="solid"/>
                      <a:round/>
                      <a:headEnd type="none" w="med" len="med"/>
                      <a:tailEnd type="none" w="med" len="med"/>
                    </a:lnB>
                    <a:solidFill>
                      <a:srgbClr val="D2DEEF"/>
                    </a:solidFill>
                  </a:tcPr>
                </a:tc>
                <a:tc>
                  <a:txBody>
                    <a:bodyPr/>
                    <a:lstStyle/>
                    <a:p>
                      <a:pPr algn="l" fontAlgn="auto">
                        <a:lnSpc>
                          <a:spcPts val="1650"/>
                        </a:lnSpc>
                        <a:buNone/>
                      </a:pPr>
                      <a:r>
                        <a:rPr lang="ar-SA" sz="800" b="0" i="0">
                          <a:solidFill>
                            <a:srgbClr val="000000"/>
                          </a:solidFill>
                          <a:effectLst/>
                          <a:cs typeface="Times New Roman" panose="02020603050405020304" pitchFamily="18" charset="0"/>
                        </a:rPr>
                        <a:t>​</a:t>
                      </a:r>
                    </a:p>
                  </a:txBody>
                  <a:tcPr marL="55180" marR="55180" marT="27590" marB="27590" anchor="ctr">
                    <a:lnL w="8024" cap="flat" cmpd="sng" algn="ctr">
                      <a:solidFill>
                        <a:srgbClr val="FFFFFF"/>
                      </a:solidFill>
                      <a:prstDash val="solid"/>
                      <a:round/>
                      <a:headEnd type="none" w="med" len="med"/>
                      <a:tailEnd type="none" w="med" len="med"/>
                    </a:lnL>
                    <a:lnR w="8024" cap="flat" cmpd="sng" algn="ctr">
                      <a:solidFill>
                        <a:srgbClr val="FFFFFF"/>
                      </a:solidFill>
                      <a:prstDash val="solid"/>
                      <a:round/>
                      <a:headEnd type="none" w="med" len="med"/>
                      <a:tailEnd type="none" w="med" len="med"/>
                    </a:lnR>
                    <a:lnT w="8024" cap="flat" cmpd="sng" algn="ctr">
                      <a:solidFill>
                        <a:srgbClr val="FFFFFF"/>
                      </a:solidFill>
                      <a:prstDash val="solid"/>
                      <a:round/>
                      <a:headEnd type="none" w="med" len="med"/>
                      <a:tailEnd type="none" w="med" len="med"/>
                    </a:lnT>
                    <a:lnB w="8024" cap="flat" cmpd="sng" algn="ctr">
                      <a:solidFill>
                        <a:srgbClr val="FFFFFF"/>
                      </a:solidFill>
                      <a:prstDash val="solid"/>
                      <a:round/>
                      <a:headEnd type="none" w="med" len="med"/>
                      <a:tailEnd type="none" w="med" len="med"/>
                    </a:lnB>
                    <a:solidFill>
                      <a:srgbClr val="D2DEEF"/>
                    </a:solidFill>
                  </a:tcPr>
                </a:tc>
                <a:extLst>
                  <a:ext uri="{0D108BD9-81ED-4DB2-BD59-A6C34878D82A}">
                    <a16:rowId xmlns:a16="http://schemas.microsoft.com/office/drawing/2014/main" val="3518257914"/>
                  </a:ext>
                </a:extLst>
              </a:tr>
              <a:tr h="416948">
                <a:tc>
                  <a:txBody>
                    <a:bodyPr/>
                    <a:lstStyle/>
                    <a:p>
                      <a:pPr algn="ctr" fontAlgn="base">
                        <a:lnSpc>
                          <a:spcPts val="1650"/>
                        </a:lnSpc>
                        <a:buNone/>
                      </a:pPr>
                      <a:r>
                        <a:rPr lang="en-US" sz="800" b="0" i="0">
                          <a:solidFill>
                            <a:srgbClr val="000000"/>
                          </a:solidFill>
                          <a:effectLst/>
                          <a:latin typeface="Times New Roman" panose="02020603050405020304" pitchFamily="18" charset="0"/>
                        </a:rPr>
                        <a:t>Week 10</a:t>
                      </a:r>
                      <a:r>
                        <a:rPr lang="en-US" sz="800" b="0" i="0">
                          <a:solidFill>
                            <a:srgbClr val="000000"/>
                          </a:solidFill>
                          <a:effectLst/>
                          <a:cs typeface="Times New Roman" panose="02020603050405020304" pitchFamily="18" charset="0"/>
                        </a:rPr>
                        <a:t>​</a:t>
                      </a:r>
                      <a:endParaRPr lang="en-US" sz="1100" b="0" i="0">
                        <a:solidFill>
                          <a:srgbClr val="000000"/>
                        </a:solidFill>
                        <a:effectLst/>
                      </a:endParaRPr>
                    </a:p>
                  </a:txBody>
                  <a:tcPr marL="55180" marR="55180" marT="27590" marB="27590" anchor="ctr">
                    <a:lnL w="8024" cap="flat" cmpd="sng" algn="ctr">
                      <a:solidFill>
                        <a:srgbClr val="FFFFFF"/>
                      </a:solidFill>
                      <a:prstDash val="solid"/>
                      <a:round/>
                      <a:headEnd type="none" w="med" len="med"/>
                      <a:tailEnd type="none" w="med" len="med"/>
                    </a:lnL>
                    <a:lnR w="8024" cap="flat" cmpd="sng" algn="ctr">
                      <a:solidFill>
                        <a:srgbClr val="FFFFFF"/>
                      </a:solidFill>
                      <a:prstDash val="solid"/>
                      <a:round/>
                      <a:headEnd type="none" w="med" len="med"/>
                      <a:tailEnd type="none" w="med" len="med"/>
                    </a:lnR>
                    <a:lnT w="8024" cap="flat" cmpd="sng" algn="ctr">
                      <a:solidFill>
                        <a:srgbClr val="FFFFFF"/>
                      </a:solidFill>
                      <a:prstDash val="solid"/>
                      <a:round/>
                      <a:headEnd type="none" w="med" len="med"/>
                      <a:tailEnd type="none" w="med" len="med"/>
                    </a:lnT>
                    <a:lnB w="8024" cap="flat" cmpd="sng" algn="ctr">
                      <a:solidFill>
                        <a:srgbClr val="FFFFFF"/>
                      </a:solidFill>
                      <a:prstDash val="solid"/>
                      <a:round/>
                      <a:headEnd type="none" w="med" len="med"/>
                      <a:tailEnd type="none" w="med" len="med"/>
                    </a:lnB>
                    <a:solidFill>
                      <a:srgbClr val="EAEFF7"/>
                    </a:solidFill>
                  </a:tcPr>
                </a:tc>
                <a:tc>
                  <a:txBody>
                    <a:bodyPr/>
                    <a:lstStyle/>
                    <a:p>
                      <a:pPr algn="ctr" fontAlgn="base">
                        <a:lnSpc>
                          <a:spcPts val="1650"/>
                        </a:lnSpc>
                        <a:buNone/>
                      </a:pPr>
                      <a:r>
                        <a:rPr lang="en-US" sz="800" b="0" i="0">
                          <a:solidFill>
                            <a:srgbClr val="000000"/>
                          </a:solidFill>
                          <a:effectLst/>
                          <a:latin typeface="Times New Roman" panose="02020603050405020304" pitchFamily="18" charset="0"/>
                        </a:rPr>
                        <a:t>Lecture 9</a:t>
                      </a:r>
                      <a:r>
                        <a:rPr lang="en-US" sz="800" b="0" i="0">
                          <a:solidFill>
                            <a:srgbClr val="000000"/>
                          </a:solidFill>
                          <a:effectLst/>
                          <a:cs typeface="Times New Roman" panose="02020603050405020304" pitchFamily="18" charset="0"/>
                        </a:rPr>
                        <a:t>​</a:t>
                      </a:r>
                      <a:endParaRPr lang="en-US" sz="1100" b="0" i="0">
                        <a:solidFill>
                          <a:srgbClr val="000000"/>
                        </a:solidFill>
                        <a:effectLst/>
                      </a:endParaRPr>
                    </a:p>
                  </a:txBody>
                  <a:tcPr marL="55180" marR="55180" marT="27590" marB="27590" anchor="ctr">
                    <a:lnL w="8024" cap="flat" cmpd="sng" algn="ctr">
                      <a:solidFill>
                        <a:srgbClr val="FFFFFF"/>
                      </a:solidFill>
                      <a:prstDash val="solid"/>
                      <a:round/>
                      <a:headEnd type="none" w="med" len="med"/>
                      <a:tailEnd type="none" w="med" len="med"/>
                    </a:lnL>
                    <a:lnR w="8024" cap="flat" cmpd="sng" algn="ctr">
                      <a:solidFill>
                        <a:srgbClr val="FFFFFF"/>
                      </a:solidFill>
                      <a:prstDash val="solid"/>
                      <a:round/>
                      <a:headEnd type="none" w="med" len="med"/>
                      <a:tailEnd type="none" w="med" len="med"/>
                    </a:lnR>
                    <a:lnT w="8024" cap="flat" cmpd="sng" algn="ctr">
                      <a:solidFill>
                        <a:srgbClr val="FFFFFF"/>
                      </a:solidFill>
                      <a:prstDash val="solid"/>
                      <a:round/>
                      <a:headEnd type="none" w="med" len="med"/>
                      <a:tailEnd type="none" w="med" len="med"/>
                    </a:lnT>
                    <a:lnB w="8024" cap="flat" cmpd="sng" algn="ctr">
                      <a:solidFill>
                        <a:srgbClr val="FFFFFF"/>
                      </a:solidFill>
                      <a:prstDash val="solid"/>
                      <a:round/>
                      <a:headEnd type="none" w="med" len="med"/>
                      <a:tailEnd type="none" w="med" len="med"/>
                    </a:lnB>
                    <a:solidFill>
                      <a:srgbClr val="EAEFF7"/>
                    </a:solidFill>
                  </a:tcPr>
                </a:tc>
                <a:tc>
                  <a:txBody>
                    <a:bodyPr/>
                    <a:lstStyle/>
                    <a:p>
                      <a:pPr algn="l" fontAlgn="base">
                        <a:lnSpc>
                          <a:spcPts val="1650"/>
                        </a:lnSpc>
                        <a:buNone/>
                      </a:pPr>
                      <a:r>
                        <a:rPr lang="en-US" sz="1100" b="0" i="0" dirty="0">
                          <a:solidFill>
                            <a:srgbClr val="000000"/>
                          </a:solidFill>
                          <a:effectLst/>
                        </a:rPr>
                        <a:t>The requirements of the company contract and its various formal and substantive conditions.</a:t>
                      </a:r>
                    </a:p>
                    <a:p>
                      <a:pPr algn="l" fontAlgn="base">
                        <a:lnSpc>
                          <a:spcPts val="1650"/>
                        </a:lnSpc>
                        <a:buNone/>
                      </a:pPr>
                      <a:endParaRPr lang="en-US" sz="1100" b="0" i="0" dirty="0">
                        <a:solidFill>
                          <a:srgbClr val="000000"/>
                        </a:solidFill>
                        <a:effectLst/>
                      </a:endParaRPr>
                    </a:p>
                  </a:txBody>
                  <a:tcPr marL="55180" marR="55180" marT="27590" marB="27590" anchor="ctr">
                    <a:lnL w="8024" cap="flat" cmpd="sng" algn="ctr">
                      <a:solidFill>
                        <a:srgbClr val="FFFFFF"/>
                      </a:solidFill>
                      <a:prstDash val="solid"/>
                      <a:round/>
                      <a:headEnd type="none" w="med" len="med"/>
                      <a:tailEnd type="none" w="med" len="med"/>
                    </a:lnL>
                    <a:lnR w="8024" cap="flat" cmpd="sng" algn="ctr">
                      <a:solidFill>
                        <a:srgbClr val="FFFFFF"/>
                      </a:solidFill>
                      <a:prstDash val="solid"/>
                      <a:round/>
                      <a:headEnd type="none" w="med" len="med"/>
                      <a:tailEnd type="none" w="med" len="med"/>
                    </a:lnR>
                    <a:lnT w="8024" cap="flat" cmpd="sng" algn="ctr">
                      <a:solidFill>
                        <a:srgbClr val="FFFFFF"/>
                      </a:solidFill>
                      <a:prstDash val="solid"/>
                      <a:round/>
                      <a:headEnd type="none" w="med" len="med"/>
                      <a:tailEnd type="none" w="med" len="med"/>
                    </a:lnT>
                    <a:lnB w="8024" cap="flat" cmpd="sng" algn="ctr">
                      <a:solidFill>
                        <a:srgbClr val="FFFFFF"/>
                      </a:solidFill>
                      <a:prstDash val="solid"/>
                      <a:round/>
                      <a:headEnd type="none" w="med" len="med"/>
                      <a:tailEnd type="none" w="med" len="med"/>
                    </a:lnB>
                    <a:solidFill>
                      <a:srgbClr val="EAEFF7"/>
                    </a:solidFill>
                  </a:tcPr>
                </a:tc>
                <a:tc>
                  <a:txBody>
                    <a:bodyPr/>
                    <a:lstStyle/>
                    <a:p>
                      <a:pPr algn="l" fontAlgn="auto">
                        <a:lnSpc>
                          <a:spcPts val="1650"/>
                        </a:lnSpc>
                        <a:buNone/>
                      </a:pPr>
                      <a:r>
                        <a:rPr lang="ar-SA" sz="800" b="0" i="0">
                          <a:solidFill>
                            <a:srgbClr val="000000"/>
                          </a:solidFill>
                          <a:effectLst/>
                          <a:cs typeface="Times New Roman" panose="02020603050405020304" pitchFamily="18" charset="0"/>
                        </a:rPr>
                        <a:t>​</a:t>
                      </a:r>
                    </a:p>
                  </a:txBody>
                  <a:tcPr marL="55180" marR="55180" marT="27590" marB="27590" anchor="ctr">
                    <a:lnL w="8024" cap="flat" cmpd="sng" algn="ctr">
                      <a:solidFill>
                        <a:srgbClr val="FFFFFF"/>
                      </a:solidFill>
                      <a:prstDash val="solid"/>
                      <a:round/>
                      <a:headEnd type="none" w="med" len="med"/>
                      <a:tailEnd type="none" w="med" len="med"/>
                    </a:lnL>
                    <a:lnR w="8024" cap="flat" cmpd="sng" algn="ctr">
                      <a:solidFill>
                        <a:srgbClr val="FFFFFF"/>
                      </a:solidFill>
                      <a:prstDash val="solid"/>
                      <a:round/>
                      <a:headEnd type="none" w="med" len="med"/>
                      <a:tailEnd type="none" w="med" len="med"/>
                    </a:lnR>
                    <a:lnT w="8024" cap="flat" cmpd="sng" algn="ctr">
                      <a:solidFill>
                        <a:srgbClr val="FFFFFF"/>
                      </a:solidFill>
                      <a:prstDash val="solid"/>
                      <a:round/>
                      <a:headEnd type="none" w="med" len="med"/>
                      <a:tailEnd type="none" w="med" len="med"/>
                    </a:lnT>
                    <a:lnB w="8024" cap="flat" cmpd="sng" algn="ctr">
                      <a:solidFill>
                        <a:srgbClr val="FFFFFF"/>
                      </a:solidFill>
                      <a:prstDash val="solid"/>
                      <a:round/>
                      <a:headEnd type="none" w="med" len="med"/>
                      <a:tailEnd type="none" w="med" len="med"/>
                    </a:lnB>
                    <a:solidFill>
                      <a:srgbClr val="EAEFF7"/>
                    </a:solidFill>
                  </a:tcPr>
                </a:tc>
                <a:tc>
                  <a:txBody>
                    <a:bodyPr/>
                    <a:lstStyle/>
                    <a:p>
                      <a:pPr algn="l" fontAlgn="auto">
                        <a:lnSpc>
                          <a:spcPts val="1650"/>
                        </a:lnSpc>
                        <a:buNone/>
                      </a:pPr>
                      <a:r>
                        <a:rPr lang="ar-SA" sz="800" b="0" i="0">
                          <a:solidFill>
                            <a:srgbClr val="000000"/>
                          </a:solidFill>
                          <a:effectLst/>
                          <a:cs typeface="Times New Roman" panose="02020603050405020304" pitchFamily="18" charset="0"/>
                        </a:rPr>
                        <a:t>​</a:t>
                      </a:r>
                    </a:p>
                  </a:txBody>
                  <a:tcPr marL="55180" marR="55180" marT="27590" marB="27590" anchor="ctr">
                    <a:lnL w="8024" cap="flat" cmpd="sng" algn="ctr">
                      <a:solidFill>
                        <a:srgbClr val="FFFFFF"/>
                      </a:solidFill>
                      <a:prstDash val="solid"/>
                      <a:round/>
                      <a:headEnd type="none" w="med" len="med"/>
                      <a:tailEnd type="none" w="med" len="med"/>
                    </a:lnL>
                    <a:lnR w="8024" cap="flat" cmpd="sng" algn="ctr">
                      <a:solidFill>
                        <a:srgbClr val="FFFFFF"/>
                      </a:solidFill>
                      <a:prstDash val="solid"/>
                      <a:round/>
                      <a:headEnd type="none" w="med" len="med"/>
                      <a:tailEnd type="none" w="med" len="med"/>
                    </a:lnR>
                    <a:lnT w="8024" cap="flat" cmpd="sng" algn="ctr">
                      <a:solidFill>
                        <a:srgbClr val="FFFFFF"/>
                      </a:solidFill>
                      <a:prstDash val="solid"/>
                      <a:round/>
                      <a:headEnd type="none" w="med" len="med"/>
                      <a:tailEnd type="none" w="med" len="med"/>
                    </a:lnT>
                    <a:lnB w="8024" cap="flat" cmpd="sng" algn="ctr">
                      <a:solidFill>
                        <a:srgbClr val="FFFFFF"/>
                      </a:solidFill>
                      <a:prstDash val="solid"/>
                      <a:round/>
                      <a:headEnd type="none" w="med" len="med"/>
                      <a:tailEnd type="none" w="med" len="med"/>
                    </a:lnB>
                    <a:solidFill>
                      <a:srgbClr val="EAEFF7"/>
                    </a:solidFill>
                  </a:tcPr>
                </a:tc>
                <a:extLst>
                  <a:ext uri="{0D108BD9-81ED-4DB2-BD59-A6C34878D82A}">
                    <a16:rowId xmlns:a16="http://schemas.microsoft.com/office/drawing/2014/main" val="2213424819"/>
                  </a:ext>
                </a:extLst>
              </a:tr>
              <a:tr h="416948">
                <a:tc>
                  <a:txBody>
                    <a:bodyPr/>
                    <a:lstStyle/>
                    <a:p>
                      <a:pPr algn="ctr" fontAlgn="base">
                        <a:lnSpc>
                          <a:spcPts val="1650"/>
                        </a:lnSpc>
                        <a:buNone/>
                      </a:pPr>
                      <a:r>
                        <a:rPr lang="en-US" sz="800" b="0" i="0">
                          <a:solidFill>
                            <a:srgbClr val="000000"/>
                          </a:solidFill>
                          <a:effectLst/>
                          <a:latin typeface="Times New Roman" panose="02020603050405020304" pitchFamily="18" charset="0"/>
                        </a:rPr>
                        <a:t>Week 11</a:t>
                      </a:r>
                      <a:r>
                        <a:rPr lang="en-US" sz="800" b="0" i="0">
                          <a:solidFill>
                            <a:srgbClr val="000000"/>
                          </a:solidFill>
                          <a:effectLst/>
                          <a:cs typeface="Times New Roman" panose="02020603050405020304" pitchFamily="18" charset="0"/>
                        </a:rPr>
                        <a:t>​</a:t>
                      </a:r>
                      <a:endParaRPr lang="en-US" sz="1100" b="0" i="0">
                        <a:solidFill>
                          <a:srgbClr val="000000"/>
                        </a:solidFill>
                        <a:effectLst/>
                      </a:endParaRPr>
                    </a:p>
                  </a:txBody>
                  <a:tcPr marL="55180" marR="55180" marT="27590" marB="27590" anchor="ctr">
                    <a:lnL w="8024" cap="flat" cmpd="sng" algn="ctr">
                      <a:solidFill>
                        <a:srgbClr val="FFFFFF"/>
                      </a:solidFill>
                      <a:prstDash val="solid"/>
                      <a:round/>
                      <a:headEnd type="none" w="med" len="med"/>
                      <a:tailEnd type="none" w="med" len="med"/>
                    </a:lnL>
                    <a:lnR w="8024" cap="flat" cmpd="sng" algn="ctr">
                      <a:solidFill>
                        <a:srgbClr val="FFFFFF"/>
                      </a:solidFill>
                      <a:prstDash val="solid"/>
                      <a:round/>
                      <a:headEnd type="none" w="med" len="med"/>
                      <a:tailEnd type="none" w="med" len="med"/>
                    </a:lnR>
                    <a:lnT w="8024" cap="flat" cmpd="sng" algn="ctr">
                      <a:solidFill>
                        <a:srgbClr val="FFFFFF"/>
                      </a:solidFill>
                      <a:prstDash val="solid"/>
                      <a:round/>
                      <a:headEnd type="none" w="med" len="med"/>
                      <a:tailEnd type="none" w="med" len="med"/>
                    </a:lnT>
                    <a:lnB w="8024" cap="flat" cmpd="sng" algn="ctr">
                      <a:solidFill>
                        <a:srgbClr val="FFFFFF"/>
                      </a:solidFill>
                      <a:prstDash val="solid"/>
                      <a:round/>
                      <a:headEnd type="none" w="med" len="med"/>
                      <a:tailEnd type="none" w="med" len="med"/>
                    </a:lnB>
                    <a:solidFill>
                      <a:srgbClr val="D2DEEF"/>
                    </a:solidFill>
                  </a:tcPr>
                </a:tc>
                <a:tc>
                  <a:txBody>
                    <a:bodyPr/>
                    <a:lstStyle/>
                    <a:p>
                      <a:pPr algn="ctr" fontAlgn="base">
                        <a:lnSpc>
                          <a:spcPts val="1650"/>
                        </a:lnSpc>
                        <a:buNone/>
                      </a:pPr>
                      <a:r>
                        <a:rPr lang="en-US" sz="800" b="0" i="0">
                          <a:solidFill>
                            <a:srgbClr val="000000"/>
                          </a:solidFill>
                          <a:effectLst/>
                          <a:latin typeface="Times New Roman" panose="02020603050405020304" pitchFamily="18" charset="0"/>
                        </a:rPr>
                        <a:t>Lecture 10</a:t>
                      </a:r>
                      <a:r>
                        <a:rPr lang="en-US" sz="800" b="0" i="0">
                          <a:solidFill>
                            <a:srgbClr val="000000"/>
                          </a:solidFill>
                          <a:effectLst/>
                          <a:cs typeface="Times New Roman" panose="02020603050405020304" pitchFamily="18" charset="0"/>
                        </a:rPr>
                        <a:t>​</a:t>
                      </a:r>
                      <a:endParaRPr lang="en-US" sz="1100" b="0" i="0">
                        <a:solidFill>
                          <a:srgbClr val="000000"/>
                        </a:solidFill>
                        <a:effectLst/>
                      </a:endParaRPr>
                    </a:p>
                  </a:txBody>
                  <a:tcPr marL="55180" marR="55180" marT="27590" marB="27590" anchor="ctr">
                    <a:lnL w="8024" cap="flat" cmpd="sng" algn="ctr">
                      <a:solidFill>
                        <a:srgbClr val="FFFFFF"/>
                      </a:solidFill>
                      <a:prstDash val="solid"/>
                      <a:round/>
                      <a:headEnd type="none" w="med" len="med"/>
                      <a:tailEnd type="none" w="med" len="med"/>
                    </a:lnL>
                    <a:lnR w="8024" cap="flat" cmpd="sng" algn="ctr">
                      <a:solidFill>
                        <a:srgbClr val="FFFFFF"/>
                      </a:solidFill>
                      <a:prstDash val="solid"/>
                      <a:round/>
                      <a:headEnd type="none" w="med" len="med"/>
                      <a:tailEnd type="none" w="med" len="med"/>
                    </a:lnR>
                    <a:lnT w="8024" cap="flat" cmpd="sng" algn="ctr">
                      <a:solidFill>
                        <a:srgbClr val="FFFFFF"/>
                      </a:solidFill>
                      <a:prstDash val="solid"/>
                      <a:round/>
                      <a:headEnd type="none" w="med" len="med"/>
                      <a:tailEnd type="none" w="med" len="med"/>
                    </a:lnT>
                    <a:lnB w="8024" cap="flat" cmpd="sng" algn="ctr">
                      <a:solidFill>
                        <a:srgbClr val="FFFFFF"/>
                      </a:solidFill>
                      <a:prstDash val="solid"/>
                      <a:round/>
                      <a:headEnd type="none" w="med" len="med"/>
                      <a:tailEnd type="none" w="med" len="med"/>
                    </a:lnB>
                    <a:solidFill>
                      <a:srgbClr val="D2DEEF"/>
                    </a:solidFill>
                  </a:tcPr>
                </a:tc>
                <a:tc>
                  <a:txBody>
                    <a:bodyPr/>
                    <a:lstStyle/>
                    <a:p>
                      <a:pPr algn="l" fontAlgn="base">
                        <a:lnSpc>
                          <a:spcPts val="1650"/>
                        </a:lnSpc>
                        <a:buNone/>
                      </a:pPr>
                      <a:r>
                        <a:rPr lang="en-US" sz="1100" b="0" i="0" dirty="0">
                          <a:solidFill>
                            <a:srgbClr val="000000"/>
                          </a:solidFill>
                          <a:effectLst/>
                        </a:rPr>
                        <a:t>Types of commercial companies included in the new Saudi system</a:t>
                      </a:r>
                    </a:p>
                    <a:p>
                      <a:pPr algn="l" fontAlgn="base">
                        <a:lnSpc>
                          <a:spcPts val="1650"/>
                        </a:lnSpc>
                        <a:buNone/>
                      </a:pPr>
                      <a:endParaRPr lang="en-US" sz="1100" b="0" i="0" dirty="0">
                        <a:solidFill>
                          <a:srgbClr val="000000"/>
                        </a:solidFill>
                        <a:effectLst/>
                      </a:endParaRPr>
                    </a:p>
                  </a:txBody>
                  <a:tcPr marL="55180" marR="55180" marT="27590" marB="27590" anchor="ctr">
                    <a:lnL w="8024" cap="flat" cmpd="sng" algn="ctr">
                      <a:solidFill>
                        <a:srgbClr val="FFFFFF"/>
                      </a:solidFill>
                      <a:prstDash val="solid"/>
                      <a:round/>
                      <a:headEnd type="none" w="med" len="med"/>
                      <a:tailEnd type="none" w="med" len="med"/>
                    </a:lnL>
                    <a:lnR w="8024" cap="flat" cmpd="sng" algn="ctr">
                      <a:solidFill>
                        <a:srgbClr val="FFFFFF"/>
                      </a:solidFill>
                      <a:prstDash val="solid"/>
                      <a:round/>
                      <a:headEnd type="none" w="med" len="med"/>
                      <a:tailEnd type="none" w="med" len="med"/>
                    </a:lnR>
                    <a:lnT w="8024" cap="flat" cmpd="sng" algn="ctr">
                      <a:solidFill>
                        <a:srgbClr val="FFFFFF"/>
                      </a:solidFill>
                      <a:prstDash val="solid"/>
                      <a:round/>
                      <a:headEnd type="none" w="med" len="med"/>
                      <a:tailEnd type="none" w="med" len="med"/>
                    </a:lnT>
                    <a:lnB w="8024" cap="flat" cmpd="sng" algn="ctr">
                      <a:solidFill>
                        <a:srgbClr val="FFFFFF"/>
                      </a:solidFill>
                      <a:prstDash val="solid"/>
                      <a:round/>
                      <a:headEnd type="none" w="med" len="med"/>
                      <a:tailEnd type="none" w="med" len="med"/>
                    </a:lnB>
                    <a:solidFill>
                      <a:srgbClr val="D2DEEF"/>
                    </a:solidFill>
                  </a:tcPr>
                </a:tc>
                <a:tc>
                  <a:txBody>
                    <a:bodyPr/>
                    <a:lstStyle/>
                    <a:p>
                      <a:pPr algn="l" fontAlgn="auto">
                        <a:lnSpc>
                          <a:spcPts val="1650"/>
                        </a:lnSpc>
                        <a:buNone/>
                      </a:pPr>
                      <a:r>
                        <a:rPr lang="ar-SA" sz="800" b="0" i="0">
                          <a:solidFill>
                            <a:srgbClr val="000000"/>
                          </a:solidFill>
                          <a:effectLst/>
                          <a:cs typeface="Times New Roman" panose="02020603050405020304" pitchFamily="18" charset="0"/>
                        </a:rPr>
                        <a:t>​</a:t>
                      </a:r>
                    </a:p>
                  </a:txBody>
                  <a:tcPr marL="55180" marR="55180" marT="27590" marB="27590" anchor="ctr">
                    <a:lnL w="8024" cap="flat" cmpd="sng" algn="ctr">
                      <a:solidFill>
                        <a:srgbClr val="FFFFFF"/>
                      </a:solidFill>
                      <a:prstDash val="solid"/>
                      <a:round/>
                      <a:headEnd type="none" w="med" len="med"/>
                      <a:tailEnd type="none" w="med" len="med"/>
                    </a:lnL>
                    <a:lnR w="8024" cap="flat" cmpd="sng" algn="ctr">
                      <a:solidFill>
                        <a:srgbClr val="FFFFFF"/>
                      </a:solidFill>
                      <a:prstDash val="solid"/>
                      <a:round/>
                      <a:headEnd type="none" w="med" len="med"/>
                      <a:tailEnd type="none" w="med" len="med"/>
                    </a:lnR>
                    <a:lnT w="8024" cap="flat" cmpd="sng" algn="ctr">
                      <a:solidFill>
                        <a:srgbClr val="FFFFFF"/>
                      </a:solidFill>
                      <a:prstDash val="solid"/>
                      <a:round/>
                      <a:headEnd type="none" w="med" len="med"/>
                      <a:tailEnd type="none" w="med" len="med"/>
                    </a:lnT>
                    <a:lnB w="8024" cap="flat" cmpd="sng" algn="ctr">
                      <a:solidFill>
                        <a:srgbClr val="FFFFFF"/>
                      </a:solidFill>
                      <a:prstDash val="solid"/>
                      <a:round/>
                      <a:headEnd type="none" w="med" len="med"/>
                      <a:tailEnd type="none" w="med" len="med"/>
                    </a:lnB>
                    <a:solidFill>
                      <a:srgbClr val="D2DEEF"/>
                    </a:solidFill>
                  </a:tcPr>
                </a:tc>
                <a:tc>
                  <a:txBody>
                    <a:bodyPr/>
                    <a:lstStyle/>
                    <a:p>
                      <a:pPr algn="l" fontAlgn="auto">
                        <a:lnSpc>
                          <a:spcPts val="1650"/>
                        </a:lnSpc>
                        <a:buNone/>
                      </a:pPr>
                      <a:r>
                        <a:rPr lang="ar-SA" sz="800" b="0" i="0">
                          <a:solidFill>
                            <a:srgbClr val="000000"/>
                          </a:solidFill>
                          <a:effectLst/>
                          <a:cs typeface="Times New Roman" panose="02020603050405020304" pitchFamily="18" charset="0"/>
                        </a:rPr>
                        <a:t>​</a:t>
                      </a:r>
                    </a:p>
                  </a:txBody>
                  <a:tcPr marL="55180" marR="55180" marT="27590" marB="27590" anchor="ctr">
                    <a:lnL w="8024" cap="flat" cmpd="sng" algn="ctr">
                      <a:solidFill>
                        <a:srgbClr val="FFFFFF"/>
                      </a:solidFill>
                      <a:prstDash val="solid"/>
                      <a:round/>
                      <a:headEnd type="none" w="med" len="med"/>
                      <a:tailEnd type="none" w="med" len="med"/>
                    </a:lnL>
                    <a:lnR w="8024" cap="flat" cmpd="sng" algn="ctr">
                      <a:solidFill>
                        <a:srgbClr val="FFFFFF"/>
                      </a:solidFill>
                      <a:prstDash val="solid"/>
                      <a:round/>
                      <a:headEnd type="none" w="med" len="med"/>
                      <a:tailEnd type="none" w="med" len="med"/>
                    </a:lnR>
                    <a:lnT w="8024" cap="flat" cmpd="sng" algn="ctr">
                      <a:solidFill>
                        <a:srgbClr val="FFFFFF"/>
                      </a:solidFill>
                      <a:prstDash val="solid"/>
                      <a:round/>
                      <a:headEnd type="none" w="med" len="med"/>
                      <a:tailEnd type="none" w="med" len="med"/>
                    </a:lnT>
                    <a:lnB w="8024" cap="flat" cmpd="sng" algn="ctr">
                      <a:solidFill>
                        <a:srgbClr val="FFFFFF"/>
                      </a:solidFill>
                      <a:prstDash val="solid"/>
                      <a:round/>
                      <a:headEnd type="none" w="med" len="med"/>
                      <a:tailEnd type="none" w="med" len="med"/>
                    </a:lnB>
                    <a:solidFill>
                      <a:srgbClr val="D2DEEF"/>
                    </a:solidFill>
                  </a:tcPr>
                </a:tc>
                <a:extLst>
                  <a:ext uri="{0D108BD9-81ED-4DB2-BD59-A6C34878D82A}">
                    <a16:rowId xmlns:a16="http://schemas.microsoft.com/office/drawing/2014/main" val="3684951288"/>
                  </a:ext>
                </a:extLst>
              </a:tr>
              <a:tr h="416948">
                <a:tc>
                  <a:txBody>
                    <a:bodyPr/>
                    <a:lstStyle/>
                    <a:p>
                      <a:pPr algn="ctr" fontAlgn="base">
                        <a:lnSpc>
                          <a:spcPts val="1650"/>
                        </a:lnSpc>
                        <a:buNone/>
                      </a:pPr>
                      <a:r>
                        <a:rPr lang="en-US" sz="800" b="0" i="0">
                          <a:solidFill>
                            <a:srgbClr val="000000"/>
                          </a:solidFill>
                          <a:effectLst/>
                          <a:latin typeface="Times New Roman" panose="02020603050405020304" pitchFamily="18" charset="0"/>
                        </a:rPr>
                        <a:t>Week 12</a:t>
                      </a:r>
                      <a:r>
                        <a:rPr lang="en-US" sz="800" b="0" i="0">
                          <a:solidFill>
                            <a:srgbClr val="000000"/>
                          </a:solidFill>
                          <a:effectLst/>
                          <a:cs typeface="Times New Roman" panose="02020603050405020304" pitchFamily="18" charset="0"/>
                        </a:rPr>
                        <a:t>​</a:t>
                      </a:r>
                      <a:endParaRPr lang="en-US" sz="1100" b="0" i="0">
                        <a:solidFill>
                          <a:srgbClr val="000000"/>
                        </a:solidFill>
                        <a:effectLst/>
                      </a:endParaRPr>
                    </a:p>
                  </a:txBody>
                  <a:tcPr marL="55180" marR="55180" marT="27590" marB="27590" anchor="ctr">
                    <a:lnL w="8024" cap="flat" cmpd="sng" algn="ctr">
                      <a:solidFill>
                        <a:srgbClr val="FFFFFF"/>
                      </a:solidFill>
                      <a:prstDash val="solid"/>
                      <a:round/>
                      <a:headEnd type="none" w="med" len="med"/>
                      <a:tailEnd type="none" w="med" len="med"/>
                    </a:lnL>
                    <a:lnR w="8024" cap="flat" cmpd="sng" algn="ctr">
                      <a:solidFill>
                        <a:srgbClr val="FFFFFF"/>
                      </a:solidFill>
                      <a:prstDash val="solid"/>
                      <a:round/>
                      <a:headEnd type="none" w="med" len="med"/>
                      <a:tailEnd type="none" w="med" len="med"/>
                    </a:lnR>
                    <a:lnT w="8024" cap="flat" cmpd="sng" algn="ctr">
                      <a:solidFill>
                        <a:srgbClr val="FFFFFF"/>
                      </a:solidFill>
                      <a:prstDash val="solid"/>
                      <a:round/>
                      <a:headEnd type="none" w="med" len="med"/>
                      <a:tailEnd type="none" w="med" len="med"/>
                    </a:lnT>
                    <a:lnB w="8024" cap="flat" cmpd="sng" algn="ctr">
                      <a:solidFill>
                        <a:srgbClr val="FFFFFF"/>
                      </a:solidFill>
                      <a:prstDash val="solid"/>
                      <a:round/>
                      <a:headEnd type="none" w="med" len="med"/>
                      <a:tailEnd type="none" w="med" len="med"/>
                    </a:lnB>
                    <a:solidFill>
                      <a:srgbClr val="EAEFF7"/>
                    </a:solidFill>
                  </a:tcPr>
                </a:tc>
                <a:tc>
                  <a:txBody>
                    <a:bodyPr/>
                    <a:lstStyle/>
                    <a:p>
                      <a:pPr algn="ctr" fontAlgn="base">
                        <a:lnSpc>
                          <a:spcPts val="1650"/>
                        </a:lnSpc>
                        <a:buNone/>
                      </a:pPr>
                      <a:r>
                        <a:rPr lang="en-US" sz="800" b="0" i="0">
                          <a:solidFill>
                            <a:srgbClr val="000000"/>
                          </a:solidFill>
                          <a:effectLst/>
                          <a:latin typeface="Times New Roman" panose="02020603050405020304" pitchFamily="18" charset="0"/>
                        </a:rPr>
                        <a:t>-</a:t>
                      </a:r>
                      <a:r>
                        <a:rPr lang="en-US" sz="800" b="0" i="0">
                          <a:solidFill>
                            <a:srgbClr val="000000"/>
                          </a:solidFill>
                          <a:effectLst/>
                          <a:cs typeface="Times New Roman" panose="02020603050405020304" pitchFamily="18" charset="0"/>
                        </a:rPr>
                        <a:t>​</a:t>
                      </a:r>
                      <a:endParaRPr lang="en-US" sz="1100" b="0" i="0">
                        <a:solidFill>
                          <a:srgbClr val="000000"/>
                        </a:solidFill>
                        <a:effectLst/>
                      </a:endParaRPr>
                    </a:p>
                  </a:txBody>
                  <a:tcPr marL="55180" marR="55180" marT="27590" marB="27590" anchor="ctr">
                    <a:lnL w="8024" cap="flat" cmpd="sng" algn="ctr">
                      <a:solidFill>
                        <a:srgbClr val="FFFFFF"/>
                      </a:solidFill>
                      <a:prstDash val="solid"/>
                      <a:round/>
                      <a:headEnd type="none" w="med" len="med"/>
                      <a:tailEnd type="none" w="med" len="med"/>
                    </a:lnL>
                    <a:lnR w="8024" cap="flat" cmpd="sng" algn="ctr">
                      <a:solidFill>
                        <a:srgbClr val="FFFFFF"/>
                      </a:solidFill>
                      <a:prstDash val="solid"/>
                      <a:round/>
                      <a:headEnd type="none" w="med" len="med"/>
                      <a:tailEnd type="none" w="med" len="med"/>
                    </a:lnR>
                    <a:lnT w="8024" cap="flat" cmpd="sng" algn="ctr">
                      <a:solidFill>
                        <a:srgbClr val="FFFFFF"/>
                      </a:solidFill>
                      <a:prstDash val="solid"/>
                      <a:round/>
                      <a:headEnd type="none" w="med" len="med"/>
                      <a:tailEnd type="none" w="med" len="med"/>
                    </a:lnT>
                    <a:lnB w="8024" cap="flat" cmpd="sng" algn="ctr">
                      <a:solidFill>
                        <a:srgbClr val="FFFFFF"/>
                      </a:solidFill>
                      <a:prstDash val="solid"/>
                      <a:round/>
                      <a:headEnd type="none" w="med" len="med"/>
                      <a:tailEnd type="none" w="med" len="med"/>
                    </a:lnB>
                    <a:solidFill>
                      <a:srgbClr val="EAEFF7"/>
                    </a:solidFill>
                  </a:tcPr>
                </a:tc>
                <a:tc>
                  <a:txBody>
                    <a:bodyPr/>
                    <a:lstStyle/>
                    <a:p>
                      <a:pPr algn="l" fontAlgn="base">
                        <a:lnSpc>
                          <a:spcPts val="1650"/>
                        </a:lnSpc>
                        <a:buNone/>
                      </a:pPr>
                      <a:r>
                        <a:rPr lang="en-US" sz="800" b="0" i="0">
                          <a:solidFill>
                            <a:srgbClr val="000000"/>
                          </a:solidFill>
                          <a:effectLst/>
                          <a:latin typeface="Times New Roman" panose="02020603050405020304" pitchFamily="18" charset="0"/>
                        </a:rPr>
                        <a:t>-</a:t>
                      </a:r>
                      <a:r>
                        <a:rPr lang="en-US" sz="800" b="0" i="0">
                          <a:solidFill>
                            <a:srgbClr val="000000"/>
                          </a:solidFill>
                          <a:effectLst/>
                          <a:cs typeface="Times New Roman" panose="02020603050405020304" pitchFamily="18" charset="0"/>
                        </a:rPr>
                        <a:t>​</a:t>
                      </a:r>
                      <a:endParaRPr lang="en-US" sz="1100" b="0" i="0">
                        <a:solidFill>
                          <a:srgbClr val="000000"/>
                        </a:solidFill>
                        <a:effectLst/>
                      </a:endParaRPr>
                    </a:p>
                  </a:txBody>
                  <a:tcPr marL="55180" marR="55180" marT="27590" marB="27590" anchor="ctr">
                    <a:lnL w="8024" cap="flat" cmpd="sng" algn="ctr">
                      <a:solidFill>
                        <a:srgbClr val="FFFFFF"/>
                      </a:solidFill>
                      <a:prstDash val="solid"/>
                      <a:round/>
                      <a:headEnd type="none" w="med" len="med"/>
                      <a:tailEnd type="none" w="med" len="med"/>
                    </a:lnL>
                    <a:lnR w="8024" cap="flat" cmpd="sng" algn="ctr">
                      <a:solidFill>
                        <a:srgbClr val="FFFFFF"/>
                      </a:solidFill>
                      <a:prstDash val="solid"/>
                      <a:round/>
                      <a:headEnd type="none" w="med" len="med"/>
                      <a:tailEnd type="none" w="med" len="med"/>
                    </a:lnR>
                    <a:lnT w="8024" cap="flat" cmpd="sng" algn="ctr">
                      <a:solidFill>
                        <a:srgbClr val="FFFFFF"/>
                      </a:solidFill>
                      <a:prstDash val="solid"/>
                      <a:round/>
                      <a:headEnd type="none" w="med" len="med"/>
                      <a:tailEnd type="none" w="med" len="med"/>
                    </a:lnT>
                    <a:lnB w="8024" cap="flat" cmpd="sng" algn="ctr">
                      <a:solidFill>
                        <a:srgbClr val="FFFFFF"/>
                      </a:solidFill>
                      <a:prstDash val="solid"/>
                      <a:round/>
                      <a:headEnd type="none" w="med" len="med"/>
                      <a:tailEnd type="none" w="med" len="med"/>
                    </a:lnB>
                    <a:solidFill>
                      <a:srgbClr val="EAEFF7"/>
                    </a:solidFill>
                  </a:tcPr>
                </a:tc>
                <a:tc>
                  <a:txBody>
                    <a:bodyPr/>
                    <a:lstStyle/>
                    <a:p>
                      <a:pPr algn="ctr" fontAlgn="base">
                        <a:lnSpc>
                          <a:spcPts val="1650"/>
                        </a:lnSpc>
                        <a:buNone/>
                      </a:pPr>
                      <a:r>
                        <a:rPr lang="en-US" sz="800" b="0" i="0">
                          <a:solidFill>
                            <a:srgbClr val="000000"/>
                          </a:solidFill>
                          <a:effectLst/>
                          <a:latin typeface="Times New Roman" panose="02020603050405020304" pitchFamily="18" charset="0"/>
                        </a:rPr>
                        <a:t>-</a:t>
                      </a:r>
                      <a:r>
                        <a:rPr lang="en-US" sz="800" b="0" i="0">
                          <a:solidFill>
                            <a:srgbClr val="000000"/>
                          </a:solidFill>
                          <a:effectLst/>
                          <a:cs typeface="Times New Roman" panose="02020603050405020304" pitchFamily="18" charset="0"/>
                        </a:rPr>
                        <a:t>​</a:t>
                      </a:r>
                      <a:endParaRPr lang="en-US" sz="1100" b="0" i="0">
                        <a:solidFill>
                          <a:srgbClr val="000000"/>
                        </a:solidFill>
                        <a:effectLst/>
                      </a:endParaRPr>
                    </a:p>
                  </a:txBody>
                  <a:tcPr marL="55180" marR="55180" marT="27590" marB="27590" anchor="ctr">
                    <a:lnL w="8024" cap="flat" cmpd="sng" algn="ctr">
                      <a:solidFill>
                        <a:srgbClr val="FFFFFF"/>
                      </a:solidFill>
                      <a:prstDash val="solid"/>
                      <a:round/>
                      <a:headEnd type="none" w="med" len="med"/>
                      <a:tailEnd type="none" w="med" len="med"/>
                    </a:lnL>
                    <a:lnR w="8024" cap="flat" cmpd="sng" algn="ctr">
                      <a:solidFill>
                        <a:srgbClr val="FFFFFF"/>
                      </a:solidFill>
                      <a:prstDash val="solid"/>
                      <a:round/>
                      <a:headEnd type="none" w="med" len="med"/>
                      <a:tailEnd type="none" w="med" len="med"/>
                    </a:lnR>
                    <a:lnT w="8024" cap="flat" cmpd="sng" algn="ctr">
                      <a:solidFill>
                        <a:srgbClr val="FFFFFF"/>
                      </a:solidFill>
                      <a:prstDash val="solid"/>
                      <a:round/>
                      <a:headEnd type="none" w="med" len="med"/>
                      <a:tailEnd type="none" w="med" len="med"/>
                    </a:lnT>
                    <a:lnB w="8024" cap="flat" cmpd="sng" algn="ctr">
                      <a:solidFill>
                        <a:srgbClr val="FFFFFF"/>
                      </a:solidFill>
                      <a:prstDash val="solid"/>
                      <a:round/>
                      <a:headEnd type="none" w="med" len="med"/>
                      <a:tailEnd type="none" w="med" len="med"/>
                    </a:lnB>
                    <a:solidFill>
                      <a:srgbClr val="EAEFF7"/>
                    </a:solidFill>
                  </a:tcPr>
                </a:tc>
                <a:tc>
                  <a:txBody>
                    <a:bodyPr/>
                    <a:lstStyle/>
                    <a:p>
                      <a:pPr algn="l" fontAlgn="auto">
                        <a:lnSpc>
                          <a:spcPts val="1650"/>
                        </a:lnSpc>
                        <a:buNone/>
                      </a:pPr>
                      <a:r>
                        <a:rPr lang="ar-SA" sz="800" b="0" i="0">
                          <a:solidFill>
                            <a:srgbClr val="000000"/>
                          </a:solidFill>
                          <a:effectLst/>
                          <a:cs typeface="Times New Roman" panose="02020603050405020304" pitchFamily="18" charset="0"/>
                        </a:rPr>
                        <a:t>​</a:t>
                      </a:r>
                    </a:p>
                  </a:txBody>
                  <a:tcPr marL="55180" marR="55180" marT="27590" marB="27590" anchor="ctr">
                    <a:lnL w="8024" cap="flat" cmpd="sng" algn="ctr">
                      <a:solidFill>
                        <a:srgbClr val="FFFFFF"/>
                      </a:solidFill>
                      <a:prstDash val="solid"/>
                      <a:round/>
                      <a:headEnd type="none" w="med" len="med"/>
                      <a:tailEnd type="none" w="med" len="med"/>
                    </a:lnL>
                    <a:lnR w="8024" cap="flat" cmpd="sng" algn="ctr">
                      <a:solidFill>
                        <a:srgbClr val="FFFFFF"/>
                      </a:solidFill>
                      <a:prstDash val="solid"/>
                      <a:round/>
                      <a:headEnd type="none" w="med" len="med"/>
                      <a:tailEnd type="none" w="med" len="med"/>
                    </a:lnR>
                    <a:lnT w="8024" cap="flat" cmpd="sng" algn="ctr">
                      <a:solidFill>
                        <a:srgbClr val="FFFFFF"/>
                      </a:solidFill>
                      <a:prstDash val="solid"/>
                      <a:round/>
                      <a:headEnd type="none" w="med" len="med"/>
                      <a:tailEnd type="none" w="med" len="med"/>
                    </a:lnT>
                    <a:lnB w="8024" cap="flat" cmpd="sng" algn="ctr">
                      <a:solidFill>
                        <a:srgbClr val="FFFFFF"/>
                      </a:solidFill>
                      <a:prstDash val="solid"/>
                      <a:round/>
                      <a:headEnd type="none" w="med" len="med"/>
                      <a:tailEnd type="none" w="med" len="med"/>
                    </a:lnB>
                    <a:solidFill>
                      <a:srgbClr val="EAEFF7"/>
                    </a:solidFill>
                  </a:tcPr>
                </a:tc>
                <a:extLst>
                  <a:ext uri="{0D108BD9-81ED-4DB2-BD59-A6C34878D82A}">
                    <a16:rowId xmlns:a16="http://schemas.microsoft.com/office/drawing/2014/main" val="1858903611"/>
                  </a:ext>
                </a:extLst>
              </a:tr>
              <a:tr h="416948">
                <a:tc>
                  <a:txBody>
                    <a:bodyPr/>
                    <a:lstStyle/>
                    <a:p>
                      <a:pPr algn="ctr" fontAlgn="base">
                        <a:lnSpc>
                          <a:spcPts val="1650"/>
                        </a:lnSpc>
                        <a:buNone/>
                      </a:pPr>
                      <a:r>
                        <a:rPr lang="en-US" sz="800" b="0" i="0">
                          <a:solidFill>
                            <a:srgbClr val="000000"/>
                          </a:solidFill>
                          <a:effectLst/>
                          <a:latin typeface="Times New Roman" panose="02020603050405020304" pitchFamily="18" charset="0"/>
                        </a:rPr>
                        <a:t>Week 13</a:t>
                      </a:r>
                      <a:r>
                        <a:rPr lang="en-US" sz="800" b="0" i="0">
                          <a:solidFill>
                            <a:srgbClr val="000000"/>
                          </a:solidFill>
                          <a:effectLst/>
                          <a:cs typeface="Times New Roman" panose="02020603050405020304" pitchFamily="18" charset="0"/>
                        </a:rPr>
                        <a:t>​</a:t>
                      </a:r>
                      <a:endParaRPr lang="en-US" sz="1100" b="0" i="0">
                        <a:solidFill>
                          <a:srgbClr val="000000"/>
                        </a:solidFill>
                        <a:effectLst/>
                      </a:endParaRPr>
                    </a:p>
                  </a:txBody>
                  <a:tcPr marL="55180" marR="55180" marT="27590" marB="27590" anchor="ctr">
                    <a:lnL w="8024" cap="flat" cmpd="sng" algn="ctr">
                      <a:solidFill>
                        <a:srgbClr val="FFFFFF"/>
                      </a:solidFill>
                      <a:prstDash val="solid"/>
                      <a:round/>
                      <a:headEnd type="none" w="med" len="med"/>
                      <a:tailEnd type="none" w="med" len="med"/>
                    </a:lnL>
                    <a:lnR w="8024" cap="flat" cmpd="sng" algn="ctr">
                      <a:solidFill>
                        <a:srgbClr val="FFFFFF"/>
                      </a:solidFill>
                      <a:prstDash val="solid"/>
                      <a:round/>
                      <a:headEnd type="none" w="med" len="med"/>
                      <a:tailEnd type="none" w="med" len="med"/>
                    </a:lnR>
                    <a:lnT w="8024" cap="flat" cmpd="sng" algn="ctr">
                      <a:solidFill>
                        <a:srgbClr val="FFFFFF"/>
                      </a:solidFill>
                      <a:prstDash val="solid"/>
                      <a:round/>
                      <a:headEnd type="none" w="med" len="med"/>
                      <a:tailEnd type="none" w="med" len="med"/>
                    </a:lnT>
                    <a:lnB w="8024" cap="flat" cmpd="sng" algn="ctr">
                      <a:solidFill>
                        <a:srgbClr val="FFFFFF"/>
                      </a:solidFill>
                      <a:prstDash val="solid"/>
                      <a:round/>
                      <a:headEnd type="none" w="med" len="med"/>
                      <a:tailEnd type="none" w="med" len="med"/>
                    </a:lnB>
                    <a:solidFill>
                      <a:srgbClr val="D2DEEF"/>
                    </a:solidFill>
                  </a:tcPr>
                </a:tc>
                <a:tc>
                  <a:txBody>
                    <a:bodyPr/>
                    <a:lstStyle/>
                    <a:p>
                      <a:pPr algn="ctr" fontAlgn="base">
                        <a:lnSpc>
                          <a:spcPts val="1650"/>
                        </a:lnSpc>
                        <a:buNone/>
                      </a:pPr>
                      <a:r>
                        <a:rPr lang="en-US" sz="800" b="0" i="0">
                          <a:solidFill>
                            <a:srgbClr val="000000"/>
                          </a:solidFill>
                          <a:effectLst/>
                          <a:latin typeface="Times New Roman" panose="02020603050405020304" pitchFamily="18" charset="0"/>
                        </a:rPr>
                        <a:t>-</a:t>
                      </a:r>
                      <a:r>
                        <a:rPr lang="en-US" sz="800" b="0" i="0">
                          <a:solidFill>
                            <a:srgbClr val="000000"/>
                          </a:solidFill>
                          <a:effectLst/>
                          <a:cs typeface="Times New Roman" panose="02020603050405020304" pitchFamily="18" charset="0"/>
                        </a:rPr>
                        <a:t>​</a:t>
                      </a:r>
                      <a:endParaRPr lang="en-US" sz="1100" b="0" i="0">
                        <a:solidFill>
                          <a:srgbClr val="000000"/>
                        </a:solidFill>
                        <a:effectLst/>
                      </a:endParaRPr>
                    </a:p>
                  </a:txBody>
                  <a:tcPr marL="55180" marR="55180" marT="27590" marB="27590" anchor="ctr">
                    <a:lnL w="8024" cap="flat" cmpd="sng" algn="ctr">
                      <a:solidFill>
                        <a:srgbClr val="FFFFFF"/>
                      </a:solidFill>
                      <a:prstDash val="solid"/>
                      <a:round/>
                      <a:headEnd type="none" w="med" len="med"/>
                      <a:tailEnd type="none" w="med" len="med"/>
                    </a:lnL>
                    <a:lnR w="8024" cap="flat" cmpd="sng" algn="ctr">
                      <a:solidFill>
                        <a:srgbClr val="FFFFFF"/>
                      </a:solidFill>
                      <a:prstDash val="solid"/>
                      <a:round/>
                      <a:headEnd type="none" w="med" len="med"/>
                      <a:tailEnd type="none" w="med" len="med"/>
                    </a:lnR>
                    <a:lnT w="8024" cap="flat" cmpd="sng" algn="ctr">
                      <a:solidFill>
                        <a:srgbClr val="FFFFFF"/>
                      </a:solidFill>
                      <a:prstDash val="solid"/>
                      <a:round/>
                      <a:headEnd type="none" w="med" len="med"/>
                      <a:tailEnd type="none" w="med" len="med"/>
                    </a:lnT>
                    <a:lnB w="8024" cap="flat" cmpd="sng" algn="ctr">
                      <a:solidFill>
                        <a:srgbClr val="FFFFFF"/>
                      </a:solidFill>
                      <a:prstDash val="solid"/>
                      <a:round/>
                      <a:headEnd type="none" w="med" len="med"/>
                      <a:tailEnd type="none" w="med" len="med"/>
                    </a:lnB>
                    <a:solidFill>
                      <a:srgbClr val="D2DEEF"/>
                    </a:solidFill>
                  </a:tcPr>
                </a:tc>
                <a:tc>
                  <a:txBody>
                    <a:bodyPr/>
                    <a:lstStyle/>
                    <a:p>
                      <a:pPr algn="l" fontAlgn="base">
                        <a:lnSpc>
                          <a:spcPts val="1650"/>
                        </a:lnSpc>
                        <a:buNone/>
                      </a:pPr>
                      <a:endParaRPr lang="en-US" sz="1100" b="0" i="0" dirty="0">
                        <a:solidFill>
                          <a:srgbClr val="000000"/>
                        </a:solidFill>
                        <a:effectLst/>
                      </a:endParaRPr>
                    </a:p>
                  </a:txBody>
                  <a:tcPr marL="55180" marR="55180" marT="27590" marB="27590" anchor="ctr">
                    <a:lnL w="8024" cap="flat" cmpd="sng" algn="ctr">
                      <a:solidFill>
                        <a:srgbClr val="FFFFFF"/>
                      </a:solidFill>
                      <a:prstDash val="solid"/>
                      <a:round/>
                      <a:headEnd type="none" w="med" len="med"/>
                      <a:tailEnd type="none" w="med" len="med"/>
                    </a:lnL>
                    <a:lnR w="8024" cap="flat" cmpd="sng" algn="ctr">
                      <a:solidFill>
                        <a:srgbClr val="FFFFFF"/>
                      </a:solidFill>
                      <a:prstDash val="solid"/>
                      <a:round/>
                      <a:headEnd type="none" w="med" len="med"/>
                      <a:tailEnd type="none" w="med" len="med"/>
                    </a:lnR>
                    <a:lnT w="8024" cap="flat" cmpd="sng" algn="ctr">
                      <a:solidFill>
                        <a:srgbClr val="FFFFFF"/>
                      </a:solidFill>
                      <a:prstDash val="solid"/>
                      <a:round/>
                      <a:headEnd type="none" w="med" len="med"/>
                      <a:tailEnd type="none" w="med" len="med"/>
                    </a:lnT>
                    <a:lnB w="8024" cap="flat" cmpd="sng" algn="ctr">
                      <a:solidFill>
                        <a:srgbClr val="FFFFFF"/>
                      </a:solidFill>
                      <a:prstDash val="solid"/>
                      <a:round/>
                      <a:headEnd type="none" w="med" len="med"/>
                      <a:tailEnd type="none" w="med" len="med"/>
                    </a:lnB>
                    <a:solidFill>
                      <a:srgbClr val="D2DEEF"/>
                    </a:solidFill>
                  </a:tcPr>
                </a:tc>
                <a:tc>
                  <a:txBody>
                    <a:bodyPr/>
                    <a:lstStyle/>
                    <a:p>
                      <a:pPr algn="ctr" fontAlgn="base">
                        <a:lnSpc>
                          <a:spcPts val="1650"/>
                        </a:lnSpc>
                        <a:buNone/>
                      </a:pPr>
                      <a:r>
                        <a:rPr lang="en-US" sz="800" b="0" i="0">
                          <a:solidFill>
                            <a:srgbClr val="000000"/>
                          </a:solidFill>
                          <a:effectLst/>
                          <a:latin typeface="Times New Roman" panose="02020603050405020304" pitchFamily="18" charset="0"/>
                        </a:rPr>
                        <a:t>-</a:t>
                      </a:r>
                      <a:r>
                        <a:rPr lang="en-US" sz="800" b="0" i="0">
                          <a:solidFill>
                            <a:srgbClr val="000000"/>
                          </a:solidFill>
                          <a:effectLst/>
                          <a:cs typeface="Times New Roman" panose="02020603050405020304" pitchFamily="18" charset="0"/>
                        </a:rPr>
                        <a:t>​</a:t>
                      </a:r>
                      <a:endParaRPr lang="en-US" sz="1100" b="0" i="0">
                        <a:solidFill>
                          <a:srgbClr val="000000"/>
                        </a:solidFill>
                        <a:effectLst/>
                      </a:endParaRPr>
                    </a:p>
                  </a:txBody>
                  <a:tcPr marL="55180" marR="55180" marT="27590" marB="27590" anchor="ctr">
                    <a:lnL w="8024" cap="flat" cmpd="sng" algn="ctr">
                      <a:solidFill>
                        <a:srgbClr val="FFFFFF"/>
                      </a:solidFill>
                      <a:prstDash val="solid"/>
                      <a:round/>
                      <a:headEnd type="none" w="med" len="med"/>
                      <a:tailEnd type="none" w="med" len="med"/>
                    </a:lnL>
                    <a:lnR w="8024" cap="flat" cmpd="sng" algn="ctr">
                      <a:solidFill>
                        <a:srgbClr val="FFFFFF"/>
                      </a:solidFill>
                      <a:prstDash val="solid"/>
                      <a:round/>
                      <a:headEnd type="none" w="med" len="med"/>
                      <a:tailEnd type="none" w="med" len="med"/>
                    </a:lnR>
                    <a:lnT w="8024" cap="flat" cmpd="sng" algn="ctr">
                      <a:solidFill>
                        <a:srgbClr val="FFFFFF"/>
                      </a:solidFill>
                      <a:prstDash val="solid"/>
                      <a:round/>
                      <a:headEnd type="none" w="med" len="med"/>
                      <a:tailEnd type="none" w="med" len="med"/>
                    </a:lnT>
                    <a:lnB w="8024" cap="flat" cmpd="sng" algn="ctr">
                      <a:solidFill>
                        <a:srgbClr val="FFFFFF"/>
                      </a:solidFill>
                      <a:prstDash val="solid"/>
                      <a:round/>
                      <a:headEnd type="none" w="med" len="med"/>
                      <a:tailEnd type="none" w="med" len="med"/>
                    </a:lnB>
                    <a:solidFill>
                      <a:srgbClr val="D2DEEF"/>
                    </a:solidFill>
                  </a:tcPr>
                </a:tc>
                <a:tc>
                  <a:txBody>
                    <a:bodyPr/>
                    <a:lstStyle/>
                    <a:p>
                      <a:pPr algn="l" fontAlgn="auto">
                        <a:lnSpc>
                          <a:spcPts val="1650"/>
                        </a:lnSpc>
                        <a:buNone/>
                      </a:pPr>
                      <a:r>
                        <a:rPr lang="ar-SA" sz="800" b="0" i="0" dirty="0">
                          <a:solidFill>
                            <a:srgbClr val="000000"/>
                          </a:solidFill>
                          <a:effectLst/>
                          <a:cs typeface="Times New Roman" panose="02020603050405020304" pitchFamily="18" charset="0"/>
                        </a:rPr>
                        <a:t>​</a:t>
                      </a:r>
                    </a:p>
                  </a:txBody>
                  <a:tcPr marL="55180" marR="55180" marT="27590" marB="27590" anchor="ctr">
                    <a:lnL w="8024" cap="flat" cmpd="sng" algn="ctr">
                      <a:solidFill>
                        <a:srgbClr val="FFFFFF"/>
                      </a:solidFill>
                      <a:prstDash val="solid"/>
                      <a:round/>
                      <a:headEnd type="none" w="med" len="med"/>
                      <a:tailEnd type="none" w="med" len="med"/>
                    </a:lnL>
                    <a:lnR w="8024" cap="flat" cmpd="sng" algn="ctr">
                      <a:solidFill>
                        <a:srgbClr val="FFFFFF"/>
                      </a:solidFill>
                      <a:prstDash val="solid"/>
                      <a:round/>
                      <a:headEnd type="none" w="med" len="med"/>
                      <a:tailEnd type="none" w="med" len="med"/>
                    </a:lnR>
                    <a:lnT w="8024" cap="flat" cmpd="sng" algn="ctr">
                      <a:solidFill>
                        <a:srgbClr val="FFFFFF"/>
                      </a:solidFill>
                      <a:prstDash val="solid"/>
                      <a:round/>
                      <a:headEnd type="none" w="med" len="med"/>
                      <a:tailEnd type="none" w="med" len="med"/>
                    </a:lnT>
                    <a:lnB w="8024" cap="flat" cmpd="sng" algn="ctr">
                      <a:solidFill>
                        <a:srgbClr val="FFFFFF"/>
                      </a:solidFill>
                      <a:prstDash val="solid"/>
                      <a:round/>
                      <a:headEnd type="none" w="med" len="med"/>
                      <a:tailEnd type="none" w="med" len="med"/>
                    </a:lnB>
                    <a:solidFill>
                      <a:srgbClr val="D2DEEF"/>
                    </a:solidFill>
                  </a:tcPr>
                </a:tc>
                <a:extLst>
                  <a:ext uri="{0D108BD9-81ED-4DB2-BD59-A6C34878D82A}">
                    <a16:rowId xmlns:a16="http://schemas.microsoft.com/office/drawing/2014/main" val="3390704652"/>
                  </a:ext>
                </a:extLst>
              </a:tr>
            </a:tbl>
          </a:graphicData>
        </a:graphic>
      </p:graphicFrame>
      <p:sp>
        <p:nvSpPr>
          <p:cNvPr id="9" name="Rectangle 3">
            <a:extLst>
              <a:ext uri="{FF2B5EF4-FFF2-40B4-BE49-F238E27FC236}">
                <a16:creationId xmlns:a16="http://schemas.microsoft.com/office/drawing/2014/main" id="{898FEAAF-A0B4-A77F-99CD-D9EBDB223DC9}"/>
              </a:ext>
            </a:extLst>
          </p:cNvPr>
          <p:cNvSpPr>
            <a:spLocks noChangeArrowheads="1"/>
          </p:cNvSpPr>
          <p:nvPr/>
        </p:nvSpPr>
        <p:spPr bwMode="auto">
          <a:xfrm>
            <a:off x="-7477596" y="686100"/>
            <a:ext cx="29565589"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algn="l" rtl="0" eaLnBrk="0" fontAlgn="base" hangingPunct="0">
              <a:spcBef>
                <a:spcPct val="0"/>
              </a:spcBef>
              <a:spcAft>
                <a:spcPct val="0"/>
              </a:spcAft>
              <a:defRPr>
                <a:solidFill>
                  <a:schemeClr val="tx1"/>
                </a:solidFill>
                <a:latin typeface="Arial" panose="020B0604020202020204" pitchFamily="34" charset="0"/>
              </a:defRPr>
            </a:lvl1pPr>
            <a:lvl2pPr algn="l" rtl="0" eaLnBrk="0" fontAlgn="base" hangingPunct="0">
              <a:spcBef>
                <a:spcPct val="0"/>
              </a:spcBef>
              <a:spcAft>
                <a:spcPct val="0"/>
              </a:spcAft>
              <a:defRPr>
                <a:solidFill>
                  <a:schemeClr val="tx1"/>
                </a:solidFill>
                <a:latin typeface="Arial" panose="020B0604020202020204" pitchFamily="34" charset="0"/>
              </a:defRPr>
            </a:lvl2pPr>
            <a:lvl3pPr algn="l" rtl="0" eaLnBrk="0" fontAlgn="base" hangingPunct="0">
              <a:spcBef>
                <a:spcPct val="0"/>
              </a:spcBef>
              <a:spcAft>
                <a:spcPct val="0"/>
              </a:spcAft>
              <a:defRPr>
                <a:solidFill>
                  <a:schemeClr val="tx1"/>
                </a:solidFill>
                <a:latin typeface="Arial" panose="020B0604020202020204" pitchFamily="34" charset="0"/>
              </a:defRPr>
            </a:lvl3pPr>
            <a:lvl4pPr algn="l" rtl="0" eaLnBrk="0" fontAlgn="base" hangingPunct="0">
              <a:spcBef>
                <a:spcPct val="0"/>
              </a:spcBef>
              <a:spcAft>
                <a:spcPct val="0"/>
              </a:spcAft>
              <a:defRPr>
                <a:solidFill>
                  <a:schemeClr val="tx1"/>
                </a:solidFill>
                <a:latin typeface="Arial" panose="020B0604020202020204" pitchFamily="34" charset="0"/>
              </a:defRPr>
            </a:lvl4pPr>
            <a:lvl5pPr algn="l" rtl="0" eaLnBrk="0" fontAlgn="base" hangingPunct="0">
              <a:spcBef>
                <a:spcPct val="0"/>
              </a:spcBef>
              <a:spcAft>
                <a:spcPct val="0"/>
              </a:spcAft>
              <a:defRPr>
                <a:solidFill>
                  <a:schemeClr val="tx1"/>
                </a:solidFill>
                <a:latin typeface="Arial" panose="020B0604020202020204" pitchFamily="34" charset="0"/>
              </a:defRPr>
            </a:lvl5pPr>
            <a:lvl6pPr algn="l" rtl="0" eaLnBrk="0" fontAlgn="base" hangingPunct="0">
              <a:spcBef>
                <a:spcPct val="0"/>
              </a:spcBef>
              <a:spcAft>
                <a:spcPct val="0"/>
              </a:spcAft>
              <a:defRPr>
                <a:solidFill>
                  <a:schemeClr val="tx1"/>
                </a:solidFill>
                <a:latin typeface="Arial" panose="020B0604020202020204" pitchFamily="34" charset="0"/>
              </a:defRPr>
            </a:lvl6pPr>
            <a:lvl7pPr algn="l" rtl="0" eaLnBrk="0" fontAlgn="base" hangingPunct="0">
              <a:spcBef>
                <a:spcPct val="0"/>
              </a:spcBef>
              <a:spcAft>
                <a:spcPct val="0"/>
              </a:spcAft>
              <a:defRPr>
                <a:solidFill>
                  <a:schemeClr val="tx1"/>
                </a:solidFill>
                <a:latin typeface="Arial" panose="020B0604020202020204" pitchFamily="34" charset="0"/>
              </a:defRPr>
            </a:lvl7pPr>
            <a:lvl8pPr algn="l" rtl="0" eaLnBrk="0" fontAlgn="base" hangingPunct="0">
              <a:spcBef>
                <a:spcPct val="0"/>
              </a:spcBef>
              <a:spcAft>
                <a:spcPct val="0"/>
              </a:spcAft>
              <a:defRPr>
                <a:solidFill>
                  <a:schemeClr val="tx1"/>
                </a:solidFill>
                <a:latin typeface="Arial" panose="020B0604020202020204" pitchFamily="34" charset="0"/>
              </a:defRPr>
            </a:lvl8pPr>
            <a:lvl9pPr algn="l" rtl="0"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ar-SA" altLang="ar-SA" sz="1800" b="0" i="0" u="none" strike="noStrike" kern="1200" cap="none" spc="0" normalizeH="0" baseline="0" noProof="0">
                <a:ln>
                  <a:noFill/>
                </a:ln>
                <a:solidFill>
                  <a:srgbClr val="000000"/>
                </a:solidFill>
                <a:effectLst/>
                <a:uLnTx/>
                <a:uFillTx/>
                <a:latin typeface="Times New Roman" panose="02020603050405020304" pitchFamily="18" charset="0"/>
                <a:ea typeface="+mn-ea"/>
                <a:cs typeface="Times New Roman" panose="02020603050405020304" pitchFamily="18" charset="0"/>
              </a:rPr>
              <a:t> </a:t>
            </a:r>
            <a:endParaRPr kumimoji="0" lang="ar-SA" altLang="ar-SA" sz="18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ar-SA" altLang="ar-SA" sz="18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4258535618"/>
      </p:ext>
    </p:extLst>
  </p:cSld>
  <p:clrMapOvr>
    <a:masterClrMapping/>
  </p:clrMapOvr>
  <mc:AlternateContent xmlns:mc="http://schemas.openxmlformats.org/markup-compatibility/2006" xmlns:p14="http://schemas.microsoft.com/office/powerpoint/2010/main">
    <mc:Choice Requires="p14">
      <p:transition spd="slow" p14:dur="2000" advTm="112747"/>
    </mc:Choice>
    <mc:Fallback xmlns="">
      <p:transition spd="slow" advTm="112747"/>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477258B-0720-1F61-36D6-9D10D0C69B4C}"/>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6A058D9D-60C2-FE09-ACD0-9F92DE99F9D3}"/>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59B93C0D-4BA6-25EA-A56B-8A70EE7E37F0}"/>
              </a:ext>
            </a:extLst>
          </p:cNvPr>
          <p:cNvSpPr/>
          <p:nvPr/>
        </p:nvSpPr>
        <p:spPr>
          <a:xfrm rot="16200000" flipV="1">
            <a:off x="-1332610" y="2684322"/>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B0CA801A-D052-22A0-C039-88FDA8FA5555}"/>
              </a:ext>
            </a:extLst>
          </p:cNvPr>
          <p:cNvSpPr txBox="1"/>
          <p:nvPr/>
        </p:nvSpPr>
        <p:spPr>
          <a:xfrm>
            <a:off x="4021062" y="1276083"/>
            <a:ext cx="6914507"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The academic period in the semester</a:t>
            </a:r>
            <a:endParaRPr kumimoji="0" lang="en-US" sz="24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sp>
        <p:nvSpPr>
          <p:cNvPr id="28" name="Rectangle 27">
            <a:extLst>
              <a:ext uri="{FF2B5EF4-FFF2-40B4-BE49-F238E27FC236}">
                <a16:creationId xmlns:a16="http://schemas.microsoft.com/office/drawing/2014/main" id="{663E4D2E-7807-3D9E-2E5B-776089C7C3EE}"/>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9C7C6B5F-86E3-7573-BB09-581D3C13858A}"/>
              </a:ext>
            </a:extLst>
          </p:cNvPr>
          <p:cNvSpPr txBox="1"/>
          <p:nvPr/>
        </p:nvSpPr>
        <p:spPr>
          <a:xfrm>
            <a:off x="3150823" y="2172118"/>
            <a:ext cx="8787749" cy="3739998"/>
          </a:xfrm>
          <a:prstGeom prst="rect">
            <a:avLst/>
          </a:prstGeom>
          <a:noFill/>
        </p:spPr>
        <p:txBody>
          <a:bodyPr wrap="square" rtlCol="0">
            <a:spAutoFit/>
          </a:bodyPr>
          <a:lstStyle/>
          <a:p>
            <a:pPr marL="285750" marR="0" lvl="0" indent="-285750" defTabSz="91440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6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The academic period in the semester is 13 weeks .</a:t>
            </a:r>
            <a:endParaRPr lang="en-US" sz="1600" dirty="0">
              <a:solidFill>
                <a:prstClr val="black"/>
              </a:solidFill>
              <a:latin typeface="Alexandria regular" pitchFamily="2" charset="-78"/>
              <a:cs typeface="Alexandria regular" pitchFamily="2" charset="-78"/>
            </a:endParaRPr>
          </a:p>
          <a:p>
            <a:pPr marL="285750" marR="0" lvl="0" indent="-285750" defTabSz="91440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6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The first week is an orientation week, during which all materials related to the semester are uploaded to the Moodle platform.</a:t>
            </a:r>
            <a:endParaRPr kumimoji="0" lang="ar-EG" sz="16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285750" marR="0" lvl="0" indent="-285750" defTabSz="91440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6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Lecture Times: Lecture times and discussion sessions are based on Makkah time for all programs.</a:t>
            </a:r>
            <a:endParaRPr kumimoji="0" lang="ar-EG" sz="16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285750" marR="0" lvl="0" indent="-285750" defTabSz="91440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6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Recorded Lecture Duration: Each recorded lecture lasts between 70 to 90 minutes and is uploaded to the Moodle platform.</a:t>
            </a:r>
            <a:endParaRPr kumimoji="0" lang="ar-EG" sz="16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285750" marR="0" lvl="0" indent="-285750" defTabSz="91440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6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The primary language of instruction in the lectures is English.</a:t>
            </a:r>
            <a:endParaRPr kumimoji="0" lang="ar-EG" sz="16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285750" marR="0" lvl="0" indent="-285750" defTabSz="91440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6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The weekly lecture is uploaded to the Moodle educational platform every Saturday at exactly 12:00 PM, Riyadh time.</a:t>
            </a:r>
            <a:endPar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pic>
        <p:nvPicPr>
          <p:cNvPr id="6" name="Graphic 21">
            <a:extLst>
              <a:ext uri="{FF2B5EF4-FFF2-40B4-BE49-F238E27FC236}">
                <a16:creationId xmlns:a16="http://schemas.microsoft.com/office/drawing/2014/main" id="{A04D7090-6CFE-E5E2-8DAC-2D4BCC1465D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672960462"/>
      </p:ext>
    </p:extLst>
  </p:cSld>
  <p:clrMapOvr>
    <a:masterClrMapping/>
  </p:clrMapOvr>
  <mc:AlternateContent xmlns:mc="http://schemas.openxmlformats.org/markup-compatibility/2006" xmlns:p14="http://schemas.microsoft.com/office/powerpoint/2010/main">
    <mc:Choice Requires="p14">
      <p:transition spd="slow" p14:dur="2000" advTm="92471"/>
    </mc:Choice>
    <mc:Fallback xmlns="">
      <p:transition spd="slow" advTm="92471"/>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E9A440-C949-8517-48CA-8E1800191C4C}"/>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A392C084-B999-A82D-378C-3290D7A656B9}"/>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4C8B99C1-F146-F1FB-E4ED-A5C9BD0DC7C6}"/>
              </a:ext>
            </a:extLst>
          </p:cNvPr>
          <p:cNvSpPr/>
          <p:nvPr/>
        </p:nvSpPr>
        <p:spPr>
          <a:xfrm rot="16200000" flipV="1">
            <a:off x="-1294762" y="2803363"/>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412A0BF0-BF8D-C123-8749-34FC19CA2E2E}"/>
              </a:ext>
            </a:extLst>
          </p:cNvPr>
          <p:cNvSpPr txBox="1"/>
          <p:nvPr/>
        </p:nvSpPr>
        <p:spPr>
          <a:xfrm>
            <a:off x="4000927" y="1059308"/>
            <a:ext cx="7048072" cy="89255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The academic period in the semester </a:t>
            </a:r>
            <a:r>
              <a:rPr kumimoji="0" lang="ar-AE" sz="24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الفترة الزمنية التعليمية في الفصل الدراسي </a:t>
            </a:r>
            <a:endParaRPr kumimoji="0" lang="en-US" sz="24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sp>
        <p:nvSpPr>
          <p:cNvPr id="28" name="Rectangle 27">
            <a:extLst>
              <a:ext uri="{FF2B5EF4-FFF2-40B4-BE49-F238E27FC236}">
                <a16:creationId xmlns:a16="http://schemas.microsoft.com/office/drawing/2014/main" id="{89C98412-CC29-EB7C-4F1F-BA2BB097D45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880AFA48-984A-3D69-B03E-F984EFA39F51}"/>
              </a:ext>
            </a:extLst>
          </p:cNvPr>
          <p:cNvSpPr txBox="1"/>
          <p:nvPr/>
        </p:nvSpPr>
        <p:spPr>
          <a:xfrm>
            <a:off x="3385474" y="2534481"/>
            <a:ext cx="8553098" cy="3365024"/>
          </a:xfrm>
          <a:prstGeom prst="rect">
            <a:avLst/>
          </a:prstGeom>
          <a:noFill/>
        </p:spPr>
        <p:txBody>
          <a:bodyPr wrap="square" rtlCol="0">
            <a:spAutoFit/>
          </a:bodyPr>
          <a:lstStyle/>
          <a:p>
            <a:pPr marL="285750" marR="0" lvl="0" indent="-285750" algn="r"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الفترة الزمنية التعليمية في الفصل الدراسي تكون مدة ١٣أسبوع  </a:t>
            </a:r>
            <a:r>
              <a:rPr lang="ar-SA" dirty="0">
                <a:solidFill>
                  <a:prstClr val="black"/>
                </a:solidFill>
                <a:latin typeface="Alexandria regular" pitchFamily="2" charset="-78"/>
                <a:cs typeface="Alexandria regular" pitchFamily="2" charset="-78"/>
              </a:rPr>
              <a:t>"الأسبوع 11 يكون فيه المحاضرة 10- الأسبوع 12 مراجعة ، الأسبوع 13 اختبارات نهائية"</a:t>
            </a:r>
            <a:endParaRPr kumimoji="0" lang="ar-SA"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285750" marR="0" lvl="0" indent="-285750" algn="r"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الأسبوع الأول هو أسبوع توجيهي ، و يتم رفع كل ما يخص الفصل الدراسي علي صفحة المودل.</a:t>
            </a:r>
          </a:p>
          <a:p>
            <a:pPr marL="285750" marR="0" lvl="0" indent="-285750" algn="r"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أوقات المحاضرات : تعتمد أوقات المحاضرات وحلقات النقاش علي توقيت مكة المكرمة لجميع البرامج.</a:t>
            </a:r>
          </a:p>
          <a:p>
            <a:pPr marL="285750" marR="0" lvl="0" indent="-285750" algn="r"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مدة المحاضرة المسجلة ٧٠- ٩٠ دقيقة ترفع علي منصة  </a:t>
            </a:r>
            <a:r>
              <a:rPr kumimoji="0" lang="en-US"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Moodle</a:t>
            </a:r>
          </a:p>
          <a:p>
            <a:pPr marL="285750" marR="0" lvl="0" indent="-285750" algn="r"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اللغة الأساسية في المحاضرات هي اللغة الإنجليزية.</a:t>
            </a:r>
          </a:p>
          <a:p>
            <a:pPr marL="285750" marR="0" lvl="0" indent="-285750" algn="r"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ترفع المحاضرة الأسبوعية علي المنصة التعليمية </a:t>
            </a:r>
            <a:r>
              <a:rPr kumimoji="0" lang="en-US"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Moodle </a:t>
            </a:r>
            <a:r>
              <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يوم السبت من كل أسبوع في تمام ال 12 ظهراً، بتوقيت </a:t>
            </a:r>
            <a:r>
              <a:rPr lang="ar-EG" dirty="0">
                <a:solidFill>
                  <a:prstClr val="black"/>
                </a:solidFill>
                <a:latin typeface="Alexandria regular" pitchFamily="2" charset="-78"/>
                <a:cs typeface="Alexandria regular" pitchFamily="2" charset="-78"/>
              </a:rPr>
              <a:t>مكة المكرمة.</a:t>
            </a:r>
            <a:endPar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pic>
        <p:nvPicPr>
          <p:cNvPr id="6" name="Graphic 21">
            <a:extLst>
              <a:ext uri="{FF2B5EF4-FFF2-40B4-BE49-F238E27FC236}">
                <a16:creationId xmlns:a16="http://schemas.microsoft.com/office/drawing/2014/main" id="{F4AE4A03-63C6-3938-F413-A03F1811C56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262563653"/>
      </p:ext>
    </p:extLst>
  </p:cSld>
  <p:clrMapOvr>
    <a:masterClrMapping/>
  </p:clrMapOvr>
  <mc:AlternateContent xmlns:mc="http://schemas.openxmlformats.org/markup-compatibility/2006" xmlns:p14="http://schemas.microsoft.com/office/powerpoint/2010/main">
    <mc:Choice Requires="p14">
      <p:transition spd="slow" p14:dur="2000" advTm="35211"/>
    </mc:Choice>
    <mc:Fallback xmlns="">
      <p:transition spd="slow" advTm="35211"/>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D38680-85B0-BEE1-CD29-ADBEC89970A4}"/>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EF04A272-96CA-D9AB-7C5B-282613B49EC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B48FB912-AFF6-84DA-497A-3B8D5E20AB52}"/>
              </a:ext>
            </a:extLst>
          </p:cNvPr>
          <p:cNvSpPr/>
          <p:nvPr/>
        </p:nvSpPr>
        <p:spPr>
          <a:xfrm rot="16200000" flipV="1">
            <a:off x="-1290062" y="2684322"/>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972275A1-B7CA-4994-EC14-D84982676906}"/>
              </a:ext>
            </a:extLst>
          </p:cNvPr>
          <p:cNvSpPr txBox="1"/>
          <p:nvPr/>
        </p:nvSpPr>
        <p:spPr>
          <a:xfrm>
            <a:off x="4991287" y="1061900"/>
            <a:ext cx="4869490" cy="95410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Discussion Sessions</a:t>
            </a:r>
            <a:endParaRPr kumimoji="0" lang="ar-EG" sz="28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حلقات النقاش</a:t>
            </a:r>
            <a:endParaRPr kumimoji="0" lang="en-US" sz="28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sp>
        <p:nvSpPr>
          <p:cNvPr id="28" name="Rectangle 27">
            <a:extLst>
              <a:ext uri="{FF2B5EF4-FFF2-40B4-BE49-F238E27FC236}">
                <a16:creationId xmlns:a16="http://schemas.microsoft.com/office/drawing/2014/main" id="{669701D7-A478-5CEB-3C08-DBDFA7D32D25}"/>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F5369181-F34D-D5B1-3A58-21FEF43AA876}"/>
              </a:ext>
            </a:extLst>
          </p:cNvPr>
          <p:cNvSpPr txBox="1"/>
          <p:nvPr/>
        </p:nvSpPr>
        <p:spPr>
          <a:xfrm>
            <a:off x="3403599" y="2220228"/>
            <a:ext cx="7895183" cy="3780522"/>
          </a:xfrm>
          <a:prstGeom prst="rect">
            <a:avLst/>
          </a:prstGeom>
          <a:noFill/>
        </p:spPr>
        <p:txBody>
          <a:bodyPr wrap="square" rtlCol="0">
            <a:spAutoFit/>
          </a:bodyPr>
          <a:lstStyle/>
          <a:p>
            <a:pPr marL="0" marR="0" lvl="0" indent="0" algn="l" defTabSz="914400" rtl="1" eaLnBrk="1" fontAlgn="auto" latinLnBrk="0" hangingPunct="1">
              <a:lnSpc>
                <a:spcPct val="150000"/>
              </a:lnSpc>
              <a:spcBef>
                <a:spcPts val="0"/>
              </a:spcBef>
              <a:spcAft>
                <a:spcPts val="0"/>
              </a:spcAft>
              <a:buClrTx/>
              <a:buSzTx/>
              <a:buFontTx/>
              <a:buNone/>
              <a:tabLst/>
              <a:defRPr/>
            </a:pPr>
            <a:r>
              <a:rPr kumimoji="0" lang="en-US"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Discussion Sessions:</a:t>
            </a:r>
            <a:endPar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285750" marR="0" lvl="0" indent="-285750" defTabSz="91440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These are optional weekly sessions for students, aimed at discussing the content presented in the recorded lecture for that week.</a:t>
            </a:r>
            <a:endPar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285750" marR="0" lvl="0" indent="-285750" defTabSz="91440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Students should review the schedule to check the timing and duration of the discussion sessions for each course.</a:t>
            </a:r>
            <a:endPar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342900" marR="0" lvl="0" indent="-342900" algn="r"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AE"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حلقات النقاش وهي حلقات أسبوعية اختيارية للطالب وغرضها مناقشة ما تم طرحه في المحاضرة المسجلة لهذا الاسبوع.  </a:t>
            </a:r>
          </a:p>
          <a:p>
            <a:pPr marL="342900" marR="0" lvl="0" indent="-342900" algn="r"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AE"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على الطالب مراجعة الموعد والمدة الزمنية لكل مقرر حسب الجدول</a:t>
            </a:r>
            <a:r>
              <a:rPr kumimoji="0" lang="ar-EG"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t>
            </a:r>
            <a:endParaRPr kumimoji="0" lang="en-US" sz="24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pic>
        <p:nvPicPr>
          <p:cNvPr id="6" name="Graphic 21">
            <a:extLst>
              <a:ext uri="{FF2B5EF4-FFF2-40B4-BE49-F238E27FC236}">
                <a16:creationId xmlns:a16="http://schemas.microsoft.com/office/drawing/2014/main" id="{7EDD9FEA-0CA0-9AAA-9E3C-7943754236B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970700349"/>
      </p:ext>
    </p:extLst>
  </p:cSld>
  <p:clrMapOvr>
    <a:masterClrMapping/>
  </p:clrMapOvr>
  <mc:AlternateContent xmlns:mc="http://schemas.openxmlformats.org/markup-compatibility/2006" xmlns:p14="http://schemas.microsoft.com/office/powerpoint/2010/main">
    <mc:Choice Requires="p14">
      <p:transition spd="slow" p14:dur="2000" advTm="103431"/>
    </mc:Choice>
    <mc:Fallback xmlns="">
      <p:transition spd="slow" advTm="103431"/>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7FFB70-DBAF-A4F1-2D5C-9DFB644FCD3C}"/>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DD6C6D16-6913-0DDC-B63D-01143024DC0A}"/>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72D0D034-42FE-88A4-AC7E-E9C7F079E1F5}"/>
              </a:ext>
            </a:extLst>
          </p:cNvPr>
          <p:cNvSpPr/>
          <p:nvPr/>
        </p:nvSpPr>
        <p:spPr>
          <a:xfrm rot="16200000" flipV="1">
            <a:off x="-1283605" y="230117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4E3D39B9-40F1-4BFE-D048-DF9538F9A9E4}"/>
              </a:ext>
            </a:extLst>
          </p:cNvPr>
          <p:cNvSpPr txBox="1"/>
          <p:nvPr/>
        </p:nvSpPr>
        <p:spPr>
          <a:xfrm>
            <a:off x="4944160" y="833585"/>
            <a:ext cx="514710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A weekly short quiz </a:t>
            </a:r>
            <a:endParaRPr kumimoji="0" lang="ar-EG" sz="28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sp>
        <p:nvSpPr>
          <p:cNvPr id="28" name="Rectangle 27">
            <a:extLst>
              <a:ext uri="{FF2B5EF4-FFF2-40B4-BE49-F238E27FC236}">
                <a16:creationId xmlns:a16="http://schemas.microsoft.com/office/drawing/2014/main" id="{8484AEE8-96FB-929E-3560-AB6D1285D79A}"/>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620D40A4-7EEB-7F28-138E-DA1CDADBC1D2}"/>
              </a:ext>
            </a:extLst>
          </p:cNvPr>
          <p:cNvSpPr txBox="1"/>
          <p:nvPr/>
        </p:nvSpPr>
        <p:spPr>
          <a:xfrm>
            <a:off x="3269351" y="1389637"/>
            <a:ext cx="8496727" cy="5027017"/>
          </a:xfrm>
          <a:prstGeom prst="rect">
            <a:avLst/>
          </a:prstGeom>
          <a:noFill/>
        </p:spPr>
        <p:txBody>
          <a:bodyPr wrap="square" rtlCol="0">
            <a:spAutoFit/>
          </a:bodyPr>
          <a:lstStyle/>
          <a:p>
            <a:pPr marL="285750" marR="0" lvl="0" indent="-285750" defTabSz="91440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A weekly short quiz is uploaded, containing simple general questions for students.</a:t>
            </a: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285750" marR="0" lvl="0" indent="-285750" defTabSz="91440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The quiz serves as practice for timing and the number of questions. (Quiz questions may include MCQs, matching, true/false, and audio-based questions).</a:t>
            </a: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285750" marR="0" lvl="0" indent="-285750" defTabSz="91440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The short quiz is uploaded weekly at the same time as the lecture—every Saturday at 10:00 PM—and remains available for one week, closing the following Saturday at 9:00 </a:t>
            </a:r>
            <a:r>
              <a:rPr kumimoji="0" lang="en-US" sz="1800" b="0" i="0" u="none" strike="noStrike" kern="1200" cap="none" spc="0" normalizeH="0" baseline="0" noProof="0" dirty="0" err="1">
                <a:ln>
                  <a:noFill/>
                </a:ln>
                <a:solidFill>
                  <a:prstClr val="black"/>
                </a:solidFill>
                <a:effectLst/>
                <a:uLnTx/>
                <a:uFillTx/>
                <a:latin typeface="Alexandria regular" pitchFamily="2" charset="-78"/>
                <a:ea typeface="+mn-ea"/>
                <a:cs typeface="Alexandria regular" pitchFamily="2" charset="-78"/>
              </a:rPr>
              <a:t>PM.Completing</a:t>
            </a: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the quiz is considered as attendance for the student.</a:t>
            </a: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285750" marR="0" lvl="0" indent="-285750" defTabSz="91440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The short quiz is graded out of 8 points, consisting of 8 questions (for a total of 80 points over 10 weeks).The time allowed for each short quiz is 30 minutes from the start.</a:t>
            </a:r>
          </a:p>
        </p:txBody>
      </p:sp>
      <p:pic>
        <p:nvPicPr>
          <p:cNvPr id="6" name="Graphic 21">
            <a:extLst>
              <a:ext uri="{FF2B5EF4-FFF2-40B4-BE49-F238E27FC236}">
                <a16:creationId xmlns:a16="http://schemas.microsoft.com/office/drawing/2014/main" id="{44B343CC-C008-ADAA-45D1-0563A2DEA6E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483564364"/>
      </p:ext>
    </p:extLst>
  </p:cSld>
  <p:clrMapOvr>
    <a:masterClrMapping/>
  </p:clrMapOvr>
  <mc:AlternateContent xmlns:mc="http://schemas.openxmlformats.org/markup-compatibility/2006" xmlns:p14="http://schemas.microsoft.com/office/powerpoint/2010/main">
    <mc:Choice Requires="p14">
      <p:transition spd="slow" p14:dur="2000" advTm="132433"/>
    </mc:Choice>
    <mc:Fallback xmlns="">
      <p:transition spd="slow" advTm="132433"/>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ED03FB-6000-4B4E-849F-F084727913E7}"/>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E7A785F6-680C-EE05-53FF-3472043B28F1}"/>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865A30E1-1F28-FBFA-47BC-62A33B8C369F}"/>
              </a:ext>
            </a:extLst>
          </p:cNvPr>
          <p:cNvSpPr/>
          <p:nvPr/>
        </p:nvSpPr>
        <p:spPr>
          <a:xfrm rot="16200000" flipV="1">
            <a:off x="-1229102" y="283270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EB9826A1-F140-A948-6E0D-4F197E30F7C0}"/>
              </a:ext>
            </a:extLst>
          </p:cNvPr>
          <p:cNvSpPr txBox="1"/>
          <p:nvPr/>
        </p:nvSpPr>
        <p:spPr>
          <a:xfrm>
            <a:off x="4724116" y="828139"/>
            <a:ext cx="5147108" cy="89255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A weekly short quiz </a:t>
            </a:r>
            <a:endParaRPr kumimoji="0" lang="ar-EG" sz="28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الاختبار القصير – اسبوعيا </a:t>
            </a:r>
            <a:endParaRPr kumimoji="0" lang="en-US" sz="24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sp>
        <p:nvSpPr>
          <p:cNvPr id="28" name="Rectangle 27">
            <a:extLst>
              <a:ext uri="{FF2B5EF4-FFF2-40B4-BE49-F238E27FC236}">
                <a16:creationId xmlns:a16="http://schemas.microsoft.com/office/drawing/2014/main" id="{A07F8ECA-1112-427A-3CA7-EBFE579AF3E4}"/>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FDD7FD9E-01B7-9FAB-FD5E-FE55E6967545}"/>
              </a:ext>
            </a:extLst>
          </p:cNvPr>
          <p:cNvSpPr txBox="1"/>
          <p:nvPr/>
        </p:nvSpPr>
        <p:spPr>
          <a:xfrm>
            <a:off x="3301087" y="1919665"/>
            <a:ext cx="8383711" cy="4888518"/>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يرفع  إختبار قصير أسبوعيا ، به أسئلة عامة للطلاب بسيطة ويكون الاختبار بمثابة تدريب على التوقيت وعدد الأسئلة ( أسئلة الاختبار القصير </a:t>
            </a: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MCQ /Matching / true &amp; false / </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أسئلة صوتية ).</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يرفع الاختبار القصير إسبوعياً في نفس موعد رفع المحاضرة يوم السبت من كل أسبوع في تمام الساعة العاشرة مساءً و يترك لمدة أسبوع ، ثم يغلق في يوم السبت الذي يليه تمام الساعة التاسعة مساءً.</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تعد الإجابة علي الاختبار القصير بمثابة الحضور للطالب.</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الإختبار القصير من ٨ درجات  / ٨ اسئلة. (بمجموع ٨٠درجة لعدد 10 أسابيع )</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فترة السماحية للإختبار القصير 30 دقيقة من البدء.</a:t>
            </a: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en-US" sz="24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en-US" sz="24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pic>
        <p:nvPicPr>
          <p:cNvPr id="6" name="Graphic 21">
            <a:extLst>
              <a:ext uri="{FF2B5EF4-FFF2-40B4-BE49-F238E27FC236}">
                <a16:creationId xmlns:a16="http://schemas.microsoft.com/office/drawing/2014/main" id="{9E1D38F6-8AAE-B41B-86E5-47C1B109249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944694208"/>
      </p:ext>
    </p:extLst>
  </p:cSld>
  <p:clrMapOvr>
    <a:masterClrMapping/>
  </p:clrMapOvr>
  <mc:AlternateContent xmlns:mc="http://schemas.openxmlformats.org/markup-compatibility/2006" xmlns:p14="http://schemas.microsoft.com/office/powerpoint/2010/main">
    <mc:Choice Requires="p14">
      <p:transition spd="slow" p14:dur="2000" advTm="21059"/>
    </mc:Choice>
    <mc:Fallback xmlns="">
      <p:transition spd="slow" advTm="21059"/>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FAB0C6-ED85-1ADD-506C-3C2ADD46D127}"/>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CA502429-D6CD-5FBA-FB19-6C5118A00612}"/>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D0D28B1A-733E-8482-A701-AAF3353D6735}"/>
              </a:ext>
            </a:extLst>
          </p:cNvPr>
          <p:cNvSpPr/>
          <p:nvPr/>
        </p:nvSpPr>
        <p:spPr>
          <a:xfrm rot="16200000" flipV="1">
            <a:off x="-1265115" y="2684322"/>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srgbClr val="669BBC"/>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C33C0E44-F334-31DD-AD4F-B08CA5F8E696}"/>
              </a:ext>
            </a:extLst>
          </p:cNvPr>
          <p:cNvSpPr txBox="1"/>
          <p:nvPr/>
        </p:nvSpPr>
        <p:spPr>
          <a:xfrm>
            <a:off x="4235314" y="874522"/>
            <a:ext cx="554768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The final exam</a:t>
            </a:r>
          </a:p>
        </p:txBody>
      </p:sp>
      <p:sp>
        <p:nvSpPr>
          <p:cNvPr id="28" name="Rectangle 27">
            <a:extLst>
              <a:ext uri="{FF2B5EF4-FFF2-40B4-BE49-F238E27FC236}">
                <a16:creationId xmlns:a16="http://schemas.microsoft.com/office/drawing/2014/main" id="{1846FA08-116F-F59E-A2ED-BE1EEBCC8E27}"/>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3B4BE584-38C0-A93B-14CF-E8A89DD765FA}"/>
              </a:ext>
            </a:extLst>
          </p:cNvPr>
          <p:cNvSpPr txBox="1"/>
          <p:nvPr/>
        </p:nvSpPr>
        <p:spPr>
          <a:xfrm>
            <a:off x="3333703" y="1963364"/>
            <a:ext cx="8270696" cy="3919022"/>
          </a:xfrm>
          <a:prstGeom prst="rect">
            <a:avLst/>
          </a:prstGeom>
          <a:noFill/>
        </p:spPr>
        <p:txBody>
          <a:bodyPr wrap="square" rtlCol="0">
            <a:spAutoFit/>
          </a:bodyPr>
          <a:lstStyle/>
          <a:p>
            <a:pPr marL="285750" marR="0" lvl="0" indent="-285750" defTabSz="91440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The final exam will take place at the end of the semester, during Week 13.</a:t>
            </a: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285750" marR="0" lvl="0" indent="-285750" defTabSz="91440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The final exam will be conducted through the Moodle platform.</a:t>
            </a: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285750" marR="0" lvl="0" indent="-285750" defTabSz="91440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The exam will include Matching, True/False, Multiple-Choice Questions (MCQs), and audio-based questions.</a:t>
            </a: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285750" marR="0" lvl="0" indent="-285750" defTabSz="91440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The exam questions will be in English, with translations provided for each question.</a:t>
            </a: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285750" marR="0" lvl="0" indent="-285750" defTabSz="91440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The final exam is worth 20 points and the duration is 60 minutes.</a:t>
            </a: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en-US" sz="24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pic>
        <p:nvPicPr>
          <p:cNvPr id="6" name="Graphic 21">
            <a:extLst>
              <a:ext uri="{FF2B5EF4-FFF2-40B4-BE49-F238E27FC236}">
                <a16:creationId xmlns:a16="http://schemas.microsoft.com/office/drawing/2014/main" id="{40861794-ABC4-12AE-1512-F29E78C712A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923905685"/>
      </p:ext>
    </p:extLst>
  </p:cSld>
  <p:clrMapOvr>
    <a:masterClrMapping/>
  </p:clrMapOvr>
  <mc:AlternateContent xmlns:mc="http://schemas.openxmlformats.org/markup-compatibility/2006" xmlns:p14="http://schemas.microsoft.com/office/powerpoint/2010/main">
    <mc:Choice Requires="p14">
      <p:transition spd="slow" p14:dur="2000" advTm="99971"/>
    </mc:Choice>
    <mc:Fallback xmlns="">
      <p:transition spd="slow" advTm="99971"/>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F2719AD-F2CC-FE9E-6062-0E43786D5235}"/>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B52F13C6-6A5F-0728-3847-07C42AE2CE15}"/>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499037FE-68F6-BC69-1A61-0561EC0C4658}"/>
              </a:ext>
            </a:extLst>
          </p:cNvPr>
          <p:cNvSpPr txBox="1"/>
          <p:nvPr/>
        </p:nvSpPr>
        <p:spPr>
          <a:xfrm>
            <a:off x="3733972" y="913352"/>
            <a:ext cx="554768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The final exam </a:t>
            </a:r>
            <a:r>
              <a:rPr kumimoji="0" lang="ar-EG" sz="28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الاختبار النهائي</a:t>
            </a:r>
            <a:endParaRPr kumimoji="0" lang="en-US" sz="28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sp>
        <p:nvSpPr>
          <p:cNvPr id="28" name="Rectangle 27">
            <a:extLst>
              <a:ext uri="{FF2B5EF4-FFF2-40B4-BE49-F238E27FC236}">
                <a16:creationId xmlns:a16="http://schemas.microsoft.com/office/drawing/2014/main" id="{D903E398-F54B-0885-88FE-99D2772716D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8C931D96-7787-3643-67F5-018070D18CC2}"/>
              </a:ext>
            </a:extLst>
          </p:cNvPr>
          <p:cNvSpPr txBox="1"/>
          <p:nvPr/>
        </p:nvSpPr>
        <p:spPr>
          <a:xfrm>
            <a:off x="955041" y="2105597"/>
            <a:ext cx="10531468" cy="4057521"/>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تاريخه في نهاية الفصل في الاسبوع الثالث عشر. </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الإختبار النهائي سيكون من خلال المودل.</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أسئلة الإختبار النهائي /</a:t>
            </a: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Matching / true &amp; false MCQ / </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أسئلة صوتية.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الاختبارات باللغة الإنجليزية مع وجود ترجمة للسؤال.</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الإختبار النهائي من ٢٠ درجة ، ومدة  الاختبار 60 دقيقة  .</a:t>
            </a: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en-US" sz="24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en-US" sz="24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pic>
        <p:nvPicPr>
          <p:cNvPr id="6" name="Graphic 21">
            <a:extLst>
              <a:ext uri="{FF2B5EF4-FFF2-40B4-BE49-F238E27FC236}">
                <a16:creationId xmlns:a16="http://schemas.microsoft.com/office/drawing/2014/main" id="{765837F6-1B44-B99C-6801-962C5A561BB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155878799"/>
      </p:ext>
    </p:extLst>
  </p:cSld>
  <p:clrMapOvr>
    <a:masterClrMapping/>
  </p:clrMapOvr>
  <mc:AlternateContent xmlns:mc="http://schemas.openxmlformats.org/markup-compatibility/2006" xmlns:p14="http://schemas.microsoft.com/office/powerpoint/2010/main">
    <mc:Choice Requires="p14">
      <p:transition spd="slow" p14:dur="2000" advTm="17220"/>
    </mc:Choice>
    <mc:Fallback xmlns="">
      <p:transition spd="slow" advTm="17220"/>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1618" y="2076137"/>
            <a:ext cx="3523933" cy="4216494"/>
          </a:xfrm>
          <a:prstGeom prst="roundRect">
            <a:avLst>
              <a:gd name="adj" fmla="val 6140"/>
            </a:avLst>
          </a:prstGeom>
          <a:solidFill>
            <a:schemeClr val="bg1"/>
          </a:solidFill>
          <a:ln w="38100">
            <a:solidFill>
              <a:schemeClr val="bg2"/>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Business Law (Barron's Business Review) by Robert W. Emerson J.D. </a:t>
            </a:r>
          </a:p>
        </p:txBody>
      </p:sp>
      <p:sp>
        <p:nvSpPr>
          <p:cNvPr id="3" name="TextBox 2"/>
          <p:cNvSpPr txBox="1"/>
          <p:nvPr/>
        </p:nvSpPr>
        <p:spPr>
          <a:xfrm>
            <a:off x="3681297" y="1083696"/>
            <a:ext cx="3902032"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regular" pitchFamily="2" charset="-78"/>
                <a:ea typeface="+mn-ea"/>
                <a:cs typeface="+mn-cs"/>
              </a:rPr>
              <a:t>The approved textbook</a:t>
            </a:r>
          </a:p>
          <a:p>
            <a:pPr marL="0" marR="0" lvl="0" indent="0" algn="r" defTabSz="914400" rtl="1" eaLnBrk="1" fontAlgn="auto" latinLnBrk="0" hangingPunct="1">
              <a:lnSpc>
                <a:spcPct val="100000"/>
              </a:lnSpc>
              <a:spcBef>
                <a:spcPts val="0"/>
              </a:spcBef>
              <a:spcAft>
                <a:spcPts val="0"/>
              </a:spcAft>
              <a:buClrTx/>
              <a:buSzTx/>
              <a:buFontTx/>
              <a:buNone/>
              <a:tabLst/>
              <a:defRPr/>
            </a:pPr>
            <a:r>
              <a:rPr kumimoji="0" lang="fa-IR" sz="20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08A84E38-AB9B-AFE2-C43F-BFF680504161}"/>
              </a:ext>
            </a:extLst>
          </p:cNvPr>
          <p:cNvPicPr>
            <a:picLocks noChangeAspect="1"/>
          </p:cNvPicPr>
          <p:nvPr/>
        </p:nvPicPr>
        <p:blipFill>
          <a:blip r:embed="rId4"/>
          <a:stretch>
            <a:fillRect/>
          </a:stretch>
        </p:blipFill>
        <p:spPr>
          <a:xfrm>
            <a:off x="4162450" y="2076137"/>
            <a:ext cx="6841758" cy="4216494"/>
          </a:xfrm>
          <a:prstGeom prst="rect">
            <a:avLst/>
          </a:prstGeom>
        </p:spPr>
      </p:pic>
    </p:spTree>
    <p:extLst>
      <p:ext uri="{BB962C8B-B14F-4D97-AF65-F5344CB8AC3E}">
        <p14:creationId xmlns:p14="http://schemas.microsoft.com/office/powerpoint/2010/main" val="1196044778"/>
      </p:ext>
    </p:extLst>
  </p:cSld>
  <p:clrMapOvr>
    <a:masterClrMapping/>
  </p:clrMapOvr>
  <mc:AlternateContent xmlns:mc="http://schemas.openxmlformats.org/markup-compatibility/2006" xmlns:p14="http://schemas.microsoft.com/office/powerpoint/2010/main">
    <mc:Choice Requires="p14">
      <p:transition p14:dur="10" advTm="68415"/>
    </mc:Choice>
    <mc:Fallback xmlns="">
      <p:transition advTm="68415"/>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34261"/>
    </mc:Choice>
    <mc:Fallback xmlns="">
      <p:transition spd="slow" advTm="34261"/>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نسق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5" ma:contentTypeDescription="إنشاء مستند جديد." ma:contentTypeScope="" ma:versionID="f282a56dcda0dd7082cb57bf82dda6e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43157e9e02f3623ac93d0c9f60b163d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4AB9BCF9-AA17-4D6D-8C45-856A2D82F7DF}"/>
</file>

<file path=customXml/itemProps2.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 ds:uri="d13aca44-ef33-4cf4-9980-7f0b00e6eeb9"/>
    <ds:schemaRef ds:uri="49100919-8a76-4266-be0c-7dc583902cb4"/>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3062</TotalTime>
  <Words>1633</Words>
  <Application>Microsoft Office PowerPoint</Application>
  <PresentationFormat>شاشة عريضة</PresentationFormat>
  <Paragraphs>202</Paragraphs>
  <Slides>19</Slides>
  <Notes>15</Notes>
  <HiddenSlides>0</HiddenSlides>
  <MMClips>0</MMClips>
  <ScaleCrop>false</ScaleCrop>
  <HeadingPairs>
    <vt:vector size="6" baseType="variant">
      <vt:variant>
        <vt:lpstr>الخطوط المستخدمة</vt:lpstr>
      </vt:variant>
      <vt:variant>
        <vt:i4>8</vt:i4>
      </vt:variant>
      <vt:variant>
        <vt:lpstr>نسق</vt:lpstr>
      </vt:variant>
      <vt:variant>
        <vt:i4>3</vt:i4>
      </vt:variant>
      <vt:variant>
        <vt:lpstr>عناوين الشرائح</vt:lpstr>
      </vt:variant>
      <vt:variant>
        <vt:i4>19</vt:i4>
      </vt:variant>
    </vt:vector>
  </HeadingPairs>
  <TitlesOfParts>
    <vt:vector size="30" baseType="lpstr">
      <vt:lpstr>Alexandria</vt:lpstr>
      <vt:lpstr>Alexandria regular</vt:lpstr>
      <vt:lpstr>Arial</vt:lpstr>
      <vt:lpstr>Calibri</vt:lpstr>
      <vt:lpstr>Calibri Light</vt:lpstr>
      <vt:lpstr>Constantia</vt:lpstr>
      <vt:lpstr>Times New Roman</vt:lpstr>
      <vt:lpstr>Wingdings</vt:lpstr>
      <vt:lpstr>Office Theme</vt:lpstr>
      <vt:lpstr>1_Office Theme</vt:lpstr>
      <vt:lpstr>نسق Office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firas saadaldeen</cp:lastModifiedBy>
  <cp:revision>44</cp:revision>
  <dcterms:created xsi:type="dcterms:W3CDTF">2023-04-29T09:08:00Z</dcterms:created>
  <dcterms:modified xsi:type="dcterms:W3CDTF">2026-01-24T08:29:55Z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