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y="6858000" cx="12192000"/>
  <p:notesSz cx="6858000" cy="9144000"/>
  <p:embeddedFontLst>
    <p:embeddedFont>
      <p:font typeface="Gill Sans"/>
      <p:regular r:id="rId23"/>
      <p:bold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5" roundtripDataSignature="AMtx7miVh1dpgRwQi402DhJbpPTBB0PQr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GillSans-bold.fntdata"/><Relationship Id="rId23" Type="http://schemas.openxmlformats.org/officeDocument/2006/relationships/font" Target="fonts/GillSans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5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0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0"/>
          <p:cNvSpPr txBox="1"/>
          <p:nvPr>
            <p:ph type="ctrTitle"/>
          </p:nvPr>
        </p:nvSpPr>
        <p:spPr>
          <a:xfrm>
            <a:off x="581191" y="1020431"/>
            <a:ext cx="10993549" cy="14750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  <a:defRPr sz="36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0"/>
          <p:cNvSpPr txBox="1"/>
          <p:nvPr>
            <p:ph idx="1" type="subTitle"/>
          </p:nvPr>
        </p:nvSpPr>
        <p:spPr>
          <a:xfrm>
            <a:off x="581194" y="2495445"/>
            <a:ext cx="10993546" cy="590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320"/>
              </a:spcBef>
              <a:spcAft>
                <a:spcPts val="0"/>
              </a:spcAft>
              <a:buSzPts val="1472"/>
              <a:buNone/>
              <a:defRPr sz="1600" cap="none">
                <a:solidFill>
                  <a:schemeClr val="accent2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1472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1288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104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0"/>
          <p:cNvSpPr txBox="1"/>
          <p:nvPr>
            <p:ph idx="10" type="dt"/>
          </p:nvPr>
        </p:nvSpPr>
        <p:spPr>
          <a:xfrm>
            <a:off x="7605951" y="5956137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0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0"/>
          <p:cNvSpPr txBox="1"/>
          <p:nvPr>
            <p:ph idx="12" type="sldNum"/>
          </p:nvPr>
        </p:nvSpPr>
        <p:spPr>
          <a:xfrm>
            <a:off x="10558300" y="5956137"/>
            <a:ext cx="1016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algn="r">
              <a:spcBef>
                <a:spcPts val="0"/>
              </a:spcBef>
              <a:buNone/>
              <a:defRPr b="0" i="0" sz="900" u="none" cap="none" strike="noStrike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1"/>
          <p:cNvSpPr/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21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1"/>
          <p:cNvSpPr txBox="1"/>
          <p:nvPr>
            <p:ph idx="1" type="body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25" name="Google Shape;25;p21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1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1"/>
          <p:cNvSpPr txBox="1"/>
          <p:nvPr>
            <p:ph idx="12" type="sldNum"/>
          </p:nvPr>
        </p:nvSpPr>
        <p:spPr>
          <a:xfrm>
            <a:off x="10558300" y="5956137"/>
            <a:ext cx="105250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2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2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2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3"/>
          <p:cNvSpPr/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23"/>
          <p:cNvSpPr txBox="1"/>
          <p:nvPr>
            <p:ph type="title"/>
          </p:nvPr>
        </p:nvSpPr>
        <p:spPr>
          <a:xfrm>
            <a:off x="581193" y="3043910"/>
            <a:ext cx="11029615" cy="149750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  <a:defRPr b="0" sz="3600" cap="none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3"/>
          <p:cNvSpPr txBox="1"/>
          <p:nvPr>
            <p:ph idx="1" type="body"/>
          </p:nvPr>
        </p:nvSpPr>
        <p:spPr>
          <a:xfrm>
            <a:off x="581192" y="4541417"/>
            <a:ext cx="11029615" cy="600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656"/>
              <a:buNone/>
              <a:defRPr sz="1800" cap="none">
                <a:solidFill>
                  <a:schemeClr val="accent2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656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72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3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3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3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4"/>
          <p:cNvSpPr/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24"/>
          <p:cNvSpPr txBox="1"/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4"/>
          <p:cNvSpPr txBox="1"/>
          <p:nvPr>
            <p:ph idx="1" type="body"/>
          </p:nvPr>
        </p:nvSpPr>
        <p:spPr>
          <a:xfrm>
            <a:off x="581193" y="2228003"/>
            <a:ext cx="5422390" cy="3633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43" name="Google Shape;43;p24"/>
          <p:cNvSpPr txBox="1"/>
          <p:nvPr>
            <p:ph idx="2" type="body"/>
          </p:nvPr>
        </p:nvSpPr>
        <p:spPr>
          <a:xfrm>
            <a:off x="6188417" y="2228003"/>
            <a:ext cx="5422392" cy="3633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44" name="Google Shape;44;p24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4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4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5"/>
          <p:cNvSpPr/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25"/>
          <p:cNvSpPr txBox="1"/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5"/>
          <p:cNvSpPr txBox="1"/>
          <p:nvPr>
            <p:ph idx="1" type="body"/>
          </p:nvPr>
        </p:nvSpPr>
        <p:spPr>
          <a:xfrm>
            <a:off x="887219" y="2250892"/>
            <a:ext cx="5087075" cy="5360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024"/>
              <a:buNone/>
              <a:defRPr b="0" sz="2200">
                <a:solidFill>
                  <a:schemeClr val="accent2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656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72"/>
              <a:buNone/>
              <a:defRPr b="1" sz="1600"/>
            </a:lvl9pPr>
          </a:lstStyle>
          <a:p/>
        </p:txBody>
      </p:sp>
      <p:sp>
        <p:nvSpPr>
          <p:cNvPr id="51" name="Google Shape;51;p25"/>
          <p:cNvSpPr txBox="1"/>
          <p:nvPr>
            <p:ph idx="2" type="body"/>
          </p:nvPr>
        </p:nvSpPr>
        <p:spPr>
          <a:xfrm>
            <a:off x="581194" y="2926052"/>
            <a:ext cx="5393100" cy="2934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52" name="Google Shape;52;p25"/>
          <p:cNvSpPr txBox="1"/>
          <p:nvPr>
            <p:ph idx="3" type="body"/>
          </p:nvPr>
        </p:nvSpPr>
        <p:spPr>
          <a:xfrm>
            <a:off x="6523735" y="2250892"/>
            <a:ext cx="5087073" cy="5533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024"/>
              <a:buNone/>
              <a:defRPr b="0" sz="2200">
                <a:solidFill>
                  <a:schemeClr val="accent2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656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472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72"/>
              <a:buNone/>
              <a:defRPr b="1" sz="1600"/>
            </a:lvl9pPr>
          </a:lstStyle>
          <a:p/>
        </p:txBody>
      </p:sp>
      <p:sp>
        <p:nvSpPr>
          <p:cNvPr id="53" name="Google Shape;53;p25"/>
          <p:cNvSpPr txBox="1"/>
          <p:nvPr>
            <p:ph idx="4" type="body"/>
          </p:nvPr>
        </p:nvSpPr>
        <p:spPr>
          <a:xfrm>
            <a:off x="6217709" y="2926052"/>
            <a:ext cx="5393100" cy="2934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54" name="Google Shape;54;p25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5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6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6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1" name="Google Shape;61;p26"/>
          <p:cNvSpPr/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26"/>
          <p:cNvSpPr txBox="1"/>
          <p:nvPr>
            <p:ph type="title"/>
          </p:nvPr>
        </p:nvSpPr>
        <p:spPr>
          <a:xfrm>
            <a:off x="575894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7"/>
          <p:cNvSpPr/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27"/>
          <p:cNvSpPr txBox="1"/>
          <p:nvPr>
            <p:ph type="title"/>
          </p:nvPr>
        </p:nvSpPr>
        <p:spPr>
          <a:xfrm>
            <a:off x="581192" y="5262296"/>
            <a:ext cx="4909445" cy="6895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D58AC"/>
              </a:buClr>
              <a:buSzPts val="2000"/>
              <a:buFont typeface="Gill Sans"/>
              <a:buNone/>
              <a:defRPr b="0" sz="2000"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7"/>
          <p:cNvSpPr txBox="1"/>
          <p:nvPr>
            <p:ph idx="1" type="body"/>
          </p:nvPr>
        </p:nvSpPr>
        <p:spPr>
          <a:xfrm>
            <a:off x="447816" y="601200"/>
            <a:ext cx="11292840" cy="420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5440" lvl="0" marL="457200" algn="l">
              <a:spcBef>
                <a:spcPts val="400"/>
              </a:spcBef>
              <a:spcAft>
                <a:spcPts val="0"/>
              </a:spcAft>
              <a:buSzPts val="1840"/>
              <a:buChar char="◼"/>
              <a:defRPr sz="2000">
                <a:solidFill>
                  <a:schemeClr val="dk2"/>
                </a:solidFill>
              </a:defRPr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 sz="1800">
                <a:solidFill>
                  <a:schemeClr val="dk2"/>
                </a:solidFill>
              </a:defRPr>
            </a:lvl2pPr>
            <a:lvl3pPr indent="-322072" lvl="2" marL="1371600" algn="l">
              <a:spcBef>
                <a:spcPts val="600"/>
              </a:spcBef>
              <a:spcAft>
                <a:spcPts val="0"/>
              </a:spcAft>
              <a:buSzPts val="1472"/>
              <a:buChar char="◼"/>
              <a:defRPr sz="1600">
                <a:solidFill>
                  <a:schemeClr val="dk2"/>
                </a:solidFill>
              </a:defRPr>
            </a:lvl3pPr>
            <a:lvl4pPr indent="-310388" lvl="3" marL="18288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4pPr>
            <a:lvl5pPr indent="-310388" lvl="4" marL="22860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5pPr>
            <a:lvl6pPr indent="-310388" lvl="5" marL="27432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6pPr>
            <a:lvl7pPr indent="-310388" lvl="6" marL="32004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7pPr>
            <a:lvl8pPr indent="-310388" lvl="7" marL="36576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8pPr>
            <a:lvl9pPr indent="-310388" lvl="8" marL="4114800" algn="l">
              <a:spcBef>
                <a:spcPts val="600"/>
              </a:spcBef>
              <a:spcAft>
                <a:spcPts val="60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Google Shape;67;p27"/>
          <p:cNvSpPr txBox="1"/>
          <p:nvPr>
            <p:ph idx="2" type="body"/>
          </p:nvPr>
        </p:nvSpPr>
        <p:spPr>
          <a:xfrm>
            <a:off x="5740823" y="5262296"/>
            <a:ext cx="5869987" cy="6895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220"/>
              </a:spcBef>
              <a:spcAft>
                <a:spcPts val="0"/>
              </a:spcAft>
              <a:buSzPts val="1012"/>
              <a:buNone/>
              <a:defRPr sz="11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012"/>
              <a:buNone/>
              <a:defRPr sz="11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/>
        </p:txBody>
      </p:sp>
      <p:sp>
        <p:nvSpPr>
          <p:cNvPr id="68" name="Google Shape;68;p27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7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8"/>
          <p:cNvSpPr txBox="1"/>
          <p:nvPr>
            <p:ph type="title"/>
          </p:nvPr>
        </p:nvSpPr>
        <p:spPr>
          <a:xfrm>
            <a:off x="581193" y="4693389"/>
            <a:ext cx="11029616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Gill Sans"/>
              <a:buNone/>
              <a:defRPr b="0" sz="2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8"/>
          <p:cNvSpPr/>
          <p:nvPr>
            <p:ph idx="2" type="pic"/>
          </p:nvPr>
        </p:nvSpPr>
        <p:spPr>
          <a:xfrm>
            <a:off x="447817" y="599725"/>
            <a:ext cx="11290859" cy="3557252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28"/>
          <p:cNvSpPr txBox="1"/>
          <p:nvPr>
            <p:ph idx="1" type="body"/>
          </p:nvPr>
        </p:nvSpPr>
        <p:spPr>
          <a:xfrm>
            <a:off x="581192" y="5260127"/>
            <a:ext cx="11029617" cy="5986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40"/>
              </a:spcBef>
              <a:spcAft>
                <a:spcPts val="0"/>
              </a:spcAft>
              <a:buSzPts val="1104"/>
              <a:buNone/>
              <a:defRPr sz="12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104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/>
        </p:txBody>
      </p:sp>
      <p:sp>
        <p:nvSpPr>
          <p:cNvPr id="75" name="Google Shape;75;p28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/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29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9"/>
          <p:cNvSpPr txBox="1"/>
          <p:nvPr>
            <p:ph idx="1" type="body"/>
          </p:nvPr>
        </p:nvSpPr>
        <p:spPr>
          <a:xfrm rot="5400000">
            <a:off x="4334603" y="-1417408"/>
            <a:ext cx="3522794" cy="110296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22072" lvl="1" marL="914400" algn="l">
              <a:spcBef>
                <a:spcPts val="600"/>
              </a:spcBef>
              <a:spcAft>
                <a:spcPts val="0"/>
              </a:spcAft>
              <a:buSzPts val="1472"/>
              <a:buChar char="◼"/>
              <a:defRPr/>
            </a:lvl2pPr>
            <a:lvl3pPr indent="-310388" lvl="2" marL="1371600" algn="l">
              <a:spcBef>
                <a:spcPts val="600"/>
              </a:spcBef>
              <a:spcAft>
                <a:spcPts val="0"/>
              </a:spcAft>
              <a:buSzPts val="1288"/>
              <a:buChar char="◼"/>
              <a:defRPr/>
            </a:lvl3pPr>
            <a:lvl4pPr indent="-298703" lvl="3" marL="1828800" algn="l">
              <a:spcBef>
                <a:spcPts val="600"/>
              </a:spcBef>
              <a:spcAft>
                <a:spcPts val="0"/>
              </a:spcAft>
              <a:buSzPts val="1104"/>
              <a:buChar char="◼"/>
              <a:defRPr/>
            </a:lvl4pPr>
            <a:lvl5pPr indent="-298704" lvl="4" marL="2286000" algn="l">
              <a:spcBef>
                <a:spcPts val="600"/>
              </a:spcBef>
              <a:spcAft>
                <a:spcPts val="0"/>
              </a:spcAft>
              <a:buSzPts val="1104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82" name="Google Shape;82;p29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9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9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0"/>
          <p:cNvSpPr/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30"/>
          <p:cNvSpPr txBox="1"/>
          <p:nvPr>
            <p:ph type="title"/>
          </p:nvPr>
        </p:nvSpPr>
        <p:spPr>
          <a:xfrm rot="5400000">
            <a:off x="7249746" y="2265181"/>
            <a:ext cx="5183073" cy="20041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0"/>
          <p:cNvSpPr txBox="1"/>
          <p:nvPr>
            <p:ph idx="1" type="body"/>
          </p:nvPr>
        </p:nvSpPr>
        <p:spPr>
          <a:xfrm rot="5400000">
            <a:off x="2131526" y="-680877"/>
            <a:ext cx="5183073" cy="78962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3756" lvl="0" marL="457200" algn="l"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indent="-333756" lvl="1" marL="914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indent="-333756" lvl="2" marL="1371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indent="-333756" lvl="3" marL="18288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indent="-333756" lvl="4" marL="22860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indent="-333756" lvl="5" marL="27432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indent="-333756" lvl="6" marL="32004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indent="-333756" lvl="7" marL="3657600" algn="l"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indent="-333756" lvl="8" marL="4114800" algn="l"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/>
        </p:txBody>
      </p:sp>
      <p:sp>
        <p:nvSpPr>
          <p:cNvPr id="89" name="Google Shape;89;p30"/>
          <p:cNvSpPr txBox="1"/>
          <p:nvPr>
            <p:ph idx="10" type="dt"/>
          </p:nvPr>
        </p:nvSpPr>
        <p:spPr>
          <a:xfrm>
            <a:off x="8993673" y="5956137"/>
            <a:ext cx="13281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D58AC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0"/>
          <p:cNvSpPr txBox="1"/>
          <p:nvPr>
            <p:ph idx="11" type="ftr"/>
          </p:nvPr>
        </p:nvSpPr>
        <p:spPr>
          <a:xfrm>
            <a:off x="774923" y="5951811"/>
            <a:ext cx="789627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30"/>
          <p:cNvSpPr txBox="1"/>
          <p:nvPr>
            <p:ph idx="12" type="sldNum"/>
          </p:nvPr>
        </p:nvSpPr>
        <p:spPr>
          <a:xfrm>
            <a:off x="10446615" y="5956137"/>
            <a:ext cx="116419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algn="r">
              <a:spcBef>
                <a:spcPts val="0"/>
              </a:spcBef>
              <a:buNone/>
              <a:defRPr sz="900">
                <a:solidFill>
                  <a:srgbClr val="2D58AC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/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  <a:defRPr b="0" i="0" sz="2800" u="none" cap="none" strike="noStrik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7" name="Google Shape;7;p19"/>
          <p:cNvSpPr txBox="1"/>
          <p:nvPr>
            <p:ph idx="1" type="body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33756" lvl="0" marL="4572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  <a:defRPr b="0" i="0" sz="18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22072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472"/>
              <a:buFont typeface="Noto Sans Symbols"/>
              <a:buChar char="◼"/>
              <a:defRPr b="0" i="0" sz="16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10388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88"/>
              <a:buFont typeface="Noto Sans Symbols"/>
              <a:buChar char="◼"/>
              <a:defRPr b="0" i="0" sz="14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298703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298704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298704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-298704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-298703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-298703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104"/>
              <a:buFont typeface="Noto Sans Symbols"/>
              <a:buChar char="◼"/>
              <a:defRPr b="0" i="0" sz="12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8" name="Google Shape;8;p19"/>
          <p:cNvSpPr txBox="1"/>
          <p:nvPr>
            <p:ph idx="10" type="dt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9" name="Google Shape;9;p19"/>
          <p:cNvSpPr txBox="1"/>
          <p:nvPr>
            <p:ph idx="11" type="ftr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0" name="Google Shape;10;p19"/>
          <p:cNvSpPr txBox="1"/>
          <p:nvPr>
            <p:ph idx="12" type="sldNum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" name="Google Shape;11;p19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1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19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png"/><Relationship Id="rId4" Type="http://schemas.openxmlformats.org/officeDocument/2006/relationships/image" Target="../media/image15.png"/><Relationship Id="rId5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image" Target="../media/image2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"/>
          <p:cNvSpPr txBox="1"/>
          <p:nvPr>
            <p:ph type="ctrTitle"/>
          </p:nvPr>
        </p:nvSpPr>
        <p:spPr>
          <a:xfrm>
            <a:off x="581191" y="1020431"/>
            <a:ext cx="10993549" cy="14750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</a:pPr>
            <a:r>
              <a:rPr lang="en-US"/>
              <a:t>INTRO TO WINDOWS 10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WHY WINDOWS 10?</a:t>
            </a:r>
            <a:endParaRPr/>
          </a:p>
        </p:txBody>
      </p:sp>
      <p:sp>
        <p:nvSpPr>
          <p:cNvPr id="102" name="Google Shape;102;p2"/>
          <p:cNvSpPr txBox="1"/>
          <p:nvPr>
            <p:ph idx="1" type="body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Windows 10 is the latest Microsoft Operating System.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Is replacing Windows 7 on campus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Much more friendly than Windows 8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More Secure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WHAT’S NEW IN WINDOWS 10?</a:t>
            </a:r>
            <a:endParaRPr/>
          </a:p>
        </p:txBody>
      </p:sp>
      <p:sp>
        <p:nvSpPr>
          <p:cNvPr id="108" name="Google Shape;108;p3"/>
          <p:cNvSpPr txBox="1"/>
          <p:nvPr>
            <p:ph idx="1" type="body"/>
          </p:nvPr>
        </p:nvSpPr>
        <p:spPr>
          <a:xfrm>
            <a:off x="581193" y="2180496"/>
            <a:ext cx="3178008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i="1" lang="en-US" u="sng">
                <a:solidFill>
                  <a:srgbClr val="132548"/>
                </a:solidFill>
              </a:rPr>
              <a:t>A few feature highlights 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Start menu 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Using tiles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How to search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Task view 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Snap enhancements </a:t>
            </a:r>
            <a:endParaRPr/>
          </a:p>
          <a:p>
            <a:pPr indent="-306000" lvl="0" marL="306000" rtl="0" algn="l">
              <a:spcBef>
                <a:spcPts val="880"/>
              </a:spcBef>
              <a:spcAft>
                <a:spcPts val="0"/>
              </a:spcAft>
              <a:buSzPts val="1288"/>
              <a:buChar char="◼"/>
            </a:pPr>
            <a:r>
              <a:rPr lang="en-US" sz="1400"/>
              <a:t>• Quick access tools</a:t>
            </a:r>
            <a:endParaRPr/>
          </a:p>
          <a:p>
            <a:pPr indent="-224212" lvl="0" marL="306000" rtl="0" algn="l">
              <a:spcBef>
                <a:spcPts val="880"/>
              </a:spcBef>
              <a:spcAft>
                <a:spcPts val="0"/>
              </a:spcAft>
              <a:buSzPts val="1288"/>
              <a:buNone/>
            </a:pPr>
            <a:r>
              <a:t/>
            </a:r>
            <a:endParaRPr sz="1400"/>
          </a:p>
        </p:txBody>
      </p:sp>
      <p:sp>
        <p:nvSpPr>
          <p:cNvPr id="109" name="Google Shape;109;p3"/>
          <p:cNvSpPr txBox="1"/>
          <p:nvPr/>
        </p:nvSpPr>
        <p:spPr>
          <a:xfrm>
            <a:off x="6527330" y="2180496"/>
            <a:ext cx="3502506" cy="1785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00844" lvl="0" marL="30600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None/>
            </a:pPr>
            <a:r>
              <a:t/>
            </a:r>
            <a:endParaRPr b="0" i="1" sz="1800" u="sng" cap="none" strike="noStrike">
              <a:solidFill>
                <a:srgbClr val="132548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-306000" lvl="0" marL="306000" marR="0" rtl="0" algn="l">
              <a:spcBef>
                <a:spcPts val="96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</a:pPr>
            <a:r>
              <a:rPr b="0" i="1" lang="en-US" sz="1800" u="sng" cap="none" strike="noStrike">
                <a:solidFill>
                  <a:srgbClr val="132548"/>
                </a:solidFill>
                <a:latin typeface="Gill Sans"/>
                <a:ea typeface="Gill Sans"/>
                <a:cs typeface="Gill Sans"/>
                <a:sym typeface="Gill Sans"/>
              </a:rPr>
              <a:t>Personalization and Settings</a:t>
            </a:r>
            <a:endParaRPr/>
          </a:p>
          <a:p>
            <a:pPr indent="-306000" lvl="0" marL="306000" marR="0" rtl="0" algn="l">
              <a:spcBef>
                <a:spcPts val="880"/>
              </a:spcBef>
              <a:spcAft>
                <a:spcPts val="0"/>
              </a:spcAft>
              <a:buClr>
                <a:schemeClr val="accent2"/>
              </a:buClr>
              <a:buSzPts val="1288"/>
              <a:buFont typeface="Noto Sans Symbols"/>
              <a:buChar char="◼"/>
            </a:pPr>
            <a:r>
              <a:rPr b="0" i="0" lang="en-US" sz="14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• Personalize your lock screen</a:t>
            </a:r>
            <a:endParaRPr/>
          </a:p>
          <a:p>
            <a:pPr indent="-306000" lvl="0" marL="306000" marR="0" rtl="0" algn="l">
              <a:spcBef>
                <a:spcPts val="880"/>
              </a:spcBef>
              <a:spcAft>
                <a:spcPts val="0"/>
              </a:spcAft>
              <a:buClr>
                <a:schemeClr val="accent2"/>
              </a:buClr>
              <a:buSzPts val="1288"/>
              <a:buFont typeface="Noto Sans Symbols"/>
              <a:buChar char="◼"/>
            </a:pPr>
            <a:r>
              <a:rPr b="0" i="0" lang="en-US" sz="14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• Themes</a:t>
            </a:r>
            <a:endParaRPr/>
          </a:p>
          <a:p>
            <a:pPr indent="-306000" lvl="0" marL="306000" marR="0" rtl="0" algn="l">
              <a:spcBef>
                <a:spcPts val="880"/>
              </a:spcBef>
              <a:spcAft>
                <a:spcPts val="0"/>
              </a:spcAft>
              <a:buClr>
                <a:schemeClr val="accent2"/>
              </a:buClr>
              <a:buSzPts val="1288"/>
              <a:buFont typeface="Noto Sans Symbols"/>
              <a:buChar char="◼"/>
            </a:pPr>
            <a:r>
              <a:rPr b="0" i="0" lang="en-US" sz="1400" u="none" cap="none" strike="noStrik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• Desktop and Colors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START MENU</a:t>
            </a:r>
            <a:endParaRPr/>
          </a:p>
        </p:txBody>
      </p:sp>
      <p:sp>
        <p:nvSpPr>
          <p:cNvPr id="115" name="Google Shape;115;p4"/>
          <p:cNvSpPr txBox="1"/>
          <p:nvPr>
            <p:ph idx="1" type="body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00844" lvl="0" marL="306000" rtl="0" algn="l">
              <a:spcBef>
                <a:spcPts val="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</p:txBody>
      </p:sp>
      <p:sp>
        <p:nvSpPr>
          <p:cNvPr id="116" name="Google Shape;116;p4"/>
          <p:cNvSpPr txBox="1"/>
          <p:nvPr/>
        </p:nvSpPr>
        <p:spPr>
          <a:xfrm>
            <a:off x="774441" y="2513827"/>
            <a:ext cx="364826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132548"/>
                </a:solidFill>
                <a:latin typeface="Gill Sans"/>
                <a:ea typeface="Gill Sans"/>
                <a:cs typeface="Gill Sans"/>
                <a:sym typeface="Gill Sans"/>
              </a:rPr>
              <a:t>Windows 10:</a:t>
            </a:r>
            <a:endParaRPr/>
          </a:p>
        </p:txBody>
      </p:sp>
      <p:pic>
        <p:nvPicPr>
          <p:cNvPr id="117" name="Google Shape;11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1192" y="2994463"/>
            <a:ext cx="5090484" cy="2864336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"/>
          <p:cNvSpPr txBox="1"/>
          <p:nvPr/>
        </p:nvSpPr>
        <p:spPr>
          <a:xfrm>
            <a:off x="6095999" y="2509935"/>
            <a:ext cx="2948473" cy="3732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32548"/>
                </a:solidFill>
                <a:latin typeface="Gill Sans"/>
                <a:ea typeface="Gill Sans"/>
                <a:cs typeface="Gill Sans"/>
                <a:sym typeface="Gill Sans"/>
              </a:rPr>
              <a:t>Windows 7:</a:t>
            </a:r>
            <a:endParaRPr/>
          </a:p>
        </p:txBody>
      </p:sp>
      <p:pic>
        <p:nvPicPr>
          <p:cNvPr id="119" name="Google Shape;11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5999" y="2994463"/>
            <a:ext cx="5330345" cy="2864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HOW TO USE THE START MENU:</a:t>
            </a:r>
            <a:endParaRPr/>
          </a:p>
        </p:txBody>
      </p:sp>
      <p:pic>
        <p:nvPicPr>
          <p:cNvPr id="125" name="Google Shape;12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1192" y="2346665"/>
            <a:ext cx="4924425" cy="125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1192" y="4714081"/>
            <a:ext cx="4981575" cy="107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89643" y="1813265"/>
            <a:ext cx="2906157" cy="4517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HOW-TO SEARCH</a:t>
            </a:r>
            <a:endParaRPr/>
          </a:p>
        </p:txBody>
      </p:sp>
      <p:sp>
        <p:nvSpPr>
          <p:cNvPr id="133" name="Google Shape;133;p6"/>
          <p:cNvSpPr txBox="1"/>
          <p:nvPr>
            <p:ph idx="1" type="body"/>
          </p:nvPr>
        </p:nvSpPr>
        <p:spPr>
          <a:xfrm>
            <a:off x="581193" y="2180497"/>
            <a:ext cx="7583094" cy="17850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10000"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Windows 10 Start menu comes with a great Search tool.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Search apps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Search files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Search the web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Use Cortana</a:t>
            </a:r>
            <a:endParaRPr/>
          </a:p>
        </p:txBody>
      </p:sp>
      <p:pic>
        <p:nvPicPr>
          <p:cNvPr id="134" name="Google Shape;134;p6"/>
          <p:cNvPicPr preferRelativeResize="0"/>
          <p:nvPr/>
        </p:nvPicPr>
        <p:blipFill rotWithShape="1">
          <a:blip r:embed="rId3">
            <a:alphaModFix/>
          </a:blip>
          <a:srcRect b="0" l="0" r="42611" t="67026"/>
          <a:stretch/>
        </p:blipFill>
        <p:spPr>
          <a:xfrm>
            <a:off x="4625605" y="2882283"/>
            <a:ext cx="5798133" cy="2438988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6"/>
          <p:cNvSpPr/>
          <p:nvPr/>
        </p:nvSpPr>
        <p:spPr>
          <a:xfrm>
            <a:off x="5094514" y="4926564"/>
            <a:ext cx="3769568" cy="394708"/>
          </a:xfrm>
          <a:prstGeom prst="rect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TASK VIEW</a:t>
            </a:r>
            <a:endParaRPr/>
          </a:p>
        </p:txBody>
      </p:sp>
      <p:sp>
        <p:nvSpPr>
          <p:cNvPr id="141" name="Google Shape;141;p7"/>
          <p:cNvSpPr txBox="1"/>
          <p:nvPr>
            <p:ph idx="1" type="body"/>
          </p:nvPr>
        </p:nvSpPr>
        <p:spPr>
          <a:xfrm>
            <a:off x="483642" y="120905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One of the best parts of windows.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Separate all apps into a spread out view to find the window you are looking for.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Great for organization!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Also “Windows + TAB”</a:t>
            </a:r>
            <a:endParaRPr/>
          </a:p>
          <a:p>
            <a:pPr indent="-200844" lvl="0" marL="306000" rtl="0" algn="l">
              <a:spcBef>
                <a:spcPts val="96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  <a:p>
            <a:pPr indent="-200844" lvl="0" marL="306000" rtl="0" algn="l">
              <a:spcBef>
                <a:spcPts val="96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</p:txBody>
      </p:sp>
      <p:pic>
        <p:nvPicPr>
          <p:cNvPr id="142" name="Google Shape;14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03744" y="2712757"/>
            <a:ext cx="6803113" cy="3459703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7"/>
          <p:cNvSpPr/>
          <p:nvPr/>
        </p:nvSpPr>
        <p:spPr>
          <a:xfrm>
            <a:off x="5740659" y="6051162"/>
            <a:ext cx="167951" cy="121298"/>
          </a:xfrm>
          <a:prstGeom prst="rect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44" name="Google Shape;14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14889" y="919552"/>
            <a:ext cx="996411" cy="796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SNAP ENHANCEMENTS</a:t>
            </a:r>
            <a:endParaRPr/>
          </a:p>
        </p:txBody>
      </p:sp>
      <p:sp>
        <p:nvSpPr>
          <p:cNvPr id="150" name="Google Shape;150;p8"/>
          <p:cNvSpPr txBox="1"/>
          <p:nvPr>
            <p:ph idx="1" type="body"/>
          </p:nvPr>
        </p:nvSpPr>
        <p:spPr>
          <a:xfrm>
            <a:off x="581193" y="2180497"/>
            <a:ext cx="4448008" cy="15050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What are snap enhancements?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Split-screen view, up to four ways.</a:t>
            </a:r>
            <a:endParaRPr/>
          </a:p>
        </p:txBody>
      </p:sp>
      <p:pic>
        <p:nvPicPr>
          <p:cNvPr id="151" name="Google Shape;15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4897" y="3968815"/>
            <a:ext cx="4800600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21647" y="2590606"/>
            <a:ext cx="5420184" cy="2756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QUICK ACCESS TOOLS</a:t>
            </a:r>
            <a:endParaRPr/>
          </a:p>
        </p:txBody>
      </p:sp>
      <p:sp>
        <p:nvSpPr>
          <p:cNvPr id="158" name="Google Shape;158;p9"/>
          <p:cNvSpPr txBox="1"/>
          <p:nvPr>
            <p:ph idx="1" type="body"/>
          </p:nvPr>
        </p:nvSpPr>
        <p:spPr>
          <a:xfrm>
            <a:off x="581193" y="2180496"/>
            <a:ext cx="5763624" cy="10945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The Quick Access menu provides access to advanced system tools such as Power Options, Task Manager, and Control Panel.</a:t>
            </a:r>
            <a:endParaRPr/>
          </a:p>
        </p:txBody>
      </p:sp>
      <p:pic>
        <p:nvPicPr>
          <p:cNvPr id="159" name="Google Shape;15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9772" y="3398970"/>
            <a:ext cx="4838700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74080" y="2015412"/>
            <a:ext cx="3761067" cy="4232988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9"/>
          <p:cNvSpPr/>
          <p:nvPr/>
        </p:nvSpPr>
        <p:spPr>
          <a:xfrm>
            <a:off x="6874080" y="6008039"/>
            <a:ext cx="364920" cy="240361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PERSONALIZATION AND SETTINGS:</a:t>
            </a:r>
            <a:endParaRPr/>
          </a:p>
        </p:txBody>
      </p:sp>
      <p:sp>
        <p:nvSpPr>
          <p:cNvPr id="167" name="Google Shape;167;p10"/>
          <p:cNvSpPr txBox="1"/>
          <p:nvPr>
            <p:ph idx="1" type="body"/>
          </p:nvPr>
        </p:nvSpPr>
        <p:spPr>
          <a:xfrm>
            <a:off x="581193" y="2180497"/>
            <a:ext cx="4634620" cy="10572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Settings gets from start button</a:t>
            </a:r>
            <a:endParaRPr/>
          </a:p>
        </p:txBody>
      </p:sp>
      <p:pic>
        <p:nvPicPr>
          <p:cNvPr id="168" name="Google Shape;16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77640" y="1904188"/>
            <a:ext cx="7109460" cy="4734678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0"/>
          <p:cNvSpPr/>
          <p:nvPr/>
        </p:nvSpPr>
        <p:spPr>
          <a:xfrm>
            <a:off x="4031239" y="6006554"/>
            <a:ext cx="174588" cy="149290"/>
          </a:xfrm>
          <a:prstGeom prst="rect">
            <a:avLst/>
          </a:prstGeom>
          <a:noFill/>
          <a:ln cap="rnd" cmpd="sng" w="222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SETTINGS IN WINDOWS 7 VS WINDOWS 10</a:t>
            </a:r>
            <a:endParaRPr/>
          </a:p>
        </p:txBody>
      </p:sp>
      <p:sp>
        <p:nvSpPr>
          <p:cNvPr id="175" name="Google Shape;175;p11"/>
          <p:cNvSpPr txBox="1"/>
          <p:nvPr>
            <p:ph idx="1" type="body"/>
          </p:nvPr>
        </p:nvSpPr>
        <p:spPr>
          <a:xfrm>
            <a:off x="581192" y="2180496"/>
            <a:ext cx="2385943" cy="8239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Windows 10:</a:t>
            </a:r>
            <a:endParaRPr/>
          </a:p>
          <a:p>
            <a:pPr indent="-200844" lvl="0" marL="306000" rtl="0" algn="l">
              <a:spcBef>
                <a:spcPts val="96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</p:txBody>
      </p:sp>
      <p:sp>
        <p:nvSpPr>
          <p:cNvPr id="176" name="Google Shape;176;p11"/>
          <p:cNvSpPr txBox="1"/>
          <p:nvPr/>
        </p:nvSpPr>
        <p:spPr>
          <a:xfrm>
            <a:off x="6198454" y="2186378"/>
            <a:ext cx="373224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06000" lvl="0" marL="306000" marR="0" rtl="0" algn="l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 Symbols"/>
              <a:buChar char="◼"/>
            </a:pPr>
            <a:r>
              <a:rPr lang="en-US" sz="1800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rPr>
              <a:t>Windows 7:</a:t>
            </a:r>
            <a:endParaRPr/>
          </a:p>
        </p:txBody>
      </p:sp>
      <p:pic>
        <p:nvPicPr>
          <p:cNvPr id="177" name="Google Shape;17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98454" y="2699657"/>
            <a:ext cx="5501064" cy="280521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178" name="Google Shape;178;p11"/>
          <p:cNvPicPr preferRelativeResize="0"/>
          <p:nvPr/>
        </p:nvPicPr>
        <p:blipFill rotWithShape="1">
          <a:blip r:embed="rId4">
            <a:alphaModFix/>
          </a:blip>
          <a:srcRect b="0" l="9112" r="2301" t="0"/>
          <a:stretch/>
        </p:blipFill>
        <p:spPr>
          <a:xfrm>
            <a:off x="492482" y="2592476"/>
            <a:ext cx="5257799" cy="4089904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SETTINGS FOR SYSTEM</a:t>
            </a:r>
            <a:endParaRPr/>
          </a:p>
        </p:txBody>
      </p:sp>
      <p:sp>
        <p:nvSpPr>
          <p:cNvPr id="184" name="Google Shape;184;p12"/>
          <p:cNvSpPr txBox="1"/>
          <p:nvPr>
            <p:ph idx="1" type="body"/>
          </p:nvPr>
        </p:nvSpPr>
        <p:spPr>
          <a:xfrm>
            <a:off x="428792" y="2909756"/>
            <a:ext cx="4905208" cy="18969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Settings here change system configurations (Display resolution/monitors, default apps, power, etc.)</a:t>
            </a:r>
            <a:endParaRPr/>
          </a:p>
        </p:txBody>
      </p:sp>
      <p:pic>
        <p:nvPicPr>
          <p:cNvPr id="185" name="Google Shape;18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19701" y="1953068"/>
            <a:ext cx="5935980" cy="4611665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3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SETTINGS FOR DEVICES</a:t>
            </a:r>
            <a:endParaRPr/>
          </a:p>
        </p:txBody>
      </p:sp>
      <p:sp>
        <p:nvSpPr>
          <p:cNvPr id="191" name="Google Shape;191;p13"/>
          <p:cNvSpPr txBox="1"/>
          <p:nvPr>
            <p:ph idx="1" type="body"/>
          </p:nvPr>
        </p:nvSpPr>
        <p:spPr>
          <a:xfrm>
            <a:off x="581193" y="2180497"/>
            <a:ext cx="4074784" cy="1561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Manage settings </a:t>
            </a:r>
            <a:r>
              <a:rPr lang="en-US">
                <a:solidFill>
                  <a:srgbClr val="FF0000"/>
                </a:solidFill>
              </a:rPr>
              <a:t>for external devices </a:t>
            </a:r>
            <a:r>
              <a:rPr lang="en-US"/>
              <a:t>(printers, mice, scanners, mouse,USB)</a:t>
            </a:r>
            <a:endParaRPr/>
          </a:p>
          <a:p>
            <a:pPr indent="-212528" lvl="1" marL="630000" rtl="0" algn="l">
              <a:spcBef>
                <a:spcPts val="920"/>
              </a:spcBef>
              <a:spcAft>
                <a:spcPts val="0"/>
              </a:spcAft>
              <a:buSzPts val="1472"/>
              <a:buNone/>
            </a:pPr>
            <a:r>
              <a:t/>
            </a:r>
            <a:endParaRPr/>
          </a:p>
        </p:txBody>
      </p:sp>
      <p:pic>
        <p:nvPicPr>
          <p:cNvPr id="192" name="Google Shape;19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29200" y="1983734"/>
            <a:ext cx="5859624" cy="4585039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4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PERSONALIZATION SETTINGS</a:t>
            </a:r>
            <a:endParaRPr/>
          </a:p>
        </p:txBody>
      </p:sp>
      <p:sp>
        <p:nvSpPr>
          <p:cNvPr id="198" name="Google Shape;198;p14"/>
          <p:cNvSpPr txBox="1"/>
          <p:nvPr>
            <p:ph idx="1" type="body"/>
          </p:nvPr>
        </p:nvSpPr>
        <p:spPr>
          <a:xfrm>
            <a:off x="581193" y="2180497"/>
            <a:ext cx="10811486" cy="926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Tweak your lock screen to your liking. Change the background to a favorite photo or slide show, or show upcoming calendar events, social network updates, and other app and system notifications.</a:t>
            </a:r>
            <a:endParaRPr/>
          </a:p>
        </p:txBody>
      </p:sp>
      <p:pic>
        <p:nvPicPr>
          <p:cNvPr id="199" name="Google Shape;19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8260" y="3232563"/>
            <a:ext cx="4810125" cy="167640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200" name="Google Shape;200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3968" y="3007879"/>
            <a:ext cx="4324226" cy="3361873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5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PERSONALIZATION SETTINGS (CONT.)</a:t>
            </a:r>
            <a:endParaRPr/>
          </a:p>
        </p:txBody>
      </p:sp>
      <p:sp>
        <p:nvSpPr>
          <p:cNvPr id="206" name="Google Shape;206;p15"/>
          <p:cNvSpPr txBox="1"/>
          <p:nvPr>
            <p:ph idx="1" type="body"/>
          </p:nvPr>
        </p:nvSpPr>
        <p:spPr>
          <a:xfrm>
            <a:off x="581192" y="2180497"/>
            <a:ext cx="10774163" cy="8706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Choose a picture worthy of gracing your desktop background, and to change the accent color for Start, the taskbar, and other items. The preview window gives you a sneak peek of your changes as you make them. </a:t>
            </a:r>
            <a:endParaRPr/>
          </a:p>
        </p:txBody>
      </p:sp>
      <p:pic>
        <p:nvPicPr>
          <p:cNvPr id="207" name="Google Shape;20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1192" y="3996807"/>
            <a:ext cx="4629150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51846" y="2933182"/>
            <a:ext cx="4695825" cy="365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ADDING SHORTCUTS TO DESKTOP</a:t>
            </a:r>
            <a:endParaRPr/>
          </a:p>
        </p:txBody>
      </p:sp>
      <p:sp>
        <p:nvSpPr>
          <p:cNvPr id="214" name="Google Shape;214;p16"/>
          <p:cNvSpPr txBox="1"/>
          <p:nvPr>
            <p:ph idx="1" type="body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Click the Start button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Scroll to the app you want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Hold down the left mouse button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Drag the app to the desktop</a:t>
            </a:r>
            <a:endParaRPr/>
          </a:p>
          <a:p>
            <a:pPr indent="-200844" lvl="0" marL="306000" rtl="0" algn="l">
              <a:spcBef>
                <a:spcPts val="96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7"/>
          <p:cNvSpPr txBox="1"/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WHY IS EVERYTHING HARD TO SEE?</a:t>
            </a:r>
            <a:endParaRPr/>
          </a:p>
        </p:txBody>
      </p:sp>
      <p:sp>
        <p:nvSpPr>
          <p:cNvPr id="220" name="Google Shape;220;p17"/>
          <p:cNvSpPr txBox="1"/>
          <p:nvPr>
            <p:ph idx="1" type="body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306000" lvl="0" marL="306000" rtl="0" algn="l">
              <a:spcBef>
                <a:spcPts val="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Display options are allowed in all versions of Windows.</a:t>
            </a:r>
            <a:endParaRPr/>
          </a:p>
          <a:p>
            <a:pPr indent="-306000" lvl="0" marL="306000" rtl="0" algn="l">
              <a:spcBef>
                <a:spcPts val="960"/>
              </a:spcBef>
              <a:spcAft>
                <a:spcPts val="0"/>
              </a:spcAft>
              <a:buSzPts val="1656"/>
              <a:buChar char="◼"/>
            </a:pPr>
            <a:r>
              <a:rPr lang="en-US"/>
              <a:t>Under Settings &gt; System &gt; Display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Choose “Scale and Layout”</a:t>
            </a:r>
            <a:endParaRPr/>
          </a:p>
          <a:p>
            <a:pPr indent="-306000" lvl="1" marL="630000" rtl="0" algn="l">
              <a:spcBef>
                <a:spcPts val="920"/>
              </a:spcBef>
              <a:spcAft>
                <a:spcPts val="0"/>
              </a:spcAft>
              <a:buSzPts val="1472"/>
              <a:buChar char="◼"/>
            </a:pPr>
            <a:r>
              <a:rPr lang="en-US"/>
              <a:t>The dropdown allows you to enlarge text, apps, and other items.</a:t>
            </a:r>
            <a:endParaRPr/>
          </a:p>
          <a:p>
            <a:pPr indent="-200844" lvl="0" marL="306000" rtl="0" algn="l">
              <a:spcBef>
                <a:spcPts val="960"/>
              </a:spcBef>
              <a:spcAft>
                <a:spcPts val="0"/>
              </a:spcAft>
              <a:buSzPts val="1656"/>
              <a:buNone/>
            </a:pPr>
            <a:r>
              <a:t/>
            </a:r>
            <a:endParaRPr/>
          </a:p>
        </p:txBody>
      </p:sp>
      <p:pic>
        <p:nvPicPr>
          <p:cNvPr id="221" name="Google Shape;22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69165" y="2683239"/>
            <a:ext cx="5007636" cy="38899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8"/>
          <p:cNvSpPr txBox="1"/>
          <p:nvPr>
            <p:ph idx="4294967295" type="title"/>
          </p:nvPr>
        </p:nvSpPr>
        <p:spPr>
          <a:xfrm>
            <a:off x="0" y="701675"/>
            <a:ext cx="11029950" cy="10144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</a:pPr>
            <a:r>
              <a:rPr lang="en-US"/>
              <a:t>QUESTIONS??</a:t>
            </a:r>
            <a:endParaRPr/>
          </a:p>
        </p:txBody>
      </p:sp>
      <p:sp>
        <p:nvSpPr>
          <p:cNvPr id="227" name="Google Shape;227;p18"/>
          <p:cNvSpPr txBox="1"/>
          <p:nvPr>
            <p:ph idx="4294967295" type="body"/>
          </p:nvPr>
        </p:nvSpPr>
        <p:spPr>
          <a:xfrm>
            <a:off x="2159511" y="2576512"/>
            <a:ext cx="7478658" cy="17049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6624"/>
              <a:buNone/>
            </a:pPr>
            <a:r>
              <a:rPr lang="en-US" sz="7200"/>
              <a:t>THANK YOU ☺</a:t>
            </a:r>
            <a:endParaRPr sz="7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ividend">
  <a:themeElements>
    <a:clrScheme name="Dividend">
      <a:dk1>
        <a:srgbClr val="000000"/>
      </a:dk1>
      <a:lt1>
        <a:srgbClr val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2017-09-01T16:44:10Z</dcterms:created>
  <dc:creator>Grant Giles</dc:creator>
</cp:coreProperties>
</file>