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handoutMasterIdLst>
    <p:handoutMasterId r:id="rId47"/>
  </p:handoutMasterIdLst>
  <p:sldIdLst>
    <p:sldId id="303" r:id="rId5"/>
    <p:sldId id="313" r:id="rId6"/>
    <p:sldId id="698" r:id="rId7"/>
    <p:sldId id="702" r:id="rId8"/>
    <p:sldId id="699" r:id="rId9"/>
    <p:sldId id="700" r:id="rId10"/>
    <p:sldId id="666" r:id="rId11"/>
    <p:sldId id="701" r:id="rId12"/>
    <p:sldId id="703" r:id="rId13"/>
    <p:sldId id="704" r:id="rId14"/>
    <p:sldId id="705" r:id="rId15"/>
    <p:sldId id="706" r:id="rId16"/>
    <p:sldId id="707" r:id="rId17"/>
    <p:sldId id="708" r:id="rId18"/>
    <p:sldId id="709" r:id="rId19"/>
    <p:sldId id="710" r:id="rId20"/>
    <p:sldId id="711" r:id="rId21"/>
    <p:sldId id="712" r:id="rId22"/>
    <p:sldId id="713" r:id="rId23"/>
    <p:sldId id="715" r:id="rId24"/>
    <p:sldId id="716" r:id="rId25"/>
    <p:sldId id="717" r:id="rId26"/>
    <p:sldId id="718" r:id="rId27"/>
    <p:sldId id="719" r:id="rId28"/>
    <p:sldId id="720" r:id="rId29"/>
    <p:sldId id="721" r:id="rId30"/>
    <p:sldId id="722" r:id="rId31"/>
    <p:sldId id="723" r:id="rId32"/>
    <p:sldId id="724" r:id="rId33"/>
    <p:sldId id="725" r:id="rId34"/>
    <p:sldId id="726" r:id="rId35"/>
    <p:sldId id="727" r:id="rId36"/>
    <p:sldId id="728" r:id="rId37"/>
    <p:sldId id="729" r:id="rId38"/>
    <p:sldId id="730" r:id="rId39"/>
    <p:sldId id="731" r:id="rId40"/>
    <p:sldId id="732" r:id="rId41"/>
    <p:sldId id="733" r:id="rId42"/>
    <p:sldId id="734" r:id="rId43"/>
    <p:sldId id="73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98"/>
            <p14:sldId id="702"/>
            <p14:sldId id="699"/>
            <p14:sldId id="700"/>
            <p14:sldId id="666"/>
            <p14:sldId id="701"/>
            <p14:sldId id="703"/>
            <p14:sldId id="704"/>
            <p14:sldId id="705"/>
            <p14:sldId id="706"/>
            <p14:sldId id="707"/>
            <p14:sldId id="708"/>
            <p14:sldId id="709"/>
            <p14:sldId id="710"/>
            <p14:sldId id="711"/>
            <p14:sldId id="712"/>
            <p14:sldId id="713"/>
            <p14:sldId id="715"/>
            <p14:sldId id="716"/>
            <p14:sldId id="717"/>
            <p14:sldId id="718"/>
            <p14:sldId id="719"/>
            <p14:sldId id="720"/>
            <p14:sldId id="721"/>
            <p14:sldId id="722"/>
            <p14:sldId id="723"/>
            <p14:sldId id="724"/>
            <p14:sldId id="725"/>
            <p14:sldId id="726"/>
            <p14:sldId id="727"/>
            <p14:sldId id="728"/>
            <p14:sldId id="729"/>
            <p14:sldId id="730"/>
            <p14:sldId id="731"/>
            <p14:sldId id="732"/>
            <p14:sldId id="733"/>
            <p14:sldId id="734"/>
            <p14:sldId id="73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792"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61"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picChg chg="add del mod">
          <ac:chgData name="AbdullahHalawany" userId="93acd4f6-3999-43c0-a02f-17f31116eace" providerId="ADAL" clId="{1789CC17-4EBB-4F87-81FB-ACC80DF0C480}" dt="2024-10-31T07:12:41.909" v="131"/>
          <ac:picMkLst>
            <pc:docMk/>
            <pc:sldMk cId="0" sldId="303"/>
            <ac:picMk id="8" creationId="{83EC672B-955A-B1F3-1F35-EC489F5515BB}"/>
          </ac:picMkLst>
        </pc:picChg>
      </pc:sldChg>
      <pc:sldChg chg="addSp delSp modSp modTransition modAnim">
        <pc:chgData name="AbdullahHalawany" userId="93acd4f6-3999-43c0-a02f-17f31116eace" providerId="ADAL" clId="{1789CC17-4EBB-4F87-81FB-ACC80DF0C480}" dt="2024-10-31T07:13:08.917" v="132"/>
        <pc:sldMkLst>
          <pc:docMk/>
          <pc:sldMk cId="0" sldId="313"/>
        </pc:sldMkLst>
        <pc:picChg chg="add del mod">
          <ac:chgData name="AbdullahHalawany" userId="93acd4f6-3999-43c0-a02f-17f31116eace" providerId="ADAL" clId="{1789CC17-4EBB-4F87-81FB-ACC80DF0C480}" dt="2024-10-31T07:13:08.917" v="132"/>
          <ac:picMkLst>
            <pc:docMk/>
            <pc:sldMk cId="0" sldId="313"/>
            <ac:picMk id="13" creationId="{D6CEF5B3-8CA2-0F14-F97F-0EF521FF24E2}"/>
          </ac:picMkLst>
        </pc:picChg>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picChg chg="add del mod">
          <ac:chgData name="AbdullahHalawany" userId="93acd4f6-3999-43c0-a02f-17f31116eace" providerId="ADAL" clId="{1789CC17-4EBB-4F87-81FB-ACC80DF0C480}" dt="2024-10-31T05:02:10.604" v="71"/>
          <ac:picMkLst>
            <pc:docMk/>
            <pc:sldMk cId="191888453" sldId="499"/>
            <ac:picMk id="4" creationId="{68EA6D02-8881-53D3-8950-8E58D619405E}"/>
          </ac:picMkLst>
        </pc:picChg>
        <pc:picChg chg="add del mod ord">
          <ac:chgData name="AbdullahHalawany" userId="93acd4f6-3999-43c0-a02f-17f31116eace" providerId="ADAL" clId="{1789CC17-4EBB-4F87-81FB-ACC80DF0C480}" dt="2024-10-31T05:03:47.988" v="72"/>
          <ac:picMkLst>
            <pc:docMk/>
            <pc:sldMk cId="191888453" sldId="499"/>
            <ac:picMk id="7" creationId="{A85B4736-2681-4FF9-C407-C9557C1C24E8}"/>
          </ac:picMkLst>
        </pc:picChg>
        <pc:picChg chg="add del mod">
          <ac:chgData name="AbdullahHalawany" userId="93acd4f6-3999-43c0-a02f-17f31116eace" providerId="ADAL" clId="{1789CC17-4EBB-4F87-81FB-ACC80DF0C480}" dt="2024-10-31T07:13:08.917" v="132"/>
          <ac:picMkLst>
            <pc:docMk/>
            <pc:sldMk cId="191888453" sldId="499"/>
            <ac:picMk id="8" creationId="{6C39DCFF-0F5F-4BCD-E6CA-02E072AFAA34}"/>
          </ac:picMkLst>
        </pc:picChg>
      </pc:sldChg>
      <pc:sldChg chg="addSp delSp modSp modTransition modAnim">
        <pc:chgData name="AbdullahHalawany" userId="93acd4f6-3999-43c0-a02f-17f31116eace" providerId="ADAL" clId="{1789CC17-4EBB-4F87-81FB-ACC80DF0C480}" dt="2024-10-31T07:13:08.917" v="132"/>
        <pc:sldMkLst>
          <pc:docMk/>
          <pc:sldMk cId="756635027" sldId="583"/>
        </pc:sldMkLst>
        <pc:picChg chg="add del mod">
          <ac:chgData name="AbdullahHalawany" userId="93acd4f6-3999-43c0-a02f-17f31116eace" providerId="ADAL" clId="{1789CC17-4EBB-4F87-81FB-ACC80DF0C480}" dt="2024-10-31T07:13:08.917" v="132"/>
          <ac:picMkLst>
            <pc:docMk/>
            <pc:sldMk cId="756635027" sldId="583"/>
            <ac:picMk id="5" creationId="{78671845-74EB-98A8-21DE-95F8F14EAE1B}"/>
          </ac:picMkLst>
        </pc:picChg>
      </pc:sldChg>
      <pc:sldChg chg="addSp delSp modSp mod modTransition modAnim">
        <pc:chgData name="AbdullahHalawany" userId="93acd4f6-3999-43c0-a02f-17f31116eace" providerId="ADAL" clId="{1789CC17-4EBB-4F87-81FB-ACC80DF0C480}" dt="2024-10-31T07:13:08.917" v="132"/>
        <pc:sldMkLst>
          <pc:docMk/>
          <pc:sldMk cId="1978668602" sldId="584"/>
        </pc:sldMkLst>
        <pc:picChg chg="add del mod">
          <ac:chgData name="AbdullahHalawany" userId="93acd4f6-3999-43c0-a02f-17f31116eace" providerId="ADAL" clId="{1789CC17-4EBB-4F87-81FB-ACC80DF0C480}" dt="2024-10-31T05:05:29.116" v="75"/>
          <ac:picMkLst>
            <pc:docMk/>
            <pc:sldMk cId="1978668602" sldId="584"/>
            <ac:picMk id="9" creationId="{AC129F57-4CA3-EB84-9493-426052CC6B3C}"/>
          </ac:picMkLst>
        </pc:picChg>
        <pc:picChg chg="add del mod ord">
          <ac:chgData name="AbdullahHalawany" userId="93acd4f6-3999-43c0-a02f-17f31116eace" providerId="ADAL" clId="{1789CC17-4EBB-4F87-81FB-ACC80DF0C480}" dt="2024-10-31T05:05:57.083" v="76"/>
          <ac:picMkLst>
            <pc:docMk/>
            <pc:sldMk cId="1978668602" sldId="584"/>
            <ac:picMk id="17" creationId="{A33ECC89-6C3C-F518-E97D-C3B064BE9DC3}"/>
          </ac:picMkLst>
        </pc:picChg>
        <pc:picChg chg="add del mod">
          <ac:chgData name="AbdullahHalawany" userId="93acd4f6-3999-43c0-a02f-17f31116eace" providerId="ADAL" clId="{1789CC17-4EBB-4F87-81FB-ACC80DF0C480}" dt="2024-10-31T05:05:58.731" v="78"/>
          <ac:picMkLst>
            <pc:docMk/>
            <pc:sldMk cId="1978668602" sldId="584"/>
            <ac:picMk id="18" creationId="{5F21C153-2C61-69AA-A4E0-AE04F169C953}"/>
          </ac:picMkLst>
        </pc:picChg>
        <pc:picChg chg="add del mod ord">
          <ac:chgData name="AbdullahHalawany" userId="93acd4f6-3999-43c0-a02f-17f31116eace" providerId="ADAL" clId="{1789CC17-4EBB-4F87-81FB-ACC80DF0C480}" dt="2024-10-31T05:07:36.638" v="79"/>
          <ac:picMkLst>
            <pc:docMk/>
            <pc:sldMk cId="1978668602" sldId="584"/>
            <ac:picMk id="24" creationId="{CA06400F-0581-23C0-1112-F3DC38B845A0}"/>
          </ac:picMkLst>
        </pc:picChg>
        <pc:picChg chg="add del mod">
          <ac:chgData name="AbdullahHalawany" userId="93acd4f6-3999-43c0-a02f-17f31116eace" providerId="ADAL" clId="{1789CC17-4EBB-4F87-81FB-ACC80DF0C480}" dt="2024-10-31T07:13:08.917" v="132"/>
          <ac:picMkLst>
            <pc:docMk/>
            <pc:sldMk cId="1978668602" sldId="584"/>
            <ac:picMk id="25" creationId="{52A1020C-5446-3BC4-893C-6A4B7A26A117}"/>
          </ac:picMkLst>
        </pc:picChg>
      </pc:sldChg>
      <pc:sldChg chg="addSp delSp modSp modTransition modAnim">
        <pc:chgData name="AbdullahHalawany" userId="93acd4f6-3999-43c0-a02f-17f31116eace" providerId="ADAL" clId="{1789CC17-4EBB-4F87-81FB-ACC80DF0C480}" dt="2024-10-31T07:13:08.917" v="132"/>
        <pc:sldMkLst>
          <pc:docMk/>
          <pc:sldMk cId="1137751685" sldId="585"/>
        </pc:sldMkLst>
        <pc:picChg chg="add del mod">
          <ac:chgData name="AbdullahHalawany" userId="93acd4f6-3999-43c0-a02f-17f31116eace" providerId="ADAL" clId="{1789CC17-4EBB-4F87-81FB-ACC80DF0C480}" dt="2024-10-31T07:13:08.917" v="132"/>
          <ac:picMkLst>
            <pc:docMk/>
            <pc:sldMk cId="1137751685" sldId="585"/>
            <ac:picMk id="18" creationId="{C1EC9D94-0F04-8850-73D2-374FFF4B101F}"/>
          </ac:picMkLst>
        </pc:picChg>
      </pc:sldChg>
      <pc:sldChg chg="addSp delSp modSp mod modTransition modAnim">
        <pc:chgData name="AbdullahHalawany" userId="93acd4f6-3999-43c0-a02f-17f31116eace" providerId="ADAL" clId="{1789CC17-4EBB-4F87-81FB-ACC80DF0C480}" dt="2024-10-31T07:13:08.917" v="132"/>
        <pc:sldMkLst>
          <pc:docMk/>
          <pc:sldMk cId="1738274113" sldId="586"/>
        </pc:sldMkLst>
        <pc:spChg chg="mod">
          <ac:chgData name="AbdullahHalawany" userId="93acd4f6-3999-43c0-a02f-17f31116eace" providerId="ADAL" clId="{1789CC17-4EBB-4F87-81FB-ACC80DF0C480}" dt="2024-10-31T04:37:38.723" v="51" actId="1076"/>
          <ac:spMkLst>
            <pc:docMk/>
            <pc:sldMk cId="1738274113" sldId="586"/>
            <ac:spMk id="10" creationId="{990169C1-5DF2-45B9-864B-8E2661F2032F}"/>
          </ac:spMkLst>
        </pc:spChg>
        <pc:spChg chg="mod">
          <ac:chgData name="AbdullahHalawany" userId="93acd4f6-3999-43c0-a02f-17f31116eace" providerId="ADAL" clId="{1789CC17-4EBB-4F87-81FB-ACC80DF0C480}" dt="2024-10-31T04:37:34.478" v="50" actId="1076"/>
          <ac:spMkLst>
            <pc:docMk/>
            <pc:sldMk cId="1738274113" sldId="586"/>
            <ac:spMk id="14" creationId="{00000000-0000-0000-0000-000000000000}"/>
          </ac:spMkLst>
        </pc:spChg>
        <pc:picChg chg="add del mod">
          <ac:chgData name="AbdullahHalawany" userId="93acd4f6-3999-43c0-a02f-17f31116eace" providerId="ADAL" clId="{1789CC17-4EBB-4F87-81FB-ACC80DF0C480}" dt="2024-10-31T05:11:02.014" v="82"/>
          <ac:picMkLst>
            <pc:docMk/>
            <pc:sldMk cId="1738274113" sldId="586"/>
            <ac:picMk id="5" creationId="{0D3D3B7C-A0EB-8DA2-E757-00C2558F2BA6}"/>
          </ac:picMkLst>
        </pc:picChg>
        <pc:picChg chg="add del mod ord">
          <ac:chgData name="AbdullahHalawany" userId="93acd4f6-3999-43c0-a02f-17f31116eace" providerId="ADAL" clId="{1789CC17-4EBB-4F87-81FB-ACC80DF0C480}" dt="2024-10-31T05:12:19.582" v="83"/>
          <ac:picMkLst>
            <pc:docMk/>
            <pc:sldMk cId="1738274113" sldId="586"/>
            <ac:picMk id="8" creationId="{4650755A-4D7B-AAF1-9487-83A6301C41F4}"/>
          </ac:picMkLst>
        </pc:picChg>
        <pc:picChg chg="add del mod">
          <ac:chgData name="AbdullahHalawany" userId="93acd4f6-3999-43c0-a02f-17f31116eace" providerId="ADAL" clId="{1789CC17-4EBB-4F87-81FB-ACC80DF0C480}" dt="2024-10-31T07:13:08.917" v="132"/>
          <ac:picMkLst>
            <pc:docMk/>
            <pc:sldMk cId="1738274113" sldId="586"/>
            <ac:picMk id="9" creationId="{900BC67F-F324-81C6-C071-B999C24E4EF5}"/>
          </ac:picMkLst>
        </pc:picChg>
      </pc:sldChg>
      <pc:sldChg chg="addSp delSp modSp modTransition modAnim">
        <pc:chgData name="AbdullahHalawany" userId="93acd4f6-3999-43c0-a02f-17f31116eace" providerId="ADAL" clId="{1789CC17-4EBB-4F87-81FB-ACC80DF0C480}" dt="2024-10-31T07:13:08.917" v="132"/>
        <pc:sldMkLst>
          <pc:docMk/>
          <pc:sldMk cId="51338143" sldId="587"/>
        </pc:sldMkLst>
        <pc:picChg chg="add del mod">
          <ac:chgData name="AbdullahHalawany" userId="93acd4f6-3999-43c0-a02f-17f31116eace" providerId="ADAL" clId="{1789CC17-4EBB-4F87-81FB-ACC80DF0C480}" dt="2024-10-31T07:13:08.917" v="132"/>
          <ac:picMkLst>
            <pc:docMk/>
            <pc:sldMk cId="51338143" sldId="587"/>
            <ac:picMk id="16" creationId="{2460A051-BE58-9B56-FBF8-AB9605CAAB42}"/>
          </ac:picMkLst>
        </pc:picChg>
      </pc:sldChg>
      <pc:sldChg chg="addSp delSp modSp mod modTransition modAnim">
        <pc:chgData name="AbdullahHalawany" userId="93acd4f6-3999-43c0-a02f-17f31116eace" providerId="ADAL" clId="{1789CC17-4EBB-4F87-81FB-ACC80DF0C480}" dt="2024-10-31T07:13:08.917" v="132"/>
        <pc:sldMkLst>
          <pc:docMk/>
          <pc:sldMk cId="1566672731" sldId="588"/>
        </pc:sldMkLst>
        <pc:picChg chg="add del mod">
          <ac:chgData name="AbdullahHalawany" userId="93acd4f6-3999-43c0-a02f-17f31116eace" providerId="ADAL" clId="{1789CC17-4EBB-4F87-81FB-ACC80DF0C480}" dt="2024-10-31T05:14:11.020" v="86"/>
          <ac:picMkLst>
            <pc:docMk/>
            <pc:sldMk cId="1566672731" sldId="588"/>
            <ac:picMk id="5" creationId="{02BD1032-420B-D6A2-F7B8-54921F2BF349}"/>
          </ac:picMkLst>
        </pc:picChg>
        <pc:picChg chg="add del mod ord">
          <ac:chgData name="AbdullahHalawany" userId="93acd4f6-3999-43c0-a02f-17f31116eace" providerId="ADAL" clId="{1789CC17-4EBB-4F87-81FB-ACC80DF0C480}" dt="2024-10-31T05:16:39.016" v="87"/>
          <ac:picMkLst>
            <pc:docMk/>
            <pc:sldMk cId="1566672731" sldId="588"/>
            <ac:picMk id="8" creationId="{C7AB7D98-DEC3-D7BE-5739-095866F934D7}"/>
          </ac:picMkLst>
        </pc:picChg>
        <pc:picChg chg="add del mod">
          <ac:chgData name="AbdullahHalawany" userId="93acd4f6-3999-43c0-a02f-17f31116eace" providerId="ADAL" clId="{1789CC17-4EBB-4F87-81FB-ACC80DF0C480}" dt="2024-10-31T07:13:08.917" v="132"/>
          <ac:picMkLst>
            <pc:docMk/>
            <pc:sldMk cId="1566672731" sldId="588"/>
            <ac:picMk id="9" creationId="{5C097D06-425E-A3FD-7571-A979CC076C47}"/>
          </ac:picMkLst>
        </pc:picChg>
      </pc:sldChg>
      <pc:sldChg chg="addSp delSp modSp mod modTransition modAnim">
        <pc:chgData name="AbdullahHalawany" userId="93acd4f6-3999-43c0-a02f-17f31116eace" providerId="ADAL" clId="{1789CC17-4EBB-4F87-81FB-ACC80DF0C480}" dt="2024-10-31T07:13:08.917" v="132"/>
        <pc:sldMkLst>
          <pc:docMk/>
          <pc:sldMk cId="3996977730" sldId="589"/>
        </pc:sldMkLst>
        <pc:picChg chg="add del mod">
          <ac:chgData name="AbdullahHalawany" userId="93acd4f6-3999-43c0-a02f-17f31116eace" providerId="ADAL" clId="{1789CC17-4EBB-4F87-81FB-ACC80DF0C480}" dt="2024-10-31T05:17:23.689" v="90"/>
          <ac:picMkLst>
            <pc:docMk/>
            <pc:sldMk cId="3996977730" sldId="589"/>
            <ac:picMk id="9" creationId="{F6A4C462-633D-7CA7-4B85-7D3EBDEDECE5}"/>
          </ac:picMkLst>
        </pc:picChg>
        <pc:picChg chg="add del mod ord">
          <ac:chgData name="AbdullahHalawany" userId="93acd4f6-3999-43c0-a02f-17f31116eace" providerId="ADAL" clId="{1789CC17-4EBB-4F87-81FB-ACC80DF0C480}" dt="2024-10-31T05:19:20.929" v="91"/>
          <ac:picMkLst>
            <pc:docMk/>
            <pc:sldMk cId="3996977730" sldId="589"/>
            <ac:picMk id="17" creationId="{F294F859-A482-A84E-20D7-8D76F02D7B2F}"/>
          </ac:picMkLst>
        </pc:picChg>
        <pc:picChg chg="add del mod">
          <ac:chgData name="AbdullahHalawany" userId="93acd4f6-3999-43c0-a02f-17f31116eace" providerId="ADAL" clId="{1789CC17-4EBB-4F87-81FB-ACC80DF0C480}" dt="2024-10-31T07:13:08.917" v="132"/>
          <ac:picMkLst>
            <pc:docMk/>
            <pc:sldMk cId="3996977730" sldId="589"/>
            <ac:picMk id="18" creationId="{78020F85-D006-C7CD-1085-6F33E93D1FBD}"/>
          </ac:picMkLst>
        </pc:picChg>
      </pc:sldChg>
      <pc:sldChg chg="addSp delSp modSp modTransition modAnim">
        <pc:chgData name="AbdullahHalawany" userId="93acd4f6-3999-43c0-a02f-17f31116eace" providerId="ADAL" clId="{1789CC17-4EBB-4F87-81FB-ACC80DF0C480}" dt="2024-10-31T07:13:08.917" v="132"/>
        <pc:sldMkLst>
          <pc:docMk/>
          <pc:sldMk cId="1550464049" sldId="590"/>
        </pc:sldMkLst>
        <pc:picChg chg="add del mod">
          <ac:chgData name="AbdullahHalawany" userId="93acd4f6-3999-43c0-a02f-17f31116eace" providerId="ADAL" clId="{1789CC17-4EBB-4F87-81FB-ACC80DF0C480}" dt="2024-10-31T07:13:08.917" v="132"/>
          <ac:picMkLst>
            <pc:docMk/>
            <pc:sldMk cId="1550464049" sldId="590"/>
            <ac:picMk id="12" creationId="{E7A33433-1E91-5D5D-7BD8-B8B2ECD1ADC9}"/>
          </ac:picMkLst>
        </pc:picChg>
      </pc:sldChg>
      <pc:sldChg chg="addSp delSp modSp modTransition modAnim">
        <pc:chgData name="AbdullahHalawany" userId="93acd4f6-3999-43c0-a02f-17f31116eace" providerId="ADAL" clId="{1789CC17-4EBB-4F87-81FB-ACC80DF0C480}" dt="2024-10-31T07:13:08.917" v="132"/>
        <pc:sldMkLst>
          <pc:docMk/>
          <pc:sldMk cId="2453189734" sldId="591"/>
        </pc:sldMkLst>
        <pc:picChg chg="add del mod">
          <ac:chgData name="AbdullahHalawany" userId="93acd4f6-3999-43c0-a02f-17f31116eace" providerId="ADAL" clId="{1789CC17-4EBB-4F87-81FB-ACC80DF0C480}" dt="2024-10-31T07:13:08.917" v="132"/>
          <ac:picMkLst>
            <pc:docMk/>
            <pc:sldMk cId="2453189734" sldId="591"/>
            <ac:picMk id="5" creationId="{9FA77B52-5339-5D4D-BB5B-131DA7E48C40}"/>
          </ac:picMkLst>
        </pc:picChg>
      </pc:sldChg>
      <pc:sldChg chg="addSp delSp modSp modTransition modAnim">
        <pc:chgData name="AbdullahHalawany" userId="93acd4f6-3999-43c0-a02f-17f31116eace" providerId="ADAL" clId="{1789CC17-4EBB-4F87-81FB-ACC80DF0C480}" dt="2024-10-31T07:13:08.917" v="132"/>
        <pc:sldMkLst>
          <pc:docMk/>
          <pc:sldMk cId="3802161393" sldId="592"/>
        </pc:sldMkLst>
        <pc:picChg chg="add del mod">
          <ac:chgData name="AbdullahHalawany" userId="93acd4f6-3999-43c0-a02f-17f31116eace" providerId="ADAL" clId="{1789CC17-4EBB-4F87-81FB-ACC80DF0C480}" dt="2024-10-31T07:13:08.917" v="132"/>
          <ac:picMkLst>
            <pc:docMk/>
            <pc:sldMk cId="3802161393" sldId="592"/>
            <ac:picMk id="4" creationId="{2F0B9BD6-565E-4598-B111-C8D033741792}"/>
          </ac:picMkLst>
        </pc:picChg>
      </pc:sldChg>
      <pc:sldChg chg="addSp delSp modSp mod modTransition modAnim">
        <pc:chgData name="AbdullahHalawany" userId="93acd4f6-3999-43c0-a02f-17f31116eace" providerId="ADAL" clId="{1789CC17-4EBB-4F87-81FB-ACC80DF0C480}" dt="2024-10-31T07:13:08.917" v="132"/>
        <pc:sldMkLst>
          <pc:docMk/>
          <pc:sldMk cId="4005999317" sldId="593"/>
        </pc:sldMkLst>
        <pc:spChg chg="mod">
          <ac:chgData name="AbdullahHalawany" userId="93acd4f6-3999-43c0-a02f-17f31116eace" providerId="ADAL" clId="{1789CC17-4EBB-4F87-81FB-ACC80DF0C480}" dt="2024-10-29T10:36:30.383" v="45" actId="14100"/>
          <ac:spMkLst>
            <pc:docMk/>
            <pc:sldMk cId="4005999317" sldId="593"/>
            <ac:spMk id="10" creationId="{990169C1-5DF2-45B9-864B-8E2661F2032F}"/>
          </ac:spMkLst>
        </pc:spChg>
        <pc:picChg chg="add del mod">
          <ac:chgData name="AbdullahHalawany" userId="93acd4f6-3999-43c0-a02f-17f31116eace" providerId="ADAL" clId="{1789CC17-4EBB-4F87-81FB-ACC80DF0C480}" dt="2024-10-31T07:13:08.917" v="132"/>
          <ac:picMkLst>
            <pc:docMk/>
            <pc:sldMk cId="4005999317" sldId="593"/>
            <ac:picMk id="4" creationId="{01806E89-9A18-B0B4-C191-D3188E8A2E66}"/>
          </ac:picMkLst>
        </pc:picChg>
      </pc:sldChg>
      <pc:sldChg chg="addSp delSp modSp mod modTransition modAnim">
        <pc:chgData name="AbdullahHalawany" userId="93acd4f6-3999-43c0-a02f-17f31116eace" providerId="ADAL" clId="{1789CC17-4EBB-4F87-81FB-ACC80DF0C480}" dt="2024-10-31T07:13:08.917" v="132"/>
        <pc:sldMkLst>
          <pc:docMk/>
          <pc:sldMk cId="4252703164" sldId="594"/>
        </pc:sldMkLst>
        <pc:spChg chg="mod">
          <ac:chgData name="AbdullahHalawany" userId="93acd4f6-3999-43c0-a02f-17f31116eace" providerId="ADAL" clId="{1789CC17-4EBB-4F87-81FB-ACC80DF0C480}" dt="2024-10-31T04:38:10.547" v="54" actId="1076"/>
          <ac:spMkLst>
            <pc:docMk/>
            <pc:sldMk cId="4252703164" sldId="594"/>
            <ac:spMk id="15" creationId="{00000000-0000-0000-0000-000000000000}"/>
          </ac:spMkLst>
        </pc:spChg>
        <pc:picChg chg="add del mod">
          <ac:chgData name="AbdullahHalawany" userId="93acd4f6-3999-43c0-a02f-17f31116eace" providerId="ADAL" clId="{1789CC17-4EBB-4F87-81FB-ACC80DF0C480}" dt="2024-10-31T07:13:08.917" v="132"/>
          <ac:picMkLst>
            <pc:docMk/>
            <pc:sldMk cId="4252703164" sldId="594"/>
            <ac:picMk id="4" creationId="{256C3A9B-2516-7E60-1D5F-673A71993FD0}"/>
          </ac:picMkLst>
        </pc:picChg>
      </pc:sldChg>
      <pc:sldChg chg="addSp delSp modSp mod modTransition modAnim">
        <pc:chgData name="AbdullahHalawany" userId="93acd4f6-3999-43c0-a02f-17f31116eace" providerId="ADAL" clId="{1789CC17-4EBB-4F87-81FB-ACC80DF0C480}" dt="2024-10-31T07:13:08.917" v="132"/>
        <pc:sldMkLst>
          <pc:docMk/>
          <pc:sldMk cId="2810551693" sldId="595"/>
        </pc:sldMkLst>
        <pc:spChg chg="mod">
          <ac:chgData name="AbdullahHalawany" userId="93acd4f6-3999-43c0-a02f-17f31116eace" providerId="ADAL" clId="{1789CC17-4EBB-4F87-81FB-ACC80DF0C480}" dt="2024-10-31T04:38:27.844" v="55" actId="1076"/>
          <ac:spMkLst>
            <pc:docMk/>
            <pc:sldMk cId="2810551693" sldId="595"/>
            <ac:spMk id="11" creationId="{E24224E4-504D-4BAE-B81F-2C2CCA58DB84}"/>
          </ac:spMkLst>
        </pc:spChg>
        <pc:picChg chg="add del mod">
          <ac:chgData name="AbdullahHalawany" userId="93acd4f6-3999-43c0-a02f-17f31116eace" providerId="ADAL" clId="{1789CC17-4EBB-4F87-81FB-ACC80DF0C480}" dt="2024-10-31T05:37:12.584" v="94"/>
          <ac:picMkLst>
            <pc:docMk/>
            <pc:sldMk cId="2810551693" sldId="595"/>
            <ac:picMk id="4" creationId="{D9111868-4FBF-D093-E01B-14F4FFDF6FD6}"/>
          </ac:picMkLst>
        </pc:picChg>
        <pc:picChg chg="add del mod ord">
          <ac:chgData name="AbdullahHalawany" userId="93acd4f6-3999-43c0-a02f-17f31116eace" providerId="ADAL" clId="{1789CC17-4EBB-4F87-81FB-ACC80DF0C480}" dt="2024-10-31T05:40:38.233" v="95"/>
          <ac:picMkLst>
            <pc:docMk/>
            <pc:sldMk cId="2810551693" sldId="595"/>
            <ac:picMk id="7" creationId="{60A61B6B-4EBC-B9C1-0870-996A271E751B}"/>
          </ac:picMkLst>
        </pc:picChg>
        <pc:picChg chg="add del mod">
          <ac:chgData name="AbdullahHalawany" userId="93acd4f6-3999-43c0-a02f-17f31116eace" providerId="ADAL" clId="{1789CC17-4EBB-4F87-81FB-ACC80DF0C480}" dt="2024-10-31T07:13:08.917" v="132"/>
          <ac:picMkLst>
            <pc:docMk/>
            <pc:sldMk cId="2810551693" sldId="595"/>
            <ac:picMk id="8" creationId="{B1398EF7-D960-1C9F-1BA8-C9817A0B33CC}"/>
          </ac:picMkLst>
        </pc:picChg>
      </pc:sldChg>
      <pc:sldChg chg="addSp delSp modSp modTransition modAnim">
        <pc:chgData name="AbdullahHalawany" userId="93acd4f6-3999-43c0-a02f-17f31116eace" providerId="ADAL" clId="{1789CC17-4EBB-4F87-81FB-ACC80DF0C480}" dt="2024-10-31T07:13:08.917" v="132"/>
        <pc:sldMkLst>
          <pc:docMk/>
          <pc:sldMk cId="2393643038" sldId="596"/>
        </pc:sldMkLst>
        <pc:picChg chg="add del mod">
          <ac:chgData name="AbdullahHalawany" userId="93acd4f6-3999-43c0-a02f-17f31116eace" providerId="ADAL" clId="{1789CC17-4EBB-4F87-81FB-ACC80DF0C480}" dt="2024-10-31T07:13:08.917" v="132"/>
          <ac:picMkLst>
            <pc:docMk/>
            <pc:sldMk cId="2393643038" sldId="596"/>
            <ac:picMk id="16" creationId="{80C029D6-0082-4F7C-E27F-3812FD2A8E49}"/>
          </ac:picMkLst>
        </pc:picChg>
      </pc:sldChg>
      <pc:sldChg chg="addSp delSp modSp mod modTransition modAnim">
        <pc:chgData name="AbdullahHalawany" userId="93acd4f6-3999-43c0-a02f-17f31116eace" providerId="ADAL" clId="{1789CC17-4EBB-4F87-81FB-ACC80DF0C480}" dt="2024-10-31T07:13:08.917" v="132"/>
        <pc:sldMkLst>
          <pc:docMk/>
          <pc:sldMk cId="3480457842" sldId="597"/>
        </pc:sldMkLst>
        <pc:spChg chg="mod">
          <ac:chgData name="AbdullahHalawany" userId="93acd4f6-3999-43c0-a02f-17f31116eace" providerId="ADAL" clId="{1789CC17-4EBB-4F87-81FB-ACC80DF0C480}" dt="2024-10-31T04:40:45.348" v="57" actId="1076"/>
          <ac:spMkLst>
            <pc:docMk/>
            <pc:sldMk cId="3480457842" sldId="597"/>
            <ac:spMk id="15" creationId="{00000000-0000-0000-0000-000000000000}"/>
          </ac:spMkLst>
        </pc:spChg>
        <pc:picChg chg="add del mod">
          <ac:chgData name="AbdullahHalawany" userId="93acd4f6-3999-43c0-a02f-17f31116eace" providerId="ADAL" clId="{1789CC17-4EBB-4F87-81FB-ACC80DF0C480}" dt="2024-10-31T07:13:08.917" v="132"/>
          <ac:picMkLst>
            <pc:docMk/>
            <pc:sldMk cId="3480457842" sldId="597"/>
            <ac:picMk id="5" creationId="{35D47BA8-4F1C-EC63-5F7F-FDE749D1A7D3}"/>
          </ac:picMkLst>
        </pc:picChg>
      </pc:sldChg>
      <pc:sldChg chg="addSp delSp modSp mod modTransition modAnim">
        <pc:chgData name="AbdullahHalawany" userId="93acd4f6-3999-43c0-a02f-17f31116eace" providerId="ADAL" clId="{1789CC17-4EBB-4F87-81FB-ACC80DF0C480}" dt="2024-10-31T07:13:08.917" v="132"/>
        <pc:sldMkLst>
          <pc:docMk/>
          <pc:sldMk cId="3259167427" sldId="598"/>
        </pc:sldMkLst>
        <pc:picChg chg="add del mod">
          <ac:chgData name="AbdullahHalawany" userId="93acd4f6-3999-43c0-a02f-17f31116eace" providerId="ADAL" clId="{1789CC17-4EBB-4F87-81FB-ACC80DF0C480}" dt="2024-10-31T05:46:44.367" v="98"/>
          <ac:picMkLst>
            <pc:docMk/>
            <pc:sldMk cId="3259167427" sldId="598"/>
            <ac:picMk id="4" creationId="{BF8D51B4-BFAE-FEDB-1B14-2024BCC8D034}"/>
          </ac:picMkLst>
        </pc:picChg>
        <pc:picChg chg="add del mod ord">
          <ac:chgData name="AbdullahHalawany" userId="93acd4f6-3999-43c0-a02f-17f31116eace" providerId="ADAL" clId="{1789CC17-4EBB-4F87-81FB-ACC80DF0C480}" dt="2024-10-31T05:48:15.813" v="99"/>
          <ac:picMkLst>
            <pc:docMk/>
            <pc:sldMk cId="3259167427" sldId="598"/>
            <ac:picMk id="7" creationId="{5F72B830-9EAC-CEA5-9A93-3BEAD2352323}"/>
          </ac:picMkLst>
        </pc:picChg>
        <pc:picChg chg="add del mod">
          <ac:chgData name="AbdullahHalawany" userId="93acd4f6-3999-43c0-a02f-17f31116eace" providerId="ADAL" clId="{1789CC17-4EBB-4F87-81FB-ACC80DF0C480}" dt="2024-10-31T07:13:08.917" v="132"/>
          <ac:picMkLst>
            <pc:docMk/>
            <pc:sldMk cId="3259167427" sldId="598"/>
            <ac:picMk id="8" creationId="{DA9D1460-DB4E-E7E4-922E-6A4E11CCD89C}"/>
          </ac:picMkLst>
        </pc:picChg>
      </pc:sldChg>
      <pc:sldChg chg="addSp delSp modSp modTransition modAnim">
        <pc:chgData name="AbdullahHalawany" userId="93acd4f6-3999-43c0-a02f-17f31116eace" providerId="ADAL" clId="{1789CC17-4EBB-4F87-81FB-ACC80DF0C480}" dt="2024-10-31T07:13:08.917" v="132"/>
        <pc:sldMkLst>
          <pc:docMk/>
          <pc:sldMk cId="1416101726" sldId="599"/>
        </pc:sldMkLst>
        <pc:picChg chg="add del mod">
          <ac:chgData name="AbdullahHalawany" userId="93acd4f6-3999-43c0-a02f-17f31116eace" providerId="ADAL" clId="{1789CC17-4EBB-4F87-81FB-ACC80DF0C480}" dt="2024-10-31T07:13:08.917" v="132"/>
          <ac:picMkLst>
            <pc:docMk/>
            <pc:sldMk cId="1416101726" sldId="599"/>
            <ac:picMk id="9" creationId="{9D13EF30-473D-4128-F701-B2191616EEB9}"/>
          </ac:picMkLst>
        </pc:picChg>
      </pc:sldChg>
      <pc:sldChg chg="addSp delSp modSp modTransition modAnim">
        <pc:chgData name="AbdullahHalawany" userId="93acd4f6-3999-43c0-a02f-17f31116eace" providerId="ADAL" clId="{1789CC17-4EBB-4F87-81FB-ACC80DF0C480}" dt="2024-10-31T07:13:08.917" v="132"/>
        <pc:sldMkLst>
          <pc:docMk/>
          <pc:sldMk cId="1285687449" sldId="600"/>
        </pc:sldMkLst>
        <pc:picChg chg="add del mod">
          <ac:chgData name="AbdullahHalawany" userId="93acd4f6-3999-43c0-a02f-17f31116eace" providerId="ADAL" clId="{1789CC17-4EBB-4F87-81FB-ACC80DF0C480}" dt="2024-10-31T07:13:08.917" v="132"/>
          <ac:picMkLst>
            <pc:docMk/>
            <pc:sldMk cId="1285687449" sldId="600"/>
            <ac:picMk id="5" creationId="{CDF5812A-118B-2A9C-6AD4-CE5089704B43}"/>
          </ac:picMkLst>
        </pc:picChg>
      </pc:sldChg>
      <pc:sldChg chg="addSp delSp modSp modTransition modAnim">
        <pc:chgData name="AbdullahHalawany" userId="93acd4f6-3999-43c0-a02f-17f31116eace" providerId="ADAL" clId="{1789CC17-4EBB-4F87-81FB-ACC80DF0C480}" dt="2024-10-31T07:13:08.917" v="132"/>
        <pc:sldMkLst>
          <pc:docMk/>
          <pc:sldMk cId="1424704833" sldId="601"/>
        </pc:sldMkLst>
        <pc:picChg chg="add del mod">
          <ac:chgData name="AbdullahHalawany" userId="93acd4f6-3999-43c0-a02f-17f31116eace" providerId="ADAL" clId="{1789CC17-4EBB-4F87-81FB-ACC80DF0C480}" dt="2024-10-31T07:13:08.917" v="132"/>
          <ac:picMkLst>
            <pc:docMk/>
            <pc:sldMk cId="1424704833" sldId="601"/>
            <ac:picMk id="4" creationId="{9EA6178A-EB2A-E4F4-9E57-F66F3A375FB5}"/>
          </ac:picMkLst>
        </pc:picChg>
      </pc:sldChg>
      <pc:sldChg chg="addSp delSp modSp modTransition modAnim">
        <pc:chgData name="AbdullahHalawany" userId="93acd4f6-3999-43c0-a02f-17f31116eace" providerId="ADAL" clId="{1789CC17-4EBB-4F87-81FB-ACC80DF0C480}" dt="2024-10-31T07:13:08.917" v="132"/>
        <pc:sldMkLst>
          <pc:docMk/>
          <pc:sldMk cId="1080601033" sldId="602"/>
        </pc:sldMkLst>
        <pc:picChg chg="add del mod">
          <ac:chgData name="AbdullahHalawany" userId="93acd4f6-3999-43c0-a02f-17f31116eace" providerId="ADAL" clId="{1789CC17-4EBB-4F87-81FB-ACC80DF0C480}" dt="2024-10-31T07:13:08.917" v="132"/>
          <ac:picMkLst>
            <pc:docMk/>
            <pc:sldMk cId="1080601033" sldId="602"/>
            <ac:picMk id="4" creationId="{CB01C864-1DAB-4110-AD17-1CA32AEAB1E6}"/>
          </ac:picMkLst>
        </pc:picChg>
      </pc:sldChg>
      <pc:sldChg chg="addSp delSp modSp mod modTransition modAnim">
        <pc:chgData name="AbdullahHalawany" userId="93acd4f6-3999-43c0-a02f-17f31116eace" providerId="ADAL" clId="{1789CC17-4EBB-4F87-81FB-ACC80DF0C480}" dt="2024-10-31T07:13:08.917" v="132"/>
        <pc:sldMkLst>
          <pc:docMk/>
          <pc:sldMk cId="238447749" sldId="603"/>
        </pc:sldMkLst>
        <pc:picChg chg="add del mod">
          <ac:chgData name="AbdullahHalawany" userId="93acd4f6-3999-43c0-a02f-17f31116eace" providerId="ADAL" clId="{1789CC17-4EBB-4F87-81FB-ACC80DF0C480}" dt="2024-10-31T05:57:41.202" v="102"/>
          <ac:picMkLst>
            <pc:docMk/>
            <pc:sldMk cId="238447749" sldId="603"/>
            <ac:picMk id="4" creationId="{B2B77989-BB78-E525-3D19-CFEA37F771FC}"/>
          </ac:picMkLst>
        </pc:picChg>
        <pc:picChg chg="add del mod ord">
          <ac:chgData name="AbdullahHalawany" userId="93acd4f6-3999-43c0-a02f-17f31116eace" providerId="ADAL" clId="{1789CC17-4EBB-4F87-81FB-ACC80DF0C480}" dt="2024-10-31T05:59:46.311" v="103"/>
          <ac:picMkLst>
            <pc:docMk/>
            <pc:sldMk cId="238447749" sldId="603"/>
            <ac:picMk id="7" creationId="{433CF3A3-D96B-6CCB-D647-CB48B263918F}"/>
          </ac:picMkLst>
        </pc:picChg>
        <pc:picChg chg="add del mod">
          <ac:chgData name="AbdullahHalawany" userId="93acd4f6-3999-43c0-a02f-17f31116eace" providerId="ADAL" clId="{1789CC17-4EBB-4F87-81FB-ACC80DF0C480}" dt="2024-10-31T07:13:08.917" v="132"/>
          <ac:picMkLst>
            <pc:docMk/>
            <pc:sldMk cId="238447749" sldId="603"/>
            <ac:picMk id="8" creationId="{AED7502B-08C5-D4A9-6546-D9092E3B5258}"/>
          </ac:picMkLst>
        </pc:picChg>
      </pc:sldChg>
      <pc:sldChg chg="addSp delSp modSp modTransition modAnim">
        <pc:chgData name="AbdullahHalawany" userId="93acd4f6-3999-43c0-a02f-17f31116eace" providerId="ADAL" clId="{1789CC17-4EBB-4F87-81FB-ACC80DF0C480}" dt="2024-10-31T07:13:08.917" v="132"/>
        <pc:sldMkLst>
          <pc:docMk/>
          <pc:sldMk cId="1168796619" sldId="604"/>
        </pc:sldMkLst>
        <pc:spChg chg="mod">
          <ac:chgData name="AbdullahHalawany" userId="93acd4f6-3999-43c0-a02f-17f31116eace" providerId="ADAL" clId="{1789CC17-4EBB-4F87-81FB-ACC80DF0C480}" dt="2024-10-31T04:44:38.712" v="58"/>
          <ac:spMkLst>
            <pc:docMk/>
            <pc:sldMk cId="1168796619" sldId="604"/>
            <ac:spMk id="10" creationId="{990169C1-5DF2-45B9-864B-8E2661F2032F}"/>
          </ac:spMkLst>
        </pc:spChg>
        <pc:picChg chg="add del mod">
          <ac:chgData name="AbdullahHalawany" userId="93acd4f6-3999-43c0-a02f-17f31116eace" providerId="ADAL" clId="{1789CC17-4EBB-4F87-81FB-ACC80DF0C480}" dt="2024-10-31T07:13:08.917" v="132"/>
          <ac:picMkLst>
            <pc:docMk/>
            <pc:sldMk cId="1168796619" sldId="604"/>
            <ac:picMk id="9" creationId="{DCC92A39-54EA-5594-3B1F-00EDAE664AE8}"/>
          </ac:picMkLst>
        </pc:picChg>
      </pc:sldChg>
      <pc:sldChg chg="addSp delSp modSp modTransition modAnim">
        <pc:chgData name="AbdullahHalawany" userId="93acd4f6-3999-43c0-a02f-17f31116eace" providerId="ADAL" clId="{1789CC17-4EBB-4F87-81FB-ACC80DF0C480}" dt="2024-10-31T07:13:08.917" v="132"/>
        <pc:sldMkLst>
          <pc:docMk/>
          <pc:sldMk cId="1256862498" sldId="605"/>
        </pc:sldMkLst>
        <pc:picChg chg="add del mod">
          <ac:chgData name="AbdullahHalawany" userId="93acd4f6-3999-43c0-a02f-17f31116eace" providerId="ADAL" clId="{1789CC17-4EBB-4F87-81FB-ACC80DF0C480}" dt="2024-10-31T07:13:08.917" v="132"/>
          <ac:picMkLst>
            <pc:docMk/>
            <pc:sldMk cId="1256862498" sldId="605"/>
            <ac:picMk id="5" creationId="{FC0DF76A-B11A-FD16-721E-C8DA3FD3BD20}"/>
          </ac:picMkLst>
        </pc:picChg>
      </pc:sldChg>
      <pc:sldChg chg="addSp delSp modSp modTransition modAnim">
        <pc:chgData name="AbdullahHalawany" userId="93acd4f6-3999-43c0-a02f-17f31116eace" providerId="ADAL" clId="{1789CC17-4EBB-4F87-81FB-ACC80DF0C480}" dt="2024-10-31T07:13:08.917" v="132"/>
        <pc:sldMkLst>
          <pc:docMk/>
          <pc:sldMk cId="3194002760" sldId="606"/>
        </pc:sldMkLst>
        <pc:picChg chg="add del mod">
          <ac:chgData name="AbdullahHalawany" userId="93acd4f6-3999-43c0-a02f-17f31116eace" providerId="ADAL" clId="{1789CC17-4EBB-4F87-81FB-ACC80DF0C480}" dt="2024-10-31T07:13:08.917" v="132"/>
          <ac:picMkLst>
            <pc:docMk/>
            <pc:sldMk cId="3194002760" sldId="606"/>
            <ac:picMk id="4" creationId="{7C874C45-A8E6-FD7D-73BB-09EB04085B58}"/>
          </ac:picMkLst>
        </pc:picChg>
      </pc:sldChg>
      <pc:sldChg chg="addSp delSp modSp mod modTransition modAnim">
        <pc:chgData name="AbdullahHalawany" userId="93acd4f6-3999-43c0-a02f-17f31116eace" providerId="ADAL" clId="{1789CC17-4EBB-4F87-81FB-ACC80DF0C480}" dt="2024-10-31T07:13:08.917" v="132"/>
        <pc:sldMkLst>
          <pc:docMk/>
          <pc:sldMk cId="3603648323" sldId="607"/>
        </pc:sldMkLst>
        <pc:picChg chg="add del mod">
          <ac:chgData name="AbdullahHalawany" userId="93acd4f6-3999-43c0-a02f-17f31116eace" providerId="ADAL" clId="{1789CC17-4EBB-4F87-81FB-ACC80DF0C480}" dt="2024-10-31T06:11:09.900" v="106"/>
          <ac:picMkLst>
            <pc:docMk/>
            <pc:sldMk cId="3603648323" sldId="607"/>
            <ac:picMk id="5" creationId="{E6964DC4-7257-FD9D-BC16-682C4D599A3D}"/>
          </ac:picMkLst>
        </pc:picChg>
        <pc:picChg chg="add del mod ord">
          <ac:chgData name="AbdullahHalawany" userId="93acd4f6-3999-43c0-a02f-17f31116eace" providerId="ADAL" clId="{1789CC17-4EBB-4F87-81FB-ACC80DF0C480}" dt="2024-10-31T06:11:26.025" v="107"/>
          <ac:picMkLst>
            <pc:docMk/>
            <pc:sldMk cId="3603648323" sldId="607"/>
            <ac:picMk id="14" creationId="{1FBE81E0-CF81-D9D2-722C-EAF40049C039}"/>
          </ac:picMkLst>
        </pc:picChg>
        <pc:picChg chg="add del mod">
          <ac:chgData name="AbdullahHalawany" userId="93acd4f6-3999-43c0-a02f-17f31116eace" providerId="ADAL" clId="{1789CC17-4EBB-4F87-81FB-ACC80DF0C480}" dt="2024-10-31T06:11:28.588" v="109"/>
          <ac:picMkLst>
            <pc:docMk/>
            <pc:sldMk cId="3603648323" sldId="607"/>
            <ac:picMk id="15" creationId="{E3C32302-4886-6350-7CB0-A2F2A6823051}"/>
          </ac:picMkLst>
        </pc:picChg>
        <pc:picChg chg="add del mod ord">
          <ac:chgData name="AbdullahHalawany" userId="93acd4f6-3999-43c0-a02f-17f31116eace" providerId="ADAL" clId="{1789CC17-4EBB-4F87-81FB-ACC80DF0C480}" dt="2024-10-31T06:11:39.411" v="110"/>
          <ac:picMkLst>
            <pc:docMk/>
            <pc:sldMk cId="3603648323" sldId="607"/>
            <ac:picMk id="21" creationId="{E0DB0DE7-9256-5F2F-1D3D-D6EA611F2948}"/>
          </ac:picMkLst>
        </pc:picChg>
        <pc:picChg chg="add del mod">
          <ac:chgData name="AbdullahHalawany" userId="93acd4f6-3999-43c0-a02f-17f31116eace" providerId="ADAL" clId="{1789CC17-4EBB-4F87-81FB-ACC80DF0C480}" dt="2024-10-31T07:13:08.917" v="132"/>
          <ac:picMkLst>
            <pc:docMk/>
            <pc:sldMk cId="3603648323" sldId="607"/>
            <ac:picMk id="22" creationId="{C88B3715-44EA-D78F-B5BD-4ED32616C436}"/>
          </ac:picMkLst>
        </pc:picChg>
      </pc:sldChg>
      <pc:sldChg chg="addSp delSp modSp mod modTransition modAnim">
        <pc:chgData name="AbdullahHalawany" userId="93acd4f6-3999-43c0-a02f-17f31116eace" providerId="ADAL" clId="{1789CC17-4EBB-4F87-81FB-ACC80DF0C480}" dt="2024-10-31T07:13:08.917" v="132"/>
        <pc:sldMkLst>
          <pc:docMk/>
          <pc:sldMk cId="1812012337" sldId="608"/>
        </pc:sldMkLst>
        <pc:spChg chg="mod">
          <ac:chgData name="AbdullahHalawany" userId="93acd4f6-3999-43c0-a02f-17f31116eace" providerId="ADAL" clId="{1789CC17-4EBB-4F87-81FB-ACC80DF0C480}" dt="2024-10-29T10:12:19.727" v="11" actId="1076"/>
          <ac:spMkLst>
            <pc:docMk/>
            <pc:sldMk cId="1812012337" sldId="608"/>
            <ac:spMk id="15" creationId="{00000000-0000-0000-0000-000000000000}"/>
          </ac:spMkLst>
        </pc:spChg>
        <pc:picChg chg="add del mod">
          <ac:chgData name="AbdullahHalawany" userId="93acd4f6-3999-43c0-a02f-17f31116eace" providerId="ADAL" clId="{1789CC17-4EBB-4F87-81FB-ACC80DF0C480}" dt="2024-10-31T06:16:21.978" v="113"/>
          <ac:picMkLst>
            <pc:docMk/>
            <pc:sldMk cId="1812012337" sldId="608"/>
            <ac:picMk id="17" creationId="{E69BE0B9-2E61-237A-0EC5-C3C02AED76C7}"/>
          </ac:picMkLst>
        </pc:picChg>
        <pc:picChg chg="add del mod ord">
          <ac:chgData name="AbdullahHalawany" userId="93acd4f6-3999-43c0-a02f-17f31116eace" providerId="ADAL" clId="{1789CC17-4EBB-4F87-81FB-ACC80DF0C480}" dt="2024-10-31T06:18:32.772" v="114"/>
          <ac:picMkLst>
            <pc:docMk/>
            <pc:sldMk cId="1812012337" sldId="608"/>
            <ac:picMk id="23" creationId="{130C0812-D24E-9E7F-820A-2009B139C922}"/>
          </ac:picMkLst>
        </pc:picChg>
        <pc:picChg chg="add del mod">
          <ac:chgData name="AbdullahHalawany" userId="93acd4f6-3999-43c0-a02f-17f31116eace" providerId="ADAL" clId="{1789CC17-4EBB-4F87-81FB-ACC80DF0C480}" dt="2024-10-31T07:13:08.917" v="132"/>
          <ac:picMkLst>
            <pc:docMk/>
            <pc:sldMk cId="1812012337" sldId="608"/>
            <ac:picMk id="24" creationId="{E14A5D01-E219-C195-94FD-0191C1EC7AC0}"/>
          </ac:picMkLst>
        </pc:picChg>
      </pc:sldChg>
      <pc:sldChg chg="addSp delSp modSp mod modTransition modAnim">
        <pc:chgData name="AbdullahHalawany" userId="93acd4f6-3999-43c0-a02f-17f31116eace" providerId="ADAL" clId="{1789CC17-4EBB-4F87-81FB-ACC80DF0C480}" dt="2024-10-31T07:13:08.917" v="132"/>
        <pc:sldMkLst>
          <pc:docMk/>
          <pc:sldMk cId="2345906042" sldId="609"/>
        </pc:sldMkLst>
        <pc:spChg chg="mod">
          <ac:chgData name="AbdullahHalawany" userId="93acd4f6-3999-43c0-a02f-17f31116eace" providerId="ADAL" clId="{1789CC17-4EBB-4F87-81FB-ACC80DF0C480}" dt="2024-10-31T04:47:00.809" v="59" actId="113"/>
          <ac:spMkLst>
            <pc:docMk/>
            <pc:sldMk cId="2345906042" sldId="609"/>
            <ac:spMk id="10" creationId="{990169C1-5DF2-45B9-864B-8E2661F2032F}"/>
          </ac:spMkLst>
        </pc:spChg>
        <pc:spChg chg="mod">
          <ac:chgData name="AbdullahHalawany" userId="93acd4f6-3999-43c0-a02f-17f31116eace" providerId="ADAL" clId="{1789CC17-4EBB-4F87-81FB-ACC80DF0C480}" dt="2024-10-29T10:12:24.714" v="13" actId="1076"/>
          <ac:spMkLst>
            <pc:docMk/>
            <pc:sldMk cId="2345906042" sldId="609"/>
            <ac:spMk id="15" creationId="{00000000-0000-0000-0000-000000000000}"/>
          </ac:spMkLst>
        </pc:spChg>
        <pc:picChg chg="add del mod">
          <ac:chgData name="AbdullahHalawany" userId="93acd4f6-3999-43c0-a02f-17f31116eace" providerId="ADAL" clId="{1789CC17-4EBB-4F87-81FB-ACC80DF0C480}" dt="2024-10-31T07:13:08.917" v="132"/>
          <ac:picMkLst>
            <pc:docMk/>
            <pc:sldMk cId="2345906042" sldId="609"/>
            <ac:picMk id="11" creationId="{698C5262-534E-3AA5-6052-76003AA56ED1}"/>
          </ac:picMkLst>
        </pc:picChg>
      </pc:sldChg>
      <pc:sldChg chg="addSp delSp modSp mod modTransition modAnim">
        <pc:chgData name="AbdullahHalawany" userId="93acd4f6-3999-43c0-a02f-17f31116eace" providerId="ADAL" clId="{1789CC17-4EBB-4F87-81FB-ACC80DF0C480}" dt="2024-10-31T07:13:08.917" v="132"/>
        <pc:sldMkLst>
          <pc:docMk/>
          <pc:sldMk cId="4060884563" sldId="610"/>
        </pc:sldMkLst>
        <pc:spChg chg="mod">
          <ac:chgData name="AbdullahHalawany" userId="93acd4f6-3999-43c0-a02f-17f31116eace" providerId="ADAL" clId="{1789CC17-4EBB-4F87-81FB-ACC80DF0C480}" dt="2024-10-31T04:51:29.465" v="62" actId="1076"/>
          <ac:spMkLst>
            <pc:docMk/>
            <pc:sldMk cId="4060884563" sldId="610"/>
            <ac:spMk id="10" creationId="{990169C1-5DF2-45B9-864B-8E2661F2032F}"/>
          </ac:spMkLst>
        </pc:spChg>
        <pc:spChg chg="mod">
          <ac:chgData name="AbdullahHalawany" userId="93acd4f6-3999-43c0-a02f-17f31116eace" providerId="ADAL" clId="{1789CC17-4EBB-4F87-81FB-ACC80DF0C480}" dt="2024-10-29T10:12:31.693" v="16" actId="1076"/>
          <ac:spMkLst>
            <pc:docMk/>
            <pc:sldMk cId="4060884563" sldId="610"/>
            <ac:spMk id="15" creationId="{00000000-0000-0000-0000-000000000000}"/>
          </ac:spMkLst>
        </pc:spChg>
        <pc:picChg chg="add del mod">
          <ac:chgData name="AbdullahHalawany" userId="93acd4f6-3999-43c0-a02f-17f31116eace" providerId="ADAL" clId="{1789CC17-4EBB-4F87-81FB-ACC80DF0C480}" dt="2024-10-31T07:13:08.917" v="132"/>
          <ac:picMkLst>
            <pc:docMk/>
            <pc:sldMk cId="4060884563" sldId="610"/>
            <ac:picMk id="5" creationId="{CF11DE1E-7A59-E04F-E833-8B2D2BC1AC86}"/>
          </ac:picMkLst>
        </pc:picChg>
      </pc:sldChg>
      <pc:sldChg chg="addSp delSp modSp mod modTransition modAnim">
        <pc:chgData name="AbdullahHalawany" userId="93acd4f6-3999-43c0-a02f-17f31116eace" providerId="ADAL" clId="{1789CC17-4EBB-4F87-81FB-ACC80DF0C480}" dt="2024-10-31T07:13:08.917" v="132"/>
        <pc:sldMkLst>
          <pc:docMk/>
          <pc:sldMk cId="2047384485" sldId="611"/>
        </pc:sldMkLst>
        <pc:spChg chg="mod">
          <ac:chgData name="AbdullahHalawany" userId="93acd4f6-3999-43c0-a02f-17f31116eace" providerId="ADAL" clId="{1789CC17-4EBB-4F87-81FB-ACC80DF0C480}" dt="2024-10-29T10:12:37.818" v="18" actId="1076"/>
          <ac:spMkLst>
            <pc:docMk/>
            <pc:sldMk cId="2047384485" sldId="611"/>
            <ac:spMk id="15" creationId="{00000000-0000-0000-0000-000000000000}"/>
          </ac:spMkLst>
        </pc:spChg>
        <pc:picChg chg="add del mod">
          <ac:chgData name="AbdullahHalawany" userId="93acd4f6-3999-43c0-a02f-17f31116eace" providerId="ADAL" clId="{1789CC17-4EBB-4F87-81FB-ACC80DF0C480}" dt="2024-10-31T06:22:43.341" v="117"/>
          <ac:picMkLst>
            <pc:docMk/>
            <pc:sldMk cId="2047384485" sldId="611"/>
            <ac:picMk id="4" creationId="{CE224816-2E31-F78B-4716-D2400DCBBE22}"/>
          </ac:picMkLst>
        </pc:picChg>
        <pc:picChg chg="add del mod ord">
          <ac:chgData name="AbdullahHalawany" userId="93acd4f6-3999-43c0-a02f-17f31116eace" providerId="ADAL" clId="{1789CC17-4EBB-4F87-81FB-ACC80DF0C480}" dt="2024-10-31T06:24:57.198" v="118"/>
          <ac:picMkLst>
            <pc:docMk/>
            <pc:sldMk cId="2047384485" sldId="611"/>
            <ac:picMk id="7" creationId="{015F9A7B-AB14-44BC-7C2B-6662C61C665C}"/>
          </ac:picMkLst>
        </pc:picChg>
        <pc:picChg chg="add del mod">
          <ac:chgData name="AbdullahHalawany" userId="93acd4f6-3999-43c0-a02f-17f31116eace" providerId="ADAL" clId="{1789CC17-4EBB-4F87-81FB-ACC80DF0C480}" dt="2024-10-31T07:13:08.917" v="132"/>
          <ac:picMkLst>
            <pc:docMk/>
            <pc:sldMk cId="2047384485" sldId="611"/>
            <ac:picMk id="8" creationId="{C5705380-81FD-BEAF-CC0F-CD8DF2F83861}"/>
          </ac:picMkLst>
        </pc:picChg>
      </pc:sldChg>
      <pc:sldChg chg="addSp delSp modSp modTransition modAnim">
        <pc:chgData name="AbdullahHalawany" userId="93acd4f6-3999-43c0-a02f-17f31116eace" providerId="ADAL" clId="{1789CC17-4EBB-4F87-81FB-ACC80DF0C480}" dt="2024-10-31T07:13:08.917" v="132"/>
        <pc:sldMkLst>
          <pc:docMk/>
          <pc:sldMk cId="2797504033" sldId="612"/>
        </pc:sldMkLst>
        <pc:picChg chg="add del mod">
          <ac:chgData name="AbdullahHalawany" userId="93acd4f6-3999-43c0-a02f-17f31116eace" providerId="ADAL" clId="{1789CC17-4EBB-4F87-81FB-ACC80DF0C480}" dt="2024-10-31T07:13:08.917" v="132"/>
          <ac:picMkLst>
            <pc:docMk/>
            <pc:sldMk cId="2797504033" sldId="612"/>
            <ac:picMk id="16" creationId="{FF7DAF6F-BEA4-C614-02F8-6BE2EC4F0AD3}"/>
          </ac:picMkLst>
        </pc:picChg>
      </pc:sldChg>
      <pc:sldChg chg="addSp delSp modSp mod modTransition modAnim">
        <pc:chgData name="AbdullahHalawany" userId="93acd4f6-3999-43c0-a02f-17f31116eace" providerId="ADAL" clId="{1789CC17-4EBB-4F87-81FB-ACC80DF0C480}" dt="2024-10-31T07:13:08.917" v="132"/>
        <pc:sldMkLst>
          <pc:docMk/>
          <pc:sldMk cId="2419197737" sldId="613"/>
        </pc:sldMkLst>
        <pc:spChg chg="mod">
          <ac:chgData name="AbdullahHalawany" userId="93acd4f6-3999-43c0-a02f-17f31116eace" providerId="ADAL" clId="{1789CC17-4EBB-4F87-81FB-ACC80DF0C480}" dt="2024-10-31T04:52:49.070" v="64" actId="1076"/>
          <ac:spMkLst>
            <pc:docMk/>
            <pc:sldMk cId="2419197737" sldId="613"/>
            <ac:spMk id="10" creationId="{990169C1-5DF2-45B9-864B-8E2661F2032F}"/>
          </ac:spMkLst>
        </pc:spChg>
        <pc:spChg chg="mod">
          <ac:chgData name="AbdullahHalawany" userId="93acd4f6-3999-43c0-a02f-17f31116eace" providerId="ADAL" clId="{1789CC17-4EBB-4F87-81FB-ACC80DF0C480}" dt="2024-10-29T10:12:44.924" v="20" actId="1076"/>
          <ac:spMkLst>
            <pc:docMk/>
            <pc:sldMk cId="2419197737" sldId="613"/>
            <ac:spMk id="15" creationId="{00000000-0000-0000-0000-000000000000}"/>
          </ac:spMkLst>
        </pc:spChg>
        <pc:picChg chg="add del mod">
          <ac:chgData name="AbdullahHalawany" userId="93acd4f6-3999-43c0-a02f-17f31116eace" providerId="ADAL" clId="{1789CC17-4EBB-4F87-81FB-ACC80DF0C480}" dt="2024-10-31T07:13:08.917" v="132"/>
          <ac:picMkLst>
            <pc:docMk/>
            <pc:sldMk cId="2419197737" sldId="613"/>
            <ac:picMk id="5" creationId="{9352DC1C-7125-E692-CD9A-E10C65E4C009}"/>
          </ac:picMkLst>
        </pc:picChg>
      </pc:sldChg>
      <pc:sldChg chg="addSp delSp modSp mod modTransition modAnim">
        <pc:chgData name="AbdullahHalawany" userId="93acd4f6-3999-43c0-a02f-17f31116eace" providerId="ADAL" clId="{1789CC17-4EBB-4F87-81FB-ACC80DF0C480}" dt="2024-10-31T07:13:08.917" v="132"/>
        <pc:sldMkLst>
          <pc:docMk/>
          <pc:sldMk cId="3575439986" sldId="614"/>
        </pc:sldMkLst>
        <pc:spChg chg="mod">
          <ac:chgData name="AbdullahHalawany" userId="93acd4f6-3999-43c0-a02f-17f31116eace" providerId="ADAL" clId="{1789CC17-4EBB-4F87-81FB-ACC80DF0C480}" dt="2024-10-31T04:53:16.212" v="68" actId="1076"/>
          <ac:spMkLst>
            <pc:docMk/>
            <pc:sldMk cId="3575439986" sldId="614"/>
            <ac:spMk id="10" creationId="{990169C1-5DF2-45B9-864B-8E2661F2032F}"/>
          </ac:spMkLst>
        </pc:spChg>
        <pc:spChg chg="mod">
          <ac:chgData name="AbdullahHalawany" userId="93acd4f6-3999-43c0-a02f-17f31116eace" providerId="ADAL" clId="{1789CC17-4EBB-4F87-81FB-ACC80DF0C480}" dt="2024-10-29T10:12:51.943" v="22" actId="1076"/>
          <ac:spMkLst>
            <pc:docMk/>
            <pc:sldMk cId="3575439986" sldId="614"/>
            <ac:spMk id="15" creationId="{00000000-0000-0000-0000-000000000000}"/>
          </ac:spMkLst>
        </pc:spChg>
        <pc:picChg chg="add del mod">
          <ac:chgData name="AbdullahHalawany" userId="93acd4f6-3999-43c0-a02f-17f31116eace" providerId="ADAL" clId="{1789CC17-4EBB-4F87-81FB-ACC80DF0C480}" dt="2024-10-31T06:29:00.301" v="121"/>
          <ac:picMkLst>
            <pc:docMk/>
            <pc:sldMk cId="3575439986" sldId="614"/>
            <ac:picMk id="4" creationId="{AB1FD086-7D13-D93A-129D-D29221E8CB8F}"/>
          </ac:picMkLst>
        </pc:picChg>
        <pc:picChg chg="add del mod ord">
          <ac:chgData name="AbdullahHalawany" userId="93acd4f6-3999-43c0-a02f-17f31116eace" providerId="ADAL" clId="{1789CC17-4EBB-4F87-81FB-ACC80DF0C480}" dt="2024-10-31T06:29:27.405" v="122"/>
          <ac:picMkLst>
            <pc:docMk/>
            <pc:sldMk cId="3575439986" sldId="614"/>
            <ac:picMk id="7" creationId="{1CB499C6-1F4F-F0CA-C0AD-E1C556B5DCA7}"/>
          </ac:picMkLst>
        </pc:picChg>
        <pc:picChg chg="add del mod">
          <ac:chgData name="AbdullahHalawany" userId="93acd4f6-3999-43c0-a02f-17f31116eace" providerId="ADAL" clId="{1789CC17-4EBB-4F87-81FB-ACC80DF0C480}" dt="2024-10-31T06:29:39.622" v="124"/>
          <ac:picMkLst>
            <pc:docMk/>
            <pc:sldMk cId="3575439986" sldId="614"/>
            <ac:picMk id="8" creationId="{DF278AF4-5529-1096-002C-9B5024BFF167}"/>
          </ac:picMkLst>
        </pc:picChg>
        <pc:picChg chg="add del mod ord">
          <ac:chgData name="AbdullahHalawany" userId="93acd4f6-3999-43c0-a02f-17f31116eace" providerId="ADAL" clId="{1789CC17-4EBB-4F87-81FB-ACC80DF0C480}" dt="2024-10-31T06:31:06.430" v="125"/>
          <ac:picMkLst>
            <pc:docMk/>
            <pc:sldMk cId="3575439986" sldId="614"/>
            <ac:picMk id="12" creationId="{2E245E81-5BFC-BF26-CB24-5AFD89219526}"/>
          </ac:picMkLst>
        </pc:picChg>
        <pc:picChg chg="add del mod">
          <ac:chgData name="AbdullahHalawany" userId="93acd4f6-3999-43c0-a02f-17f31116eace" providerId="ADAL" clId="{1789CC17-4EBB-4F87-81FB-ACC80DF0C480}" dt="2024-10-31T07:13:08.917" v="132"/>
          <ac:picMkLst>
            <pc:docMk/>
            <pc:sldMk cId="3575439986" sldId="614"/>
            <ac:picMk id="17" creationId="{4AA7D925-D4AD-4986-7AB3-1EF11F891716}"/>
          </ac:picMkLst>
        </pc:picChg>
      </pc:sldChg>
      <pc:sldChg chg="addSp delSp modSp mod modTransition modAnim">
        <pc:chgData name="AbdullahHalawany" userId="93acd4f6-3999-43c0-a02f-17f31116eace" providerId="ADAL" clId="{1789CC17-4EBB-4F87-81FB-ACC80DF0C480}" dt="2024-10-31T07:13:08.917" v="132"/>
        <pc:sldMkLst>
          <pc:docMk/>
          <pc:sldMk cId="1647067282" sldId="615"/>
        </pc:sldMkLst>
        <pc:picChg chg="add del mod">
          <ac:chgData name="AbdullahHalawany" userId="93acd4f6-3999-43c0-a02f-17f31116eace" providerId="ADAL" clId="{1789CC17-4EBB-4F87-81FB-ACC80DF0C480}" dt="2024-10-31T06:34:29.877" v="128"/>
          <ac:picMkLst>
            <pc:docMk/>
            <pc:sldMk cId="1647067282" sldId="615"/>
            <ac:picMk id="12" creationId="{8740A5EC-37F2-82EA-BCD7-1B2A365EF79E}"/>
          </ac:picMkLst>
        </pc:picChg>
        <pc:picChg chg="add del mod ord">
          <ac:chgData name="AbdullahHalawany" userId="93acd4f6-3999-43c0-a02f-17f31116eace" providerId="ADAL" clId="{1789CC17-4EBB-4F87-81FB-ACC80DF0C480}" dt="2024-10-31T06:38:45.325" v="129"/>
          <ac:picMkLst>
            <pc:docMk/>
            <pc:sldMk cId="1647067282" sldId="615"/>
            <ac:picMk id="16" creationId="{278A2EC7-C7C2-8144-9E2B-696825A9BC27}"/>
          </ac:picMkLst>
        </pc:picChg>
        <pc:picChg chg="add del mod">
          <ac:chgData name="AbdullahHalawany" userId="93acd4f6-3999-43c0-a02f-17f31116eace" providerId="ADAL" clId="{1789CC17-4EBB-4F87-81FB-ACC80DF0C480}" dt="2024-10-31T07:13:08.917" v="132"/>
          <ac:picMkLst>
            <pc:docMk/>
            <pc:sldMk cId="1647067282" sldId="615"/>
            <ac:picMk id="17" creationId="{A812C913-15AF-4079-AC49-196BB07F2E72}"/>
          </ac:picMkLst>
        </pc:picChg>
      </pc:sldChg>
      <pc:sldChg chg="addSp delSp modSp modTransition modAnim">
        <pc:chgData name="AbdullahHalawany" userId="93acd4f6-3999-43c0-a02f-17f31116eace" providerId="ADAL" clId="{1789CC17-4EBB-4F87-81FB-ACC80DF0C480}" dt="2024-10-31T07:13:08.917" v="132"/>
        <pc:sldMkLst>
          <pc:docMk/>
          <pc:sldMk cId="1246246117" sldId="617"/>
        </pc:sldMkLst>
        <pc:picChg chg="add del mod">
          <ac:chgData name="AbdullahHalawany" userId="93acd4f6-3999-43c0-a02f-17f31116eace" providerId="ADAL" clId="{1789CC17-4EBB-4F87-81FB-ACC80DF0C480}" dt="2024-10-31T07:13:08.917" v="132"/>
          <ac:picMkLst>
            <pc:docMk/>
            <pc:sldMk cId="1246246117" sldId="617"/>
            <ac:picMk id="15" creationId="{9109B6E1-D78B-1464-CE40-3ABBA638A77B}"/>
          </ac:picMkLst>
        </pc:picChg>
      </pc:sldChg>
      <pc:sldChg chg="addSp delSp modSp modTransition modAnim">
        <pc:chgData name="AbdullahHalawany" userId="93acd4f6-3999-43c0-a02f-17f31116eace" providerId="ADAL" clId="{1789CC17-4EBB-4F87-81FB-ACC80DF0C480}" dt="2024-10-31T07:13:08.917" v="132"/>
        <pc:sldMkLst>
          <pc:docMk/>
          <pc:sldMk cId="2339560993" sldId="618"/>
        </pc:sldMkLst>
        <pc:picChg chg="add del mod">
          <ac:chgData name="AbdullahHalawany" userId="93acd4f6-3999-43c0-a02f-17f31116eace" providerId="ADAL" clId="{1789CC17-4EBB-4F87-81FB-ACC80DF0C480}" dt="2024-10-31T07:13:08.917" v="132"/>
          <ac:picMkLst>
            <pc:docMk/>
            <pc:sldMk cId="2339560993" sldId="618"/>
            <ac:picMk id="14" creationId="{C8238D04-C7CE-9C68-24A1-92D6FA0973E5}"/>
          </ac:picMkLst>
        </pc:picChg>
      </pc:sldChg>
      <pc:sldChg chg="addSp delSp modSp modTransition modAnim">
        <pc:chgData name="AbdullahHalawany" userId="93acd4f6-3999-43c0-a02f-17f31116eace" providerId="ADAL" clId="{1789CC17-4EBB-4F87-81FB-ACC80DF0C480}" dt="2024-10-31T07:13:08.917" v="132"/>
        <pc:sldMkLst>
          <pc:docMk/>
          <pc:sldMk cId="1150453666" sldId="619"/>
        </pc:sldMkLst>
        <pc:picChg chg="add del mod">
          <ac:chgData name="AbdullahHalawany" userId="93acd4f6-3999-43c0-a02f-17f31116eace" providerId="ADAL" clId="{1789CC17-4EBB-4F87-81FB-ACC80DF0C480}" dt="2024-10-31T07:13:08.917" v="132"/>
          <ac:picMkLst>
            <pc:docMk/>
            <pc:sldMk cId="1150453666" sldId="619"/>
            <ac:picMk id="4" creationId="{76F12655-3B75-EBE3-DAFE-0061CEC894FF}"/>
          </ac:picMkLst>
        </pc:picChg>
      </pc:sldChg>
      <pc:sldChg chg="addSp delSp modSp modTransition modAnim">
        <pc:chgData name="AbdullahHalawany" userId="93acd4f6-3999-43c0-a02f-17f31116eace" providerId="ADAL" clId="{1789CC17-4EBB-4F87-81FB-ACC80DF0C480}" dt="2024-10-31T07:13:08.917" v="132"/>
        <pc:sldMkLst>
          <pc:docMk/>
          <pc:sldMk cId="2717722845" sldId="620"/>
        </pc:sldMkLst>
        <pc:picChg chg="add del mod">
          <ac:chgData name="AbdullahHalawany" userId="93acd4f6-3999-43c0-a02f-17f31116eace" providerId="ADAL" clId="{1789CC17-4EBB-4F87-81FB-ACC80DF0C480}" dt="2024-10-31T07:13:08.917" v="132"/>
          <ac:picMkLst>
            <pc:docMk/>
            <pc:sldMk cId="2717722845" sldId="620"/>
            <ac:picMk id="4" creationId="{B5A1BFCA-C58C-17D2-0442-AFC80C50107A}"/>
          </ac:picMkLst>
        </pc:picChg>
      </pc:sldChg>
      <pc:sldChg chg="modTransition">
        <pc:chgData name="AbdullahHalawany" userId="93acd4f6-3999-43c0-a02f-17f31116eace" providerId="ADAL" clId="{1789CC17-4EBB-4F87-81FB-ACC80DF0C480}" dt="2024-10-31T07:13:08.917" v="132"/>
        <pc:sldMkLst>
          <pc:docMk/>
          <pc:sldMk cId="3838883664" sldId="62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04/10/1446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smtClean="0">
                <a:latin typeface="Alexandria" charset="0"/>
                <a:cs typeface="Alexandria" charset="0"/>
              </a:rPr>
              <a:t>MGM223</a:t>
            </a:r>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Manal  El-Sayed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5" y="4449136"/>
            <a:ext cx="679170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latin typeface="+mn-lt"/>
              </a:rPr>
              <a:t>Planning business </a:t>
            </a:r>
            <a:r>
              <a:rPr lang="en-US" sz="3200" b="1" dirty="0">
                <a:latin typeface="+mn-lt"/>
              </a:rPr>
              <a:t>messages (part 2</a:t>
            </a:r>
            <a:r>
              <a:rPr lang="en-US" sz="3200" b="1" dirty="0" smtClean="0">
                <a:latin typeface="+mn-lt"/>
              </a:rPr>
              <a:t>) </a:t>
            </a:r>
          </a:p>
          <a:p>
            <a:r>
              <a:rPr lang="ar-EG" sz="3200" b="1" dirty="0">
                <a:latin typeface="+mn-lt"/>
              </a:rPr>
              <a:t>تخطيط الرسائل الخاصة </a:t>
            </a:r>
            <a:r>
              <a:rPr lang="ar-EG" sz="3200" b="1" dirty="0" smtClean="0">
                <a:latin typeface="+mn-lt"/>
              </a:rPr>
              <a:t>بالعمل (الجزء الثاني)</a:t>
            </a:r>
            <a:endParaRPr lang="ar-EG" sz="3200" b="1" dirty="0">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Test your knowledge for the previous lecture </a:t>
            </a:r>
          </a:p>
          <a:p>
            <a:r>
              <a:rPr lang="ar-EG" sz="2400" b="1" dirty="0">
                <a:solidFill>
                  <a:srgbClr val="00B0F0"/>
                </a:solidFill>
                <a:latin typeface="Alexandria" charset="0"/>
                <a:cs typeface="Alexandria" charset="0"/>
              </a:rPr>
              <a:t>اختبر معلوماتك عن المحاضرة السابقة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1200"/>
              </a:spcBef>
              <a:spcAft>
                <a:spcPts val="600"/>
              </a:spcAft>
              <a:buFont typeface="Wingdings" panose="05000000000000000000" pitchFamily="2" charset="2"/>
              <a:buChar char="q"/>
              <a:defRPr/>
            </a:pPr>
            <a:r>
              <a:rPr lang="en-US" sz="2000" b="0" kern="0" dirty="0">
                <a:solidFill>
                  <a:srgbClr val="000000"/>
                </a:solidFill>
                <a:latin typeface="Arial"/>
              </a:rPr>
              <a:t>Using the Three-Step Writing Process</a:t>
            </a:r>
          </a:p>
          <a:p>
            <a:pPr lvl="0">
              <a:spcBef>
                <a:spcPts val="1200"/>
              </a:spcBef>
              <a:spcAft>
                <a:spcPts val="600"/>
              </a:spcAft>
              <a:buFont typeface="Wingdings" panose="05000000000000000000" pitchFamily="2" charset="2"/>
              <a:buChar char="q"/>
              <a:defRPr/>
            </a:pPr>
            <a:r>
              <a:rPr lang="en-US" sz="2000" b="0" kern="0" dirty="0">
                <a:solidFill>
                  <a:srgbClr val="000000"/>
                </a:solidFill>
                <a:latin typeface="Arial"/>
              </a:rPr>
              <a:t>Explain what it means to analyze the situation when planning a message</a:t>
            </a:r>
          </a:p>
          <a:p>
            <a:pPr lvl="0">
              <a:spcBef>
                <a:spcPts val="1200"/>
              </a:spcBef>
              <a:spcAft>
                <a:spcPts val="600"/>
              </a:spcAft>
              <a:buFont typeface="Wingdings" panose="05000000000000000000" pitchFamily="2" charset="2"/>
              <a:buChar char="q"/>
              <a:defRPr/>
            </a:pPr>
            <a:r>
              <a:rPr lang="en-US" sz="2000" b="0" kern="0" dirty="0">
                <a:solidFill>
                  <a:srgbClr val="000000"/>
                </a:solidFill>
                <a:latin typeface="Arial"/>
              </a:rPr>
              <a:t>How to define your purpose to plan for your message. </a:t>
            </a:r>
          </a:p>
          <a:p>
            <a:pPr lvl="0">
              <a:spcBef>
                <a:spcPts val="1200"/>
              </a:spcBef>
              <a:spcAft>
                <a:spcPts val="600"/>
              </a:spcAft>
              <a:buFont typeface="Wingdings" panose="05000000000000000000" pitchFamily="2" charset="2"/>
              <a:buChar char="q"/>
              <a:defRPr/>
            </a:pPr>
            <a:r>
              <a:rPr lang="en-US" sz="2000" b="0" kern="0" dirty="0">
                <a:solidFill>
                  <a:srgbClr val="000000"/>
                </a:solidFill>
                <a:latin typeface="Arial"/>
              </a:rPr>
              <a:t>How to analyze the purpose of your </a:t>
            </a:r>
            <a:r>
              <a:rPr lang="en-US" sz="2000" b="0" kern="0" dirty="0" smtClean="0">
                <a:solidFill>
                  <a:srgbClr val="000000"/>
                </a:solidFill>
                <a:latin typeface="Arial"/>
              </a:rPr>
              <a:t>message</a:t>
            </a:r>
            <a:r>
              <a:rPr lang="en-US" sz="2000" b="0" kern="0" dirty="0">
                <a:solidFill>
                  <a:srgbClr val="000000"/>
                </a:solidFill>
                <a:latin typeface="Arial"/>
              </a:rPr>
              <a:t>.</a:t>
            </a:r>
          </a:p>
          <a:p>
            <a:pPr lvl="0">
              <a:spcBef>
                <a:spcPts val="1200"/>
              </a:spcBef>
              <a:spcAft>
                <a:spcPts val="600"/>
              </a:spcAft>
              <a:buFont typeface="Wingdings" panose="05000000000000000000" pitchFamily="2" charset="2"/>
              <a:buChar char="q"/>
              <a:defRPr/>
            </a:pPr>
            <a:r>
              <a:rPr lang="en-US" sz="2000" b="0" kern="0" dirty="0">
                <a:solidFill>
                  <a:srgbClr val="000000"/>
                </a:solidFill>
                <a:latin typeface="Arial"/>
              </a:rPr>
              <a:t>How to profile your audience</a:t>
            </a:r>
            <a:r>
              <a:rPr lang="en-US" sz="2000" b="0" kern="0" dirty="0" smtClean="0">
                <a:solidFill>
                  <a:srgbClr val="000000"/>
                </a:solidFill>
                <a:latin typeface="Arial"/>
              </a:rPr>
              <a:t>.</a:t>
            </a:r>
            <a:endParaRPr lang="en-US" sz="2000" b="0" kern="0" dirty="0">
              <a:solidFill>
                <a:srgbClr val="000000"/>
              </a:solidFill>
              <a:latin typeface="Arial"/>
            </a:endParaRPr>
          </a:p>
        </p:txBody>
      </p:sp>
      <p:sp>
        <p:nvSpPr>
          <p:cNvPr id="17" name="Rectangle 16"/>
          <p:cNvSpPr/>
          <p:nvPr/>
        </p:nvSpPr>
        <p:spPr>
          <a:xfrm>
            <a:off x="8209700" y="2363505"/>
            <a:ext cx="3951010" cy="3662541"/>
          </a:xfrm>
          <a:prstGeom prst="rect">
            <a:avLst/>
          </a:prstGeom>
        </p:spPr>
        <p:txBody>
          <a:bodyPr wrap="square">
            <a:spAutoFit/>
          </a:bodyPr>
          <a:lstStyle/>
          <a:p>
            <a:pPr marL="342900" indent="-342900" algn="r" rtl="1">
              <a:spcBef>
                <a:spcPts val="1200"/>
              </a:spcBef>
              <a:buFont typeface="Wingdings" panose="05000000000000000000" pitchFamily="2" charset="2"/>
              <a:buChar char="q"/>
            </a:pPr>
            <a:r>
              <a:rPr lang="ar-EG" sz="2400" dirty="0"/>
              <a:t>استخدام عملية الكتابة المكونة من ثلاث </a:t>
            </a:r>
            <a:r>
              <a:rPr lang="ar-EG" sz="2400" dirty="0" smtClean="0"/>
              <a:t>خطوات</a:t>
            </a:r>
          </a:p>
          <a:p>
            <a:pPr marL="342900" indent="-342900" algn="r" rtl="1">
              <a:spcBef>
                <a:spcPts val="1200"/>
              </a:spcBef>
              <a:buFont typeface="Wingdings" panose="05000000000000000000" pitchFamily="2" charset="2"/>
              <a:buChar char="q"/>
            </a:pPr>
            <a:r>
              <a:rPr lang="ar-EG" sz="2400" dirty="0" smtClean="0"/>
              <a:t>شرح </a:t>
            </a:r>
            <a:r>
              <a:rPr lang="ar-EG" sz="2400" dirty="0"/>
              <a:t>ما يعنيه تحليل الموقف عند التخطيط </a:t>
            </a:r>
            <a:r>
              <a:rPr lang="ar-EG" sz="2400" dirty="0" smtClean="0"/>
              <a:t>لرسالة</a:t>
            </a:r>
          </a:p>
          <a:p>
            <a:pPr marL="342900" indent="-342900" algn="r" rtl="1">
              <a:spcBef>
                <a:spcPts val="1200"/>
              </a:spcBef>
              <a:buFont typeface="Wingdings" panose="05000000000000000000" pitchFamily="2" charset="2"/>
              <a:buChar char="q"/>
            </a:pPr>
            <a:r>
              <a:rPr lang="ar-EG" sz="2400" dirty="0" smtClean="0"/>
              <a:t>كيفية </a:t>
            </a:r>
            <a:r>
              <a:rPr lang="ar-EG" sz="2400" dirty="0"/>
              <a:t>تحديد </a:t>
            </a:r>
            <a:r>
              <a:rPr lang="ar-EG" sz="2400" dirty="0" smtClean="0"/>
              <a:t>غرضك </a:t>
            </a:r>
            <a:r>
              <a:rPr lang="ar-EG" sz="2400" dirty="0"/>
              <a:t>من التخطيط لرسالتك</a:t>
            </a:r>
            <a:r>
              <a:rPr lang="ar-EG" sz="2400" dirty="0" smtClean="0"/>
              <a:t>.</a:t>
            </a:r>
          </a:p>
          <a:p>
            <a:pPr marL="342900" indent="-342900" algn="r" rtl="1">
              <a:spcBef>
                <a:spcPts val="1200"/>
              </a:spcBef>
              <a:buFont typeface="Wingdings" panose="05000000000000000000" pitchFamily="2" charset="2"/>
              <a:buChar char="q"/>
            </a:pPr>
            <a:r>
              <a:rPr lang="ar-EG" sz="2400" dirty="0"/>
              <a:t>كيفية تحليل هدف رسالتك.</a:t>
            </a:r>
            <a:endParaRPr lang="ar-EG" sz="2400" dirty="0" smtClean="0"/>
          </a:p>
          <a:p>
            <a:pPr marL="342900" indent="-342900" algn="r" rtl="1">
              <a:spcBef>
                <a:spcPts val="1200"/>
              </a:spcBef>
              <a:buFont typeface="Wingdings" panose="05000000000000000000" pitchFamily="2" charset="2"/>
              <a:buChar char="q"/>
            </a:pPr>
            <a:r>
              <a:rPr lang="ar-EG" sz="2400" dirty="0"/>
              <a:t>كيفية إنشاء ملف تعريفي لجمهورك.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Three-Step Process</a:t>
            </a:r>
          </a:p>
          <a:p>
            <a:pPr rtl="1"/>
            <a:r>
              <a:rPr lang="ar-EG" sz="2400" b="1" dirty="0">
                <a:solidFill>
                  <a:srgbClr val="00B0F0"/>
                </a:solidFill>
                <a:latin typeface="Alexandria" charset="0"/>
                <a:cs typeface="Alexandria" charset="0"/>
              </a:rPr>
              <a:t>عملية من ثلاث خطوات</a:t>
            </a:r>
          </a:p>
        </p:txBody>
      </p:sp>
      <p:grpSp>
        <p:nvGrpSpPr>
          <p:cNvPr id="10" name="Group 9"/>
          <p:cNvGrpSpPr/>
          <p:nvPr/>
        </p:nvGrpSpPr>
        <p:grpSpPr>
          <a:xfrm>
            <a:off x="942307" y="2141973"/>
            <a:ext cx="10204663" cy="4105297"/>
            <a:chOff x="457200" y="1981200"/>
            <a:chExt cx="8229600" cy="4191000"/>
          </a:xfrm>
        </p:grpSpPr>
        <p:sp>
          <p:nvSpPr>
            <p:cNvPr id="11"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200" b="1" dirty="0">
                <a:solidFill>
                  <a:srgbClr val="000000"/>
                </a:solidFill>
                <a:latin typeface="Arial" charset="0"/>
              </a:endParaRPr>
            </a:p>
          </p:txBody>
        </p:sp>
        <p:sp>
          <p:nvSpPr>
            <p:cNvPr id="12"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200" b="1" dirty="0">
                <a:solidFill>
                  <a:srgbClr val="000000"/>
                </a:solidFill>
                <a:latin typeface="Arial" charset="0"/>
              </a:endParaRPr>
            </a:p>
          </p:txBody>
        </p:sp>
        <p:sp>
          <p:nvSpPr>
            <p:cNvPr id="15"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200" b="1" dirty="0">
                <a:solidFill>
                  <a:srgbClr val="000000"/>
                </a:solidFill>
                <a:latin typeface="Arial" charset="0"/>
              </a:endParaRPr>
            </a:p>
          </p:txBody>
        </p:sp>
        <p:sp>
          <p:nvSpPr>
            <p:cNvPr id="18"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sp>
          <p:nvSpPr>
            <p:cNvPr id="19"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sp>
          <p:nvSpPr>
            <p:cNvPr id="2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sp>
          <p:nvSpPr>
            <p:cNvPr id="25"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sp>
          <p:nvSpPr>
            <p:cNvPr id="2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Situation </a:t>
              </a:r>
              <a:r>
                <a:rPr lang="ar-EG" sz="2200" dirty="0" smtClean="0">
                  <a:solidFill>
                    <a:srgbClr val="000000"/>
                  </a:solidFill>
                  <a:latin typeface="Arial Narrow" pitchFamily="34" charset="0"/>
                </a:rPr>
                <a:t>الموقف</a:t>
              </a:r>
              <a:endParaRPr lang="en-US" sz="2200" dirty="0">
                <a:solidFill>
                  <a:srgbClr val="000000"/>
                </a:solidFill>
                <a:latin typeface="Arial Narrow" pitchFamily="34" charset="0"/>
              </a:endParaRPr>
            </a:p>
          </p:txBody>
        </p:sp>
        <p:sp>
          <p:nvSpPr>
            <p:cNvPr id="2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Information </a:t>
              </a:r>
              <a:r>
                <a:rPr lang="ar-EG" sz="2200" dirty="0" smtClean="0">
                  <a:solidFill>
                    <a:srgbClr val="000000"/>
                  </a:solidFill>
                  <a:latin typeface="Arial Narrow" pitchFamily="34" charset="0"/>
                </a:rPr>
                <a:t>المعلومات</a:t>
              </a:r>
              <a:endParaRPr lang="en-US" sz="2200" dirty="0">
                <a:solidFill>
                  <a:srgbClr val="000000"/>
                </a:solidFill>
                <a:latin typeface="Arial Narrow" pitchFamily="34" charset="0"/>
              </a:endParaRPr>
            </a:p>
          </p:txBody>
        </p:sp>
        <p:sp>
          <p:nvSpPr>
            <p:cNvPr id="28"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Medium </a:t>
              </a:r>
              <a:r>
                <a:rPr lang="ar-EG" sz="2200" dirty="0" smtClean="0">
                  <a:solidFill>
                    <a:srgbClr val="000000"/>
                  </a:solidFill>
                  <a:latin typeface="Arial Narrow" pitchFamily="34" charset="0"/>
                </a:rPr>
                <a:t>الوسيلة</a:t>
              </a:r>
              <a:endParaRPr lang="en-US" sz="2200" dirty="0">
                <a:solidFill>
                  <a:srgbClr val="000000"/>
                </a:solidFill>
                <a:latin typeface="Arial Narrow" pitchFamily="34" charset="0"/>
              </a:endParaRPr>
            </a:p>
          </p:txBody>
        </p:sp>
        <p:sp>
          <p:nvSpPr>
            <p:cNvPr id="29"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Organization </a:t>
              </a:r>
              <a:r>
                <a:rPr lang="ar-EG" sz="2200" dirty="0" smtClean="0">
                  <a:solidFill>
                    <a:srgbClr val="000000"/>
                  </a:solidFill>
                  <a:latin typeface="Arial Narrow" pitchFamily="34" charset="0"/>
                </a:rPr>
                <a:t>التنظيم</a:t>
              </a:r>
              <a:endParaRPr lang="en-US" sz="2200" dirty="0">
                <a:solidFill>
                  <a:srgbClr val="000000"/>
                </a:solidFill>
                <a:latin typeface="Arial Narrow" pitchFamily="34" charset="0"/>
              </a:endParaRP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Revise </a:t>
              </a:r>
              <a:r>
                <a:rPr lang="ar-EG" sz="2200" dirty="0" smtClean="0">
                  <a:solidFill>
                    <a:srgbClr val="000000"/>
                  </a:solidFill>
                  <a:latin typeface="Arial Narrow" pitchFamily="34" charset="0"/>
                </a:rPr>
                <a:t>يراجع</a:t>
              </a:r>
              <a:endParaRPr lang="en-US" sz="2200" dirty="0">
                <a:solidFill>
                  <a:srgbClr val="000000"/>
                </a:solidFill>
                <a:latin typeface="Arial Narrow" pitchFamily="34" charset="0"/>
              </a:endParaRP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Produce </a:t>
              </a:r>
              <a:r>
                <a:rPr lang="ar-EG" sz="2200" dirty="0">
                  <a:solidFill>
                    <a:srgbClr val="000000"/>
                  </a:solidFill>
                  <a:latin typeface="Arial Narrow" pitchFamily="34" charset="0"/>
                </a:rPr>
                <a:t>ينتج</a:t>
              </a:r>
              <a:endParaRPr lang="en-US" sz="2200" dirty="0">
                <a:solidFill>
                  <a:srgbClr val="000000"/>
                </a:solidFill>
                <a:latin typeface="Arial Narrow" pitchFamily="34" charset="0"/>
              </a:endParaRPr>
            </a:p>
          </p:txBody>
        </p:sp>
        <p:sp>
          <p:nvSpPr>
            <p:cNvPr id="32"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Proofread </a:t>
              </a:r>
              <a:r>
                <a:rPr lang="ar-EG" sz="2200" dirty="0">
                  <a:solidFill>
                    <a:srgbClr val="000000"/>
                  </a:solidFill>
                  <a:latin typeface="Arial Narrow" pitchFamily="34" charset="0"/>
                </a:rPr>
                <a:t>التدقيق اللغوي</a:t>
              </a:r>
              <a:endParaRPr lang="en-US" sz="2200" dirty="0">
                <a:solidFill>
                  <a:srgbClr val="000000"/>
                </a:solidFill>
                <a:latin typeface="Arial Narrow" pitchFamily="34" charset="0"/>
              </a:endParaRPr>
            </a:p>
          </p:txBody>
        </p:sp>
        <p:sp>
          <p:nvSpPr>
            <p:cNvPr id="33"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Distribute </a:t>
              </a:r>
              <a:r>
                <a:rPr lang="ar-EG" sz="2200" dirty="0">
                  <a:solidFill>
                    <a:srgbClr val="000000"/>
                  </a:solidFill>
                  <a:latin typeface="Arial Narrow" pitchFamily="34" charset="0"/>
                </a:rPr>
                <a:t>توزيع</a:t>
              </a:r>
              <a:endParaRPr lang="en-US" sz="2200" dirty="0">
                <a:solidFill>
                  <a:srgbClr val="000000"/>
                </a:solidFill>
                <a:latin typeface="Arial Narrow" pitchFamily="34" charset="0"/>
              </a:endParaRPr>
            </a:p>
          </p:txBody>
        </p:sp>
        <p:sp>
          <p:nvSpPr>
            <p:cNvPr id="3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a:solidFill>
                    <a:srgbClr val="000000"/>
                  </a:solidFill>
                  <a:latin typeface="Arial Narrow" pitchFamily="34" charset="0"/>
                </a:rPr>
                <a:t>Adapt </a:t>
              </a:r>
              <a:r>
                <a:rPr lang="en-US" sz="2200" dirty="0" smtClean="0">
                  <a:solidFill>
                    <a:srgbClr val="000000"/>
                  </a:solidFill>
                  <a:latin typeface="Arial Narrow" pitchFamily="34" charset="0"/>
                </a:rPr>
                <a:t>to the Audience</a:t>
              </a:r>
            </a:p>
            <a:p>
              <a:pPr algn="ctr" eaLnBrk="0" fontAlgn="base" hangingPunct="0">
                <a:spcBef>
                  <a:spcPct val="0"/>
                </a:spcBef>
                <a:spcAft>
                  <a:spcPct val="0"/>
                </a:spcAft>
              </a:pPr>
              <a:r>
                <a:rPr lang="ar-EG" sz="2200" dirty="0">
                  <a:solidFill>
                    <a:srgbClr val="000000"/>
                  </a:solidFill>
                  <a:latin typeface="Arial Narrow" pitchFamily="34" charset="0"/>
                </a:rPr>
                <a:t>التكيف مع الجمهور</a:t>
              </a:r>
              <a:endParaRPr lang="en-US" sz="2200" dirty="0">
                <a:solidFill>
                  <a:srgbClr val="000000"/>
                </a:solidFill>
                <a:latin typeface="Arial Narrow" pitchFamily="34" charset="0"/>
              </a:endParaRPr>
            </a:p>
          </p:txBody>
        </p:sp>
        <p:sp>
          <p:nvSpPr>
            <p:cNvPr id="3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Compose the Message</a:t>
              </a:r>
            </a:p>
            <a:p>
              <a:pPr algn="ctr" eaLnBrk="0" fontAlgn="base" hangingPunct="0">
                <a:spcBef>
                  <a:spcPct val="0"/>
                </a:spcBef>
                <a:spcAft>
                  <a:spcPct val="0"/>
                </a:spcAft>
              </a:pPr>
              <a:r>
                <a:rPr lang="ar-EG" sz="2200" dirty="0" smtClean="0">
                  <a:solidFill>
                    <a:srgbClr val="000000"/>
                  </a:solidFill>
                  <a:latin typeface="Arial Narrow" pitchFamily="34" charset="0"/>
                </a:rPr>
                <a:t>تأليف الرسالة</a:t>
              </a:r>
              <a:endParaRPr lang="en-US" sz="2200" dirty="0">
                <a:solidFill>
                  <a:srgbClr val="000000"/>
                </a:solidFill>
                <a:latin typeface="Arial Narrow" pitchFamily="34" charset="0"/>
              </a:endParaRPr>
            </a:p>
          </p:txBody>
        </p:sp>
        <p:sp>
          <p:nvSpPr>
            <p:cNvPr id="36"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sp>
          <p:nvSpPr>
            <p:cNvPr id="37"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grpSp>
          <p:nvGrpSpPr>
            <p:cNvPr id="38" name="Group 29"/>
            <p:cNvGrpSpPr>
              <a:grpSpLocks/>
            </p:cNvGrpSpPr>
            <p:nvPr/>
          </p:nvGrpSpPr>
          <p:grpSpPr bwMode="auto">
            <a:xfrm>
              <a:off x="860425" y="2324100"/>
              <a:ext cx="7297741" cy="439738"/>
              <a:chOff x="621" y="1453"/>
              <a:chExt cx="4597" cy="277"/>
            </a:xfrm>
            <a:solidFill>
              <a:schemeClr val="bg1"/>
            </a:solidFill>
          </p:grpSpPr>
          <p:sp>
            <p:nvSpPr>
              <p:cNvPr id="39" name="Text Box 30"/>
              <p:cNvSpPr txBox="1">
                <a:spLocks noChangeArrowheads="1"/>
              </p:cNvSpPr>
              <p:nvPr/>
            </p:nvSpPr>
            <p:spPr bwMode="auto">
              <a:xfrm>
                <a:off x="621" y="1453"/>
                <a:ext cx="1174" cy="27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200" b="1" dirty="0" smtClean="0">
                    <a:solidFill>
                      <a:srgbClr val="000000"/>
                    </a:solidFill>
                    <a:latin typeface="Tahoma" pitchFamily="34" charset="0"/>
                  </a:rPr>
                  <a:t>Planning</a:t>
                </a:r>
                <a:r>
                  <a:rPr lang="ar-EG" sz="2200" b="1" dirty="0" smtClean="0">
                    <a:solidFill>
                      <a:srgbClr val="000000"/>
                    </a:solidFill>
                    <a:latin typeface="Tahoma" pitchFamily="34" charset="0"/>
                  </a:rPr>
                  <a:t> التخطيط </a:t>
                </a:r>
                <a:endParaRPr lang="en-US" sz="2200" b="1" dirty="0">
                  <a:solidFill>
                    <a:srgbClr val="000000"/>
                  </a:solidFill>
                  <a:latin typeface="Tahoma" pitchFamily="34" charset="0"/>
                </a:endParaRPr>
              </a:p>
            </p:txBody>
          </p:sp>
          <p:sp>
            <p:nvSpPr>
              <p:cNvPr id="40" name="Text Box 31"/>
              <p:cNvSpPr txBox="1">
                <a:spLocks noChangeArrowheads="1"/>
              </p:cNvSpPr>
              <p:nvPr/>
            </p:nvSpPr>
            <p:spPr bwMode="auto">
              <a:xfrm>
                <a:off x="3947" y="1453"/>
                <a:ext cx="1271" cy="27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200" b="1" dirty="0" smtClean="0">
                    <a:solidFill>
                      <a:srgbClr val="000000"/>
                    </a:solidFill>
                    <a:latin typeface="Tahoma" pitchFamily="34" charset="0"/>
                  </a:rPr>
                  <a:t>Completing </a:t>
                </a:r>
                <a:r>
                  <a:rPr lang="ar-EG" sz="2200" b="1" dirty="0" smtClean="0">
                    <a:solidFill>
                      <a:srgbClr val="000000"/>
                    </a:solidFill>
                    <a:latin typeface="Tahoma" pitchFamily="34" charset="0"/>
                  </a:rPr>
                  <a:t>الإكمال</a:t>
                </a:r>
                <a:endParaRPr lang="en-US" sz="2200" b="1" dirty="0">
                  <a:solidFill>
                    <a:srgbClr val="000000"/>
                  </a:solidFill>
                  <a:latin typeface="Tahoma" pitchFamily="34" charset="0"/>
                </a:endParaRPr>
              </a:p>
            </p:txBody>
          </p:sp>
          <p:sp>
            <p:nvSpPr>
              <p:cNvPr id="41" name="Text Box 32"/>
              <p:cNvSpPr txBox="1">
                <a:spLocks noChangeArrowheads="1"/>
              </p:cNvSpPr>
              <p:nvPr/>
            </p:nvSpPr>
            <p:spPr bwMode="auto">
              <a:xfrm>
                <a:off x="2437" y="1453"/>
                <a:ext cx="955" cy="27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200" b="1" dirty="0" smtClean="0">
                    <a:solidFill>
                      <a:srgbClr val="000000"/>
                    </a:solidFill>
                    <a:latin typeface="Tahoma" pitchFamily="34" charset="0"/>
                  </a:rPr>
                  <a:t>Writing </a:t>
                </a:r>
                <a:r>
                  <a:rPr lang="ar-EG" sz="2200" b="1" dirty="0" smtClean="0">
                    <a:solidFill>
                      <a:srgbClr val="000000"/>
                    </a:solidFill>
                    <a:latin typeface="Tahoma" pitchFamily="34" charset="0"/>
                  </a:rPr>
                  <a:t>الكتابة</a:t>
                </a:r>
                <a:endParaRPr lang="en-US" sz="2200" b="1" dirty="0">
                  <a:solidFill>
                    <a:srgbClr val="000000"/>
                  </a:solidFill>
                  <a:latin typeface="Tahoma" pitchFamily="34" charset="0"/>
                </a:endParaRPr>
              </a:p>
            </p:txBody>
          </p:sp>
        </p:grpSp>
      </p:grpSp>
    </p:spTree>
    <p:extLst>
      <p:ext uri="{BB962C8B-B14F-4D97-AF65-F5344CB8AC3E}">
        <p14:creationId xmlns:p14="http://schemas.microsoft.com/office/powerpoint/2010/main" val="294399622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146019"/>
          </a:xfrm>
          <a:prstGeom prst="rect">
            <a:avLst/>
          </a:prstGeom>
        </p:spPr>
        <p:txBody>
          <a:bodyPr wrap="square">
            <a:spAutoFit/>
          </a:bodyPr>
          <a:lstStyle/>
          <a:p>
            <a:pPr algn="ctr">
              <a:lnSpc>
                <a:spcPct val="120000"/>
              </a:lnSpc>
            </a:pPr>
            <a:r>
              <a:rPr lang="en-US" sz="2800" b="1" dirty="0" smtClean="0">
                <a:solidFill>
                  <a:schemeClr val="bg1"/>
                </a:solidFill>
                <a:latin typeface="Alexandria" charset="0"/>
                <a:cs typeface="Alexandria" charset="0"/>
              </a:rPr>
              <a:t>Situation</a:t>
            </a:r>
            <a:endParaRPr lang="ar-EG" sz="2800" b="1" dirty="0">
              <a:solidFill>
                <a:schemeClr val="bg1"/>
              </a:solidFill>
              <a:latin typeface="Alexandria" charset="0"/>
              <a:cs typeface="Alexandria" charset="0"/>
            </a:endParaRPr>
          </a:p>
          <a:p>
            <a:pPr algn="ctr" rtl="1">
              <a:lnSpc>
                <a:spcPct val="120000"/>
              </a:lnSpc>
            </a:pPr>
            <a:r>
              <a:rPr lang="ar-EG" sz="3200" b="1" dirty="0">
                <a:solidFill>
                  <a:schemeClr val="bg1"/>
                </a:solidFill>
                <a:latin typeface="Alexandria" charset="0"/>
                <a:cs typeface="Alexandria" charset="0"/>
              </a:rPr>
              <a:t>الموقف</a:t>
            </a:r>
          </a:p>
        </p:txBody>
      </p:sp>
      <p:grpSp>
        <p:nvGrpSpPr>
          <p:cNvPr id="10" name="Group 9"/>
          <p:cNvGrpSpPr/>
          <p:nvPr/>
        </p:nvGrpSpPr>
        <p:grpSpPr>
          <a:xfrm>
            <a:off x="5642969" y="2104457"/>
            <a:ext cx="5881077" cy="2992113"/>
            <a:chOff x="5641526" y="3499567"/>
            <a:chExt cx="5881077" cy="2992113"/>
          </a:xfrm>
        </p:grpSpPr>
        <p:sp>
          <p:nvSpPr>
            <p:cNvPr id="7" name="Rectangle 6"/>
            <p:cNvSpPr/>
            <p:nvPr/>
          </p:nvSpPr>
          <p:spPr>
            <a:xfrm>
              <a:off x="6775280" y="5783794"/>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569660"/>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Planning business messages (part 2) </a:t>
              </a:r>
            </a:p>
            <a:p>
              <a:pPr algn="ctr" rtl="1"/>
              <a:r>
                <a:rPr lang="ar-EG" sz="2400" b="1" dirty="0">
                  <a:solidFill>
                    <a:srgbClr val="00B0F0"/>
                  </a:solidFill>
                  <a:latin typeface="Alexandria" charset="0"/>
                  <a:cs typeface="Alexandria" charset="0"/>
                </a:rPr>
                <a:t>تخطيط الرسائل الخاصة بالعمل </a:t>
              </a:r>
            </a:p>
            <a:p>
              <a:pPr algn="ctr" rtl="1"/>
              <a:r>
                <a:rPr lang="ar-EG" sz="2400" b="1" dirty="0" smtClean="0">
                  <a:solidFill>
                    <a:srgbClr val="00B0F0"/>
                  </a:solidFill>
                  <a:latin typeface="Alexandria" charset="0"/>
                  <a:cs typeface="Alexandria" charset="0"/>
                </a:rPr>
                <a:t>(</a:t>
              </a:r>
              <a:r>
                <a:rPr lang="ar-EG" sz="2400" b="1" dirty="0">
                  <a:solidFill>
                    <a:srgbClr val="00B0F0"/>
                  </a:solidFill>
                  <a:latin typeface="Alexandria" charset="0"/>
                  <a:cs typeface="Alexandria" charset="0"/>
                </a:rPr>
                <a:t>الجزء الثاني)</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6713299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Three-Step Process</a:t>
            </a:r>
          </a:p>
          <a:p>
            <a:pPr rtl="1"/>
            <a:r>
              <a:rPr lang="ar-EG" sz="2400" b="1" dirty="0">
                <a:solidFill>
                  <a:srgbClr val="00B0F0"/>
                </a:solidFill>
                <a:latin typeface="Alexandria" charset="0"/>
                <a:cs typeface="Alexandria" charset="0"/>
              </a:rPr>
              <a:t>عملية من ثلاث خطوات</a:t>
            </a:r>
          </a:p>
        </p:txBody>
      </p:sp>
      <p:grpSp>
        <p:nvGrpSpPr>
          <p:cNvPr id="10" name="Group 9"/>
          <p:cNvGrpSpPr/>
          <p:nvPr/>
        </p:nvGrpSpPr>
        <p:grpSpPr>
          <a:xfrm>
            <a:off x="942307" y="2141973"/>
            <a:ext cx="3407460" cy="4105297"/>
            <a:chOff x="457200" y="1981200"/>
            <a:chExt cx="2747963" cy="4191000"/>
          </a:xfrm>
        </p:grpSpPr>
        <p:sp>
          <p:nvSpPr>
            <p:cNvPr id="15"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200" b="1" dirty="0">
                <a:solidFill>
                  <a:srgbClr val="000000"/>
                </a:solidFill>
                <a:latin typeface="Arial" charset="0"/>
              </a:endParaRPr>
            </a:p>
          </p:txBody>
        </p:sp>
        <p:sp>
          <p:nvSpPr>
            <p:cNvPr id="2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sp>
          <p:nvSpPr>
            <p:cNvPr id="25"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200" dirty="0">
                <a:solidFill>
                  <a:srgbClr val="000000"/>
                </a:solidFill>
                <a:latin typeface="Times New Roman" pitchFamily="18" charset="0"/>
              </a:endParaRPr>
            </a:p>
          </p:txBody>
        </p:sp>
        <p:sp>
          <p:nvSpPr>
            <p:cNvPr id="26" name="Rectangle 12"/>
            <p:cNvSpPr>
              <a:spLocks noChangeArrowheads="1"/>
            </p:cNvSpPr>
            <p:nvPr/>
          </p:nvSpPr>
          <p:spPr bwMode="auto">
            <a:xfrm>
              <a:off x="603250" y="3352801"/>
              <a:ext cx="2451100" cy="550333"/>
            </a:xfrm>
            <a:prstGeom prst="rect">
              <a:avLst/>
            </a:prstGeom>
            <a:solidFill>
              <a:srgbClr val="FFFF00"/>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Situation </a:t>
              </a:r>
              <a:r>
                <a:rPr lang="ar-EG" sz="2200" dirty="0" smtClean="0">
                  <a:solidFill>
                    <a:srgbClr val="000000"/>
                  </a:solidFill>
                  <a:latin typeface="Arial Narrow" pitchFamily="34" charset="0"/>
                </a:rPr>
                <a:t>الموقف</a:t>
              </a:r>
              <a:endParaRPr lang="en-US" sz="2200" dirty="0">
                <a:solidFill>
                  <a:srgbClr val="000000"/>
                </a:solidFill>
                <a:latin typeface="Arial Narrow" pitchFamily="34" charset="0"/>
              </a:endParaRPr>
            </a:p>
          </p:txBody>
        </p:sp>
        <p:sp>
          <p:nvSpPr>
            <p:cNvPr id="2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Information </a:t>
              </a:r>
              <a:r>
                <a:rPr lang="ar-EG" sz="2200" dirty="0" smtClean="0">
                  <a:solidFill>
                    <a:srgbClr val="000000"/>
                  </a:solidFill>
                  <a:latin typeface="Arial Narrow" pitchFamily="34" charset="0"/>
                </a:rPr>
                <a:t>المعلومات</a:t>
              </a:r>
              <a:endParaRPr lang="en-US" sz="2200" dirty="0">
                <a:solidFill>
                  <a:srgbClr val="000000"/>
                </a:solidFill>
                <a:latin typeface="Arial Narrow" pitchFamily="34" charset="0"/>
              </a:endParaRPr>
            </a:p>
          </p:txBody>
        </p:sp>
        <p:sp>
          <p:nvSpPr>
            <p:cNvPr id="28"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Medium </a:t>
              </a:r>
              <a:r>
                <a:rPr lang="ar-EG" sz="2200" dirty="0" smtClean="0">
                  <a:solidFill>
                    <a:srgbClr val="000000"/>
                  </a:solidFill>
                  <a:latin typeface="Arial Narrow" pitchFamily="34" charset="0"/>
                </a:rPr>
                <a:t>الوسيلة</a:t>
              </a:r>
              <a:endParaRPr lang="en-US" sz="2200" dirty="0">
                <a:solidFill>
                  <a:srgbClr val="000000"/>
                </a:solidFill>
                <a:latin typeface="Arial Narrow" pitchFamily="34" charset="0"/>
              </a:endParaRPr>
            </a:p>
          </p:txBody>
        </p:sp>
        <p:sp>
          <p:nvSpPr>
            <p:cNvPr id="29"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200" dirty="0" smtClean="0">
                  <a:solidFill>
                    <a:srgbClr val="000000"/>
                  </a:solidFill>
                  <a:latin typeface="Arial Narrow" pitchFamily="34" charset="0"/>
                </a:rPr>
                <a:t>Organization </a:t>
              </a:r>
              <a:r>
                <a:rPr lang="ar-EG" sz="2200" dirty="0" smtClean="0">
                  <a:solidFill>
                    <a:srgbClr val="000000"/>
                  </a:solidFill>
                  <a:latin typeface="Arial Narrow" pitchFamily="34" charset="0"/>
                </a:rPr>
                <a:t>التنظيم</a:t>
              </a:r>
              <a:endParaRPr lang="en-US" sz="2200" dirty="0">
                <a:solidFill>
                  <a:srgbClr val="000000"/>
                </a:solidFill>
                <a:latin typeface="Arial Narrow" pitchFamily="34" charset="0"/>
              </a:endParaRPr>
            </a:p>
          </p:txBody>
        </p:sp>
        <p:sp>
          <p:nvSpPr>
            <p:cNvPr id="39" name="Text Box 30"/>
            <p:cNvSpPr txBox="1">
              <a:spLocks noChangeArrowheads="1"/>
            </p:cNvSpPr>
            <p:nvPr/>
          </p:nvSpPr>
          <p:spPr bwMode="auto">
            <a:xfrm>
              <a:off x="860425" y="2324100"/>
              <a:ext cx="1863726" cy="439738"/>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200" b="1" dirty="0" smtClean="0">
                  <a:solidFill>
                    <a:srgbClr val="000000"/>
                  </a:solidFill>
                  <a:latin typeface="Tahoma" pitchFamily="34" charset="0"/>
                </a:rPr>
                <a:t>Planning</a:t>
              </a:r>
              <a:r>
                <a:rPr lang="ar-EG" sz="2200" b="1" dirty="0" smtClean="0">
                  <a:solidFill>
                    <a:srgbClr val="000000"/>
                  </a:solidFill>
                  <a:latin typeface="Tahoma" pitchFamily="34" charset="0"/>
                </a:rPr>
                <a:t> التخطيط </a:t>
              </a:r>
              <a:endParaRPr lang="en-US" sz="2200" b="1" dirty="0">
                <a:solidFill>
                  <a:srgbClr val="000000"/>
                </a:solidFill>
                <a:latin typeface="Tahoma" pitchFamily="34" charset="0"/>
              </a:endParaRPr>
            </a:p>
          </p:txBody>
        </p:sp>
      </p:grpSp>
      <p:sp>
        <p:nvSpPr>
          <p:cNvPr id="2" name="Rectangle 1"/>
          <p:cNvSpPr/>
          <p:nvPr/>
        </p:nvSpPr>
        <p:spPr>
          <a:xfrm>
            <a:off x="4432444" y="2258085"/>
            <a:ext cx="6758070" cy="3970318"/>
          </a:xfrm>
          <a:prstGeom prst="rect">
            <a:avLst/>
          </a:prstGeom>
        </p:spPr>
        <p:txBody>
          <a:bodyPr wrap="square">
            <a:spAutoFit/>
          </a:bodyPr>
          <a:lstStyle/>
          <a:p>
            <a:pPr algn="just">
              <a:lnSpc>
                <a:spcPct val="150000"/>
              </a:lnSpc>
            </a:pPr>
            <a:r>
              <a:rPr lang="en-US" sz="2800" dirty="0"/>
              <a:t>If you have generated a clear picture of your audience , the next step is to assemble the information that you will include in your message. </a:t>
            </a:r>
            <a:endParaRPr lang="en-US" sz="2800" dirty="0" smtClean="0"/>
          </a:p>
          <a:p>
            <a:pPr algn="justLow" rtl="1">
              <a:lnSpc>
                <a:spcPct val="150000"/>
              </a:lnSpc>
            </a:pPr>
            <a:r>
              <a:rPr lang="ar-EG" sz="2800" dirty="0"/>
              <a:t>إذا قمت بإنشاء صورة واضحة لجمهورك ، فإن الخطوة التالية هي تجميع المعلومات التي ستدرجها في رسالتك</a:t>
            </a:r>
            <a:r>
              <a:rPr lang="ar-EG" sz="2800" dirty="0" smtClean="0"/>
              <a:t>.</a:t>
            </a:r>
            <a:endParaRPr lang="en-GB" sz="2800" dirty="0"/>
          </a:p>
        </p:txBody>
      </p:sp>
    </p:spTree>
    <p:extLst>
      <p:ext uri="{BB962C8B-B14F-4D97-AF65-F5344CB8AC3E}">
        <p14:creationId xmlns:p14="http://schemas.microsoft.com/office/powerpoint/2010/main" val="265493254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146019"/>
          </a:xfrm>
          <a:prstGeom prst="rect">
            <a:avLst/>
          </a:prstGeom>
        </p:spPr>
        <p:txBody>
          <a:bodyPr wrap="square">
            <a:spAutoFit/>
          </a:bodyPr>
          <a:lstStyle/>
          <a:p>
            <a:pPr>
              <a:lnSpc>
                <a:spcPct val="120000"/>
              </a:lnSpc>
            </a:pPr>
            <a:r>
              <a:rPr lang="en-US" sz="2800" b="1" dirty="0">
                <a:solidFill>
                  <a:schemeClr val="bg1"/>
                </a:solidFill>
                <a:latin typeface="Alexandria" charset="0"/>
                <a:cs typeface="Alexandria" charset="0"/>
              </a:rPr>
              <a:t>Gathering Information</a:t>
            </a:r>
          </a:p>
          <a:p>
            <a:pPr algn="ctr" rtl="1">
              <a:lnSpc>
                <a:spcPct val="120000"/>
              </a:lnSpc>
            </a:pPr>
            <a:r>
              <a:rPr lang="ar-EG" sz="3200" b="1" dirty="0">
                <a:solidFill>
                  <a:schemeClr val="bg1"/>
                </a:solidFill>
                <a:latin typeface="Alexandria" charset="0"/>
                <a:cs typeface="Alexandria" charset="0"/>
              </a:rPr>
              <a:t>جمع المعلومات</a:t>
            </a:r>
          </a:p>
        </p:txBody>
      </p:sp>
      <p:grpSp>
        <p:nvGrpSpPr>
          <p:cNvPr id="10" name="Group 9"/>
          <p:cNvGrpSpPr/>
          <p:nvPr/>
        </p:nvGrpSpPr>
        <p:grpSpPr>
          <a:xfrm>
            <a:off x="5642969" y="2104457"/>
            <a:ext cx="5881077" cy="2992113"/>
            <a:chOff x="5641526" y="3499567"/>
            <a:chExt cx="5881077" cy="2992113"/>
          </a:xfrm>
        </p:grpSpPr>
        <p:sp>
          <p:nvSpPr>
            <p:cNvPr id="7" name="Rectangle 6"/>
            <p:cNvSpPr/>
            <p:nvPr/>
          </p:nvSpPr>
          <p:spPr>
            <a:xfrm>
              <a:off x="6775280" y="5783794"/>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569660"/>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Planning business messages (part 2) </a:t>
              </a:r>
            </a:p>
            <a:p>
              <a:pPr algn="ctr" rtl="1"/>
              <a:r>
                <a:rPr lang="ar-EG" sz="2400" b="1" dirty="0">
                  <a:solidFill>
                    <a:srgbClr val="00B0F0"/>
                  </a:solidFill>
                  <a:latin typeface="Alexandria" charset="0"/>
                  <a:cs typeface="Alexandria" charset="0"/>
                </a:rPr>
                <a:t>تخطيط الرسائل الخاصة بالعمل </a:t>
              </a:r>
            </a:p>
            <a:p>
              <a:pPr algn="ctr" rtl="1"/>
              <a:r>
                <a:rPr lang="ar-EG" sz="2400" b="1" dirty="0" smtClean="0">
                  <a:solidFill>
                    <a:srgbClr val="00B0F0"/>
                  </a:solidFill>
                  <a:latin typeface="Alexandria" charset="0"/>
                  <a:cs typeface="Alexandria" charset="0"/>
                </a:rPr>
                <a:t>(</a:t>
              </a:r>
              <a:r>
                <a:rPr lang="ar-EG" sz="2400" b="1" dirty="0">
                  <a:solidFill>
                    <a:srgbClr val="00B0F0"/>
                  </a:solidFill>
                  <a:latin typeface="Alexandria" charset="0"/>
                  <a:cs typeface="Alexandria" charset="0"/>
                </a:rPr>
                <a:t>الجزء الثاني)</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2862574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5139176" cy="3418756"/>
          </a:xfrm>
          <a:prstGeom prst="rect">
            <a:avLst/>
          </a:prstGeom>
          <a:noFill/>
        </p:spPr>
        <p:txBody>
          <a:bodyPr wrap="square">
            <a:spAutoFit/>
          </a:bodyPr>
          <a:lstStyle/>
          <a:p>
            <a:pPr algn="just">
              <a:lnSpc>
                <a:spcPct val="200000"/>
              </a:lnSpc>
            </a:pPr>
            <a:r>
              <a:rPr lang="en-US" sz="2800" dirty="0"/>
              <a:t>you can often use a variety of informal techniques to gather insights and guide your research </a:t>
            </a:r>
            <a:r>
              <a:rPr lang="en-US" sz="2800" dirty="0" smtClean="0"/>
              <a:t>efforts.</a:t>
            </a:r>
            <a:endParaRPr lang="en-GB" sz="2800" b="1"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6224535" y="2260649"/>
            <a:ext cx="5062416" cy="2554225"/>
          </a:xfrm>
          <a:prstGeom prst="rect">
            <a:avLst/>
          </a:prstGeom>
          <a:noFill/>
        </p:spPr>
        <p:txBody>
          <a:bodyPr wrap="square">
            <a:spAutoFit/>
          </a:bodyPr>
          <a:lstStyle/>
          <a:p>
            <a:pPr algn="justLow" rtl="1">
              <a:lnSpc>
                <a:spcPct val="200000"/>
              </a:lnSpc>
            </a:pPr>
            <a:r>
              <a:rPr lang="ar-EG" sz="2800" dirty="0">
                <a:latin typeface="Times New Roman" pitchFamily="18" charset="0"/>
              </a:rPr>
              <a:t>يمكنك في كثير من الأحيان استخدام مجموعة متنوعة من التقنيات غير الرسمية لجمع الأفكار وتوجيه جهودك </a:t>
            </a:r>
            <a:r>
              <a:rPr lang="ar-EG" sz="2800" dirty="0" smtClean="0">
                <a:latin typeface="Times New Roman" pitchFamily="18" charset="0"/>
              </a:rPr>
              <a:t>البحثية.</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9459007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5139176" cy="3872727"/>
          </a:xfrm>
          <a:prstGeom prst="rect">
            <a:avLst/>
          </a:prstGeom>
          <a:noFill/>
        </p:spPr>
        <p:txBody>
          <a:bodyPr wrap="square">
            <a:spAutoFit/>
          </a:bodyPr>
          <a:lstStyle/>
          <a:p>
            <a:pPr marL="468000" indent="-457200">
              <a:lnSpc>
                <a:spcPct val="150000"/>
              </a:lnSpc>
              <a:spcBef>
                <a:spcPts val="1200"/>
              </a:spcBef>
              <a:buFont typeface="Wingdings" panose="05000000000000000000" pitchFamily="2" charset="2"/>
              <a:buChar char="q"/>
            </a:pPr>
            <a:r>
              <a:rPr lang="en-US" sz="2800" dirty="0"/>
              <a:t>Audience </a:t>
            </a:r>
            <a:r>
              <a:rPr lang="en-US" sz="2800" dirty="0" smtClean="0"/>
              <a:t>Perspective</a:t>
            </a:r>
          </a:p>
          <a:p>
            <a:pPr marL="468000" indent="-457200">
              <a:lnSpc>
                <a:spcPct val="150000"/>
              </a:lnSpc>
              <a:spcBef>
                <a:spcPts val="1200"/>
              </a:spcBef>
              <a:buFont typeface="Wingdings" panose="05000000000000000000" pitchFamily="2" charset="2"/>
              <a:buChar char="q"/>
            </a:pPr>
            <a:r>
              <a:rPr lang="en-US" sz="2800" dirty="0"/>
              <a:t>Community Input</a:t>
            </a:r>
          </a:p>
          <a:p>
            <a:pPr marL="468000" lvl="0" indent="-457200">
              <a:lnSpc>
                <a:spcPct val="150000"/>
              </a:lnSpc>
              <a:spcBef>
                <a:spcPts val="1200"/>
              </a:spcBef>
              <a:buFont typeface="Wingdings" panose="05000000000000000000" pitchFamily="2" charset="2"/>
              <a:buChar char="q"/>
            </a:pPr>
            <a:r>
              <a:rPr lang="en-US" sz="2800" dirty="0"/>
              <a:t>Company Documents</a:t>
            </a:r>
          </a:p>
          <a:p>
            <a:pPr marL="468000" lvl="0" indent="-457200">
              <a:lnSpc>
                <a:spcPct val="150000"/>
              </a:lnSpc>
              <a:spcBef>
                <a:spcPts val="1200"/>
              </a:spcBef>
              <a:buFont typeface="Wingdings" panose="05000000000000000000" pitchFamily="2" charset="2"/>
              <a:buChar char="q"/>
            </a:pPr>
            <a:r>
              <a:rPr lang="en-US" sz="2800" dirty="0"/>
              <a:t>Audience Input</a:t>
            </a:r>
          </a:p>
          <a:p>
            <a:pPr marL="468000" lvl="0" indent="-457200">
              <a:lnSpc>
                <a:spcPct val="150000"/>
              </a:lnSpc>
              <a:spcBef>
                <a:spcPts val="1200"/>
              </a:spcBef>
              <a:buFont typeface="Wingdings" panose="05000000000000000000" pitchFamily="2" charset="2"/>
              <a:buChar char="q"/>
            </a:pPr>
            <a:r>
              <a:rPr lang="en-US" sz="2800" dirty="0"/>
              <a:t>Colleagues &amp; Customers</a:t>
            </a:r>
          </a:p>
        </p:txBody>
      </p:sp>
      <p:sp>
        <p:nvSpPr>
          <p:cNvPr id="10" name="TextBox 9">
            <a:extLst>
              <a:ext uri="{FF2B5EF4-FFF2-40B4-BE49-F238E27FC236}">
                <a16:creationId xmlns:a16="http://schemas.microsoft.com/office/drawing/2014/main" id="{5A822845-A67E-180E-E91A-535EE0C7664B}"/>
              </a:ext>
            </a:extLst>
          </p:cNvPr>
          <p:cNvSpPr txBox="1"/>
          <p:nvPr/>
        </p:nvSpPr>
        <p:spPr>
          <a:xfrm>
            <a:off x="6224535" y="2260649"/>
            <a:ext cx="5062416" cy="3869970"/>
          </a:xfrm>
          <a:prstGeom prst="rect">
            <a:avLst/>
          </a:prstGeom>
          <a:noFill/>
        </p:spPr>
        <p:txBody>
          <a:bodyPr wrap="square">
            <a:spAutoFit/>
          </a:bodyPr>
          <a:lstStyle/>
          <a:p>
            <a:pPr marL="457200" indent="-457200" algn="justLow" rtl="1">
              <a:lnSpc>
                <a:spcPct val="150000"/>
              </a:lnSpc>
              <a:spcBef>
                <a:spcPts val="1200"/>
              </a:spcBef>
              <a:buFont typeface="Wingdings" panose="05000000000000000000" pitchFamily="2" charset="2"/>
              <a:buChar char="q"/>
            </a:pPr>
            <a:r>
              <a:rPr lang="ar-EG" sz="2800" dirty="0">
                <a:latin typeface="Times New Roman" pitchFamily="18" charset="0"/>
              </a:rPr>
              <a:t>منظور </a:t>
            </a:r>
            <a:r>
              <a:rPr lang="ar-EG" sz="2800" dirty="0" smtClean="0">
                <a:latin typeface="Times New Roman" pitchFamily="18" charset="0"/>
              </a:rPr>
              <a:t>الجمهور</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مدخلات المجتمع</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وثائق الشركة</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مدخلات الجمهور</a:t>
            </a:r>
          </a:p>
          <a:p>
            <a:pPr marL="457200" indent="-457200" algn="justLow" rtl="1">
              <a:lnSpc>
                <a:spcPct val="150000"/>
              </a:lnSpc>
              <a:spcBef>
                <a:spcPts val="1200"/>
              </a:spcBef>
              <a:buFont typeface="Wingdings" panose="05000000000000000000" pitchFamily="2" charset="2"/>
              <a:buChar char="q"/>
            </a:pPr>
            <a:r>
              <a:rPr lang="ar-EG" sz="2800" dirty="0" smtClean="0">
                <a:latin typeface="Times New Roman" pitchFamily="18" charset="0"/>
              </a:rPr>
              <a:t>الزملاء </a:t>
            </a:r>
            <a:r>
              <a:rPr lang="ar-EG" sz="2800" dirty="0">
                <a:latin typeface="Times New Roman" pitchFamily="18" charset="0"/>
              </a:rPr>
              <a:t>والعملاء</a:t>
            </a:r>
            <a:endParaRPr lang="en-GB"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0546257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001186" cy="4216539"/>
          </a:xfrm>
          <a:prstGeom prst="rect">
            <a:avLst/>
          </a:prstGeom>
          <a:noFill/>
        </p:spPr>
        <p:txBody>
          <a:bodyPr wrap="square">
            <a:spAutoFit/>
          </a:bodyPr>
          <a:lstStyle/>
          <a:p>
            <a:pPr marL="468000" indent="-457200">
              <a:spcBef>
                <a:spcPts val="600"/>
              </a:spcBef>
              <a:buFont typeface="Wingdings" panose="05000000000000000000" pitchFamily="2" charset="2"/>
              <a:buChar char="q"/>
            </a:pPr>
            <a:r>
              <a:rPr lang="en-US" sz="2400" b="1" dirty="0">
                <a:solidFill>
                  <a:srgbClr val="C00000"/>
                </a:solidFill>
              </a:rPr>
              <a:t>Audience </a:t>
            </a:r>
            <a:r>
              <a:rPr lang="en-US" sz="2400" b="1" dirty="0" smtClean="0">
                <a:solidFill>
                  <a:srgbClr val="C00000"/>
                </a:solidFill>
              </a:rPr>
              <a:t>Perspective</a:t>
            </a:r>
          </a:p>
          <a:p>
            <a:pPr marL="10800">
              <a:spcBef>
                <a:spcPts val="600"/>
              </a:spcBef>
            </a:pPr>
            <a:r>
              <a:rPr lang="en-US" sz="2400" dirty="0"/>
              <a:t>Consider the audience’s perspective. Put yourself in the audience’s position; </a:t>
            </a:r>
          </a:p>
          <a:p>
            <a:pPr marL="10800">
              <a:spcBef>
                <a:spcPts val="600"/>
              </a:spcBef>
            </a:pPr>
            <a:r>
              <a:rPr lang="en-US" sz="2400" dirty="0" smtClean="0"/>
              <a:t>What </a:t>
            </a:r>
            <a:r>
              <a:rPr lang="en-US" sz="2400" dirty="0"/>
              <a:t>are these people thinking, feeling, or </a:t>
            </a:r>
            <a:r>
              <a:rPr lang="en-US" sz="2400" dirty="0" smtClean="0"/>
              <a:t>planning?</a:t>
            </a:r>
          </a:p>
          <a:p>
            <a:pPr marL="10800">
              <a:spcBef>
                <a:spcPts val="600"/>
              </a:spcBef>
            </a:pPr>
            <a:r>
              <a:rPr lang="en-US" sz="2400" dirty="0" smtClean="0"/>
              <a:t>What </a:t>
            </a:r>
            <a:r>
              <a:rPr lang="en-US" sz="2400" dirty="0"/>
              <a:t>information do they need to move forward</a:t>
            </a:r>
            <a:r>
              <a:rPr lang="en-US" sz="2400" dirty="0" smtClean="0"/>
              <a:t>?</a:t>
            </a:r>
          </a:p>
          <a:p>
            <a:pPr marL="10800">
              <a:spcBef>
                <a:spcPts val="600"/>
              </a:spcBef>
            </a:pPr>
            <a:endParaRPr lang="en-US" sz="1050" dirty="0" smtClean="0"/>
          </a:p>
          <a:p>
            <a:pPr marL="353700" indent="-342900" algn="r" rtl="1">
              <a:spcBef>
                <a:spcPts val="600"/>
              </a:spcBef>
              <a:buFont typeface="Wingdings" panose="05000000000000000000" pitchFamily="2" charset="2"/>
              <a:buChar char="q"/>
            </a:pPr>
            <a:r>
              <a:rPr lang="ar-EG" sz="2400" b="1" dirty="0">
                <a:solidFill>
                  <a:srgbClr val="C00000"/>
                </a:solidFill>
              </a:rPr>
              <a:t>منظور </a:t>
            </a:r>
            <a:r>
              <a:rPr lang="ar-EG" sz="2400" b="1" dirty="0" smtClean="0">
                <a:solidFill>
                  <a:srgbClr val="C00000"/>
                </a:solidFill>
              </a:rPr>
              <a:t>الجمهور</a:t>
            </a:r>
          </a:p>
          <a:p>
            <a:pPr marL="10800" algn="r" rtl="1">
              <a:spcBef>
                <a:spcPts val="600"/>
              </a:spcBef>
            </a:pPr>
            <a:r>
              <a:rPr lang="ar-EG" sz="2400" dirty="0"/>
              <a:t>خذ في الاعتبار وجهة نظر الجمهور. ضع نفسك مكانهم</a:t>
            </a:r>
            <a:r>
              <a:rPr lang="ar-EG" sz="2400" dirty="0" smtClean="0"/>
              <a:t>؛</a:t>
            </a:r>
          </a:p>
          <a:p>
            <a:pPr marL="10800" algn="r" rtl="1">
              <a:spcBef>
                <a:spcPts val="600"/>
              </a:spcBef>
            </a:pPr>
            <a:r>
              <a:rPr lang="ar-EG" sz="2400" dirty="0"/>
              <a:t>ما الذي يفكر فيه هؤلاء الأشخاص أو يشعرون به أو يخططون له</a:t>
            </a:r>
            <a:r>
              <a:rPr lang="ar-EG" sz="2400" dirty="0" smtClean="0"/>
              <a:t>؟</a:t>
            </a:r>
          </a:p>
          <a:p>
            <a:pPr marL="10800" algn="r" rtl="1">
              <a:spcBef>
                <a:spcPts val="600"/>
              </a:spcBef>
            </a:pPr>
            <a:r>
              <a:rPr lang="ar-EG" sz="2400" dirty="0"/>
              <a:t>ما هي المعلومات التي يحتاجونها للمضي قدمًا؟</a:t>
            </a:r>
            <a:endParaRPr lang="en-US" sz="2400" dirty="0"/>
          </a:p>
        </p:txBody>
      </p:sp>
      <p:pic>
        <p:nvPicPr>
          <p:cNvPr id="11" name="Picture 10"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3" cstate="print"/>
          <a:srcRect/>
          <a:stretch>
            <a:fillRect/>
          </a:stretch>
        </p:blipFill>
        <p:spPr>
          <a:xfrm>
            <a:off x="8062367" y="2095404"/>
            <a:ext cx="3232966" cy="3907486"/>
          </a:xfrm>
          <a:prstGeom prst="rect">
            <a:avLst/>
          </a:prstGeom>
        </p:spPr>
      </p:pic>
    </p:spTree>
    <p:extLst>
      <p:ext uri="{BB962C8B-B14F-4D97-AF65-F5344CB8AC3E}">
        <p14:creationId xmlns:p14="http://schemas.microsoft.com/office/powerpoint/2010/main" val="282382064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001186" cy="4016484"/>
          </a:xfrm>
          <a:prstGeom prst="rect">
            <a:avLst/>
          </a:prstGeom>
          <a:noFill/>
        </p:spPr>
        <p:txBody>
          <a:bodyPr wrap="square">
            <a:spAutoFit/>
          </a:bodyPr>
          <a:lstStyle/>
          <a:p>
            <a:pPr marL="468000" indent="-457200">
              <a:spcBef>
                <a:spcPts val="600"/>
              </a:spcBef>
              <a:buFont typeface="Wingdings" panose="05000000000000000000" pitchFamily="2" charset="2"/>
              <a:buChar char="q"/>
            </a:pPr>
            <a:r>
              <a:rPr lang="en-US" sz="2400" b="1" dirty="0">
                <a:solidFill>
                  <a:srgbClr val="C00000"/>
                </a:solidFill>
              </a:rPr>
              <a:t>Community Input</a:t>
            </a:r>
          </a:p>
          <a:p>
            <a:pPr marL="10800" algn="just">
              <a:spcBef>
                <a:spcPts val="600"/>
              </a:spcBef>
            </a:pPr>
            <a:r>
              <a:rPr lang="en-US" sz="2400" dirty="0"/>
              <a:t>Listen to the community. For almost any subject related to business, there is a community of customers, product enthusiasts, or other people who engage in online discussions. Find them and listen to what they have to </a:t>
            </a:r>
            <a:r>
              <a:rPr lang="en-US" sz="2400" dirty="0" smtClean="0"/>
              <a:t>say.</a:t>
            </a:r>
          </a:p>
          <a:p>
            <a:pPr marL="353700" indent="-342900" algn="r" rtl="1">
              <a:spcBef>
                <a:spcPts val="600"/>
              </a:spcBef>
              <a:buFont typeface="Wingdings" panose="05000000000000000000" pitchFamily="2" charset="2"/>
              <a:buChar char="q"/>
            </a:pPr>
            <a:r>
              <a:rPr lang="ar-EG" sz="2400" b="1" dirty="0" smtClean="0">
                <a:solidFill>
                  <a:srgbClr val="C00000"/>
                </a:solidFill>
              </a:rPr>
              <a:t>مدخلات </a:t>
            </a:r>
            <a:r>
              <a:rPr lang="ar-EG" sz="2400" b="1" dirty="0">
                <a:solidFill>
                  <a:srgbClr val="C00000"/>
                </a:solidFill>
              </a:rPr>
              <a:t>المجتمع</a:t>
            </a:r>
          </a:p>
          <a:p>
            <a:pPr marL="10800" algn="justLow" rtl="1">
              <a:spcBef>
                <a:spcPts val="600"/>
              </a:spcBef>
            </a:pPr>
            <a:r>
              <a:rPr lang="ar-EG" sz="2400" dirty="0"/>
              <a:t>استمع إلى المجتمع. في أي مجال يتعلق بالأعمال، هناك مجتمع من العملاء، وعشاق المنتجات، وغيرهم ممن يشاركون في نقاشات عبر الإنترنت. ابحث عنهم واستمع إلى آرائهم.</a:t>
            </a:r>
            <a:endParaRPr lang="en-US" sz="2400" dirty="0"/>
          </a:p>
        </p:txBody>
      </p:sp>
      <p:pic>
        <p:nvPicPr>
          <p:cNvPr id="11" name="Picture 10"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3" cstate="print"/>
          <a:srcRect/>
          <a:stretch>
            <a:fillRect/>
          </a:stretch>
        </p:blipFill>
        <p:spPr>
          <a:xfrm>
            <a:off x="8062367" y="2095404"/>
            <a:ext cx="3232966" cy="3907486"/>
          </a:xfrm>
          <a:prstGeom prst="rect">
            <a:avLst/>
          </a:prstGeom>
        </p:spPr>
      </p:pic>
    </p:spTree>
    <p:extLst>
      <p:ext uri="{BB962C8B-B14F-4D97-AF65-F5344CB8AC3E}">
        <p14:creationId xmlns:p14="http://schemas.microsoft.com/office/powerpoint/2010/main" val="79927633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001186" cy="4016484"/>
          </a:xfrm>
          <a:prstGeom prst="rect">
            <a:avLst/>
          </a:prstGeom>
          <a:noFill/>
        </p:spPr>
        <p:txBody>
          <a:bodyPr wrap="square">
            <a:spAutoFit/>
          </a:bodyPr>
          <a:lstStyle/>
          <a:p>
            <a:pPr marL="468000" indent="-457200">
              <a:spcBef>
                <a:spcPts val="600"/>
              </a:spcBef>
              <a:buFont typeface="Wingdings" panose="05000000000000000000" pitchFamily="2" charset="2"/>
              <a:buChar char="q"/>
            </a:pPr>
            <a:r>
              <a:rPr lang="en-US" sz="2400" b="1" dirty="0">
                <a:solidFill>
                  <a:srgbClr val="C00000"/>
                </a:solidFill>
              </a:rPr>
              <a:t>Company Documents </a:t>
            </a:r>
          </a:p>
          <a:p>
            <a:pPr marL="10800" algn="just">
              <a:spcBef>
                <a:spcPts val="600"/>
              </a:spcBef>
            </a:pPr>
            <a:r>
              <a:rPr lang="en-US" sz="2400" dirty="0"/>
              <a:t>Read reports and other company documents. Annual reports, financial statements, news releases, blogs by industry experts, marketing reports, and customer surveys are just a few of the many potential sources</a:t>
            </a:r>
            <a:r>
              <a:rPr lang="en-US" sz="2400" dirty="0" smtClean="0"/>
              <a:t>.</a:t>
            </a:r>
          </a:p>
          <a:p>
            <a:pPr marL="353700" indent="-342900" algn="r" rtl="1">
              <a:spcBef>
                <a:spcPts val="600"/>
              </a:spcBef>
              <a:buFont typeface="Wingdings" panose="05000000000000000000" pitchFamily="2" charset="2"/>
              <a:buChar char="q"/>
            </a:pPr>
            <a:r>
              <a:rPr lang="ar-EG" sz="2400" b="1" dirty="0">
                <a:solidFill>
                  <a:srgbClr val="C00000"/>
                </a:solidFill>
              </a:rPr>
              <a:t>وثائق الشركة</a:t>
            </a:r>
          </a:p>
          <a:p>
            <a:pPr marL="10800" algn="justLow" rtl="1">
              <a:spcBef>
                <a:spcPts val="600"/>
              </a:spcBef>
            </a:pPr>
            <a:r>
              <a:rPr lang="ar-EG" sz="2400" dirty="0"/>
              <a:t>قراءة التقارير ووثائق الشركة الأخرى. التقارير </a:t>
            </a:r>
            <a:r>
              <a:rPr lang="ar-EG" sz="2400" dirty="0" smtClean="0"/>
              <a:t>السنوية، والقوائم المالية، </a:t>
            </a:r>
            <a:r>
              <a:rPr lang="ar-EG" sz="2400" dirty="0"/>
              <a:t>والنشرات </a:t>
            </a:r>
            <a:r>
              <a:rPr lang="ar-EG" sz="2400" dirty="0" smtClean="0"/>
              <a:t>الإخبارية، </a:t>
            </a:r>
            <a:r>
              <a:rPr lang="ar-EG" sz="2400" dirty="0"/>
              <a:t>والمدونات من قبل خبراء </a:t>
            </a:r>
            <a:r>
              <a:rPr lang="ar-EG" sz="2400" dirty="0" smtClean="0"/>
              <a:t>الصناعة، </a:t>
            </a:r>
            <a:r>
              <a:rPr lang="ar-EG" sz="2400" dirty="0"/>
              <a:t>وتقارير </a:t>
            </a:r>
            <a:r>
              <a:rPr lang="ar-EG" sz="2400" dirty="0" smtClean="0"/>
              <a:t>التسويق، </a:t>
            </a:r>
            <a:r>
              <a:rPr lang="ar-EG" sz="2400" dirty="0"/>
              <a:t>واستطلاعات العملاء ليست سوى عدد قليل من العديد من المصادر المحتملة.</a:t>
            </a:r>
            <a:endParaRPr lang="en-US" sz="2400" dirty="0"/>
          </a:p>
        </p:txBody>
      </p:sp>
      <p:pic>
        <p:nvPicPr>
          <p:cNvPr id="11" name="Picture 10"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3" cstate="print"/>
          <a:srcRect/>
          <a:stretch>
            <a:fillRect/>
          </a:stretch>
        </p:blipFill>
        <p:spPr>
          <a:xfrm>
            <a:off x="8062367" y="2095404"/>
            <a:ext cx="3232966" cy="3907486"/>
          </a:xfrm>
          <a:prstGeom prst="rect">
            <a:avLst/>
          </a:prstGeom>
        </p:spPr>
      </p:pic>
    </p:spTree>
    <p:extLst>
      <p:ext uri="{BB962C8B-B14F-4D97-AF65-F5344CB8AC3E}">
        <p14:creationId xmlns:p14="http://schemas.microsoft.com/office/powerpoint/2010/main" val="352449993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001186" cy="3277820"/>
          </a:xfrm>
          <a:prstGeom prst="rect">
            <a:avLst/>
          </a:prstGeom>
          <a:noFill/>
        </p:spPr>
        <p:txBody>
          <a:bodyPr wrap="square">
            <a:spAutoFit/>
          </a:bodyPr>
          <a:lstStyle/>
          <a:p>
            <a:pPr marL="468000" indent="-457200">
              <a:spcBef>
                <a:spcPts val="600"/>
              </a:spcBef>
              <a:buFont typeface="Wingdings" panose="05000000000000000000" pitchFamily="2" charset="2"/>
              <a:buChar char="q"/>
            </a:pPr>
            <a:r>
              <a:rPr lang="en-US" sz="2400" b="1" dirty="0">
                <a:solidFill>
                  <a:srgbClr val="C00000"/>
                </a:solidFill>
              </a:rPr>
              <a:t>Company Documents </a:t>
            </a:r>
          </a:p>
          <a:p>
            <a:pPr marL="10800" algn="just">
              <a:spcBef>
                <a:spcPts val="600"/>
              </a:spcBef>
            </a:pPr>
            <a:r>
              <a:rPr lang="en-US" sz="2400" dirty="0"/>
              <a:t>Find out whether your company has a knowledge-management system: a centralized database that collects the experiences and insights of employees throughout the </a:t>
            </a:r>
            <a:r>
              <a:rPr lang="en-US" sz="2400" dirty="0" smtClean="0"/>
              <a:t>organization.</a:t>
            </a:r>
          </a:p>
          <a:p>
            <a:pPr marL="353700" indent="-342900" algn="r" rtl="1">
              <a:spcBef>
                <a:spcPts val="600"/>
              </a:spcBef>
              <a:buFont typeface="Wingdings" panose="05000000000000000000" pitchFamily="2" charset="2"/>
              <a:buChar char="q"/>
            </a:pPr>
            <a:r>
              <a:rPr lang="ar-EG" sz="2400" b="1" dirty="0" smtClean="0">
                <a:solidFill>
                  <a:srgbClr val="C00000"/>
                </a:solidFill>
              </a:rPr>
              <a:t>وثائق </a:t>
            </a:r>
            <a:r>
              <a:rPr lang="ar-EG" sz="2400" b="1" dirty="0">
                <a:solidFill>
                  <a:srgbClr val="C00000"/>
                </a:solidFill>
              </a:rPr>
              <a:t>الشركة</a:t>
            </a:r>
          </a:p>
          <a:p>
            <a:pPr marL="10800" algn="justLow" rtl="1">
              <a:spcBef>
                <a:spcPts val="600"/>
              </a:spcBef>
            </a:pPr>
            <a:r>
              <a:rPr lang="ar-EG" sz="2400" dirty="0"/>
              <a:t>اكتشف ما إذا كانت شركتك تمتلك نظامًا لإدارة المعرفة: قاعدة بيانات مركزية تجمع </a:t>
            </a:r>
            <a:r>
              <a:rPr lang="ar-EG" sz="2400" dirty="0" smtClean="0"/>
              <a:t>خبرات </a:t>
            </a:r>
            <a:r>
              <a:rPr lang="ar-EG" sz="2400" dirty="0"/>
              <a:t>ورؤى الموظفين في جميع أنحاء </a:t>
            </a:r>
            <a:r>
              <a:rPr lang="ar-EG" sz="2400" dirty="0" smtClean="0"/>
              <a:t>المنظمة.</a:t>
            </a:r>
            <a:endParaRPr lang="en-US" sz="2400" dirty="0"/>
          </a:p>
        </p:txBody>
      </p:sp>
      <p:pic>
        <p:nvPicPr>
          <p:cNvPr id="11" name="Picture 10"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3" cstate="print"/>
          <a:srcRect/>
          <a:stretch>
            <a:fillRect/>
          </a:stretch>
        </p:blipFill>
        <p:spPr>
          <a:xfrm>
            <a:off x="8062367" y="2095404"/>
            <a:ext cx="3232966" cy="3907486"/>
          </a:xfrm>
          <a:prstGeom prst="rect">
            <a:avLst/>
          </a:prstGeom>
        </p:spPr>
      </p:pic>
    </p:spTree>
    <p:extLst>
      <p:ext uri="{BB962C8B-B14F-4D97-AF65-F5344CB8AC3E}">
        <p14:creationId xmlns:p14="http://schemas.microsoft.com/office/powerpoint/2010/main" val="155583876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001186" cy="4170372"/>
          </a:xfrm>
          <a:prstGeom prst="rect">
            <a:avLst/>
          </a:prstGeom>
          <a:noFill/>
        </p:spPr>
        <p:txBody>
          <a:bodyPr wrap="square">
            <a:spAutoFit/>
          </a:bodyPr>
          <a:lstStyle/>
          <a:p>
            <a:pPr marL="468000" indent="-457200">
              <a:spcBef>
                <a:spcPts val="600"/>
              </a:spcBef>
              <a:buFont typeface="Wingdings" panose="05000000000000000000" pitchFamily="2" charset="2"/>
              <a:buChar char="q"/>
            </a:pPr>
            <a:r>
              <a:rPr lang="en-US" sz="2400" b="1" dirty="0">
                <a:solidFill>
                  <a:srgbClr val="C00000"/>
                </a:solidFill>
              </a:rPr>
              <a:t>Audience input </a:t>
            </a:r>
          </a:p>
          <a:p>
            <a:pPr marL="10800" algn="just">
              <a:spcBef>
                <a:spcPts val="600"/>
              </a:spcBef>
            </a:pPr>
            <a:r>
              <a:rPr lang="en-US" sz="2400" dirty="0"/>
              <a:t>Ask your audience for input. </a:t>
            </a:r>
          </a:p>
          <a:p>
            <a:pPr marL="10800" algn="just">
              <a:spcBef>
                <a:spcPts val="600"/>
              </a:spcBef>
            </a:pPr>
            <a:r>
              <a:rPr lang="en-US" sz="2400" dirty="0"/>
              <a:t>Admitting that you </a:t>
            </a:r>
            <a:r>
              <a:rPr lang="en-US" sz="2400" dirty="0" smtClean="0"/>
              <a:t>don’t </a:t>
            </a:r>
            <a:r>
              <a:rPr lang="en-US" sz="2400" dirty="0"/>
              <a:t>know exactly what your audience expects but you want to meet their needs will impress them more than guessing and getting it </a:t>
            </a:r>
            <a:r>
              <a:rPr lang="en-US" sz="2400" dirty="0" smtClean="0"/>
              <a:t>wrong.</a:t>
            </a:r>
          </a:p>
          <a:p>
            <a:pPr marL="353700" indent="-342900" algn="r" rtl="1">
              <a:spcBef>
                <a:spcPts val="600"/>
              </a:spcBef>
              <a:buFont typeface="Wingdings" panose="05000000000000000000" pitchFamily="2" charset="2"/>
              <a:buChar char="q"/>
            </a:pPr>
            <a:r>
              <a:rPr lang="ar-EG" sz="2400" b="1" dirty="0" smtClean="0">
                <a:solidFill>
                  <a:srgbClr val="C00000"/>
                </a:solidFill>
              </a:rPr>
              <a:t>مدخلات الجمهور</a:t>
            </a:r>
            <a:endParaRPr lang="ar-EG" sz="2400" b="1" dirty="0">
              <a:solidFill>
                <a:srgbClr val="C00000"/>
              </a:solidFill>
            </a:endParaRPr>
          </a:p>
          <a:p>
            <a:pPr marL="10800" algn="justLow" rtl="1">
              <a:spcBef>
                <a:spcPts val="600"/>
              </a:spcBef>
            </a:pPr>
            <a:r>
              <a:rPr lang="ar-EG" sz="2400" dirty="0"/>
              <a:t>اطلب رأي جمهورك. </a:t>
            </a:r>
            <a:endParaRPr lang="ar-EG" sz="2400" dirty="0" smtClean="0"/>
          </a:p>
          <a:p>
            <a:pPr marL="10800" algn="justLow" rtl="1">
              <a:spcBef>
                <a:spcPts val="600"/>
              </a:spcBef>
            </a:pPr>
            <a:r>
              <a:rPr lang="ar-EG" sz="2400" dirty="0"/>
              <a:t>إن الاعتراف بأنك لا تعرف بالضبط ما يتوقعه جمهورك ولكنك تريد تلبية احتياجاتهم سوف يثير إعجابهم أكثر من التخمين </a:t>
            </a:r>
            <a:r>
              <a:rPr lang="ar-EG" sz="2400" dirty="0" smtClean="0"/>
              <a:t>والخطأ.</a:t>
            </a:r>
            <a:endParaRPr lang="en-US" sz="2400" dirty="0"/>
          </a:p>
        </p:txBody>
      </p:sp>
      <p:pic>
        <p:nvPicPr>
          <p:cNvPr id="11" name="Picture 10"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3" cstate="print"/>
          <a:srcRect/>
          <a:stretch>
            <a:fillRect/>
          </a:stretch>
        </p:blipFill>
        <p:spPr>
          <a:xfrm>
            <a:off x="8062367" y="2095404"/>
            <a:ext cx="3232966" cy="3907486"/>
          </a:xfrm>
          <a:prstGeom prst="rect">
            <a:avLst/>
          </a:prstGeom>
        </p:spPr>
      </p:pic>
    </p:spTree>
    <p:extLst>
      <p:ext uri="{BB962C8B-B14F-4D97-AF65-F5344CB8AC3E}">
        <p14:creationId xmlns:p14="http://schemas.microsoft.com/office/powerpoint/2010/main" val="58127920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1- Locate </a:t>
            </a:r>
            <a:r>
              <a:rPr lang="en-US" sz="2400" b="1" dirty="0">
                <a:solidFill>
                  <a:srgbClr val="00B0F0"/>
                </a:solidFill>
                <a:latin typeface="Alexandria" charset="0"/>
                <a:cs typeface="Alexandria" charset="0"/>
              </a:rPr>
              <a:t>Information </a:t>
            </a:r>
          </a:p>
          <a:p>
            <a:pPr rtl="1"/>
            <a:r>
              <a:rPr lang="ar-EG" sz="2400" b="1" dirty="0" smtClean="0">
                <a:solidFill>
                  <a:srgbClr val="00B0F0"/>
                </a:solidFill>
                <a:latin typeface="Alexandria" charset="0"/>
                <a:cs typeface="Alexandria" charset="0"/>
              </a:rPr>
              <a:t>1- تحديد </a:t>
            </a:r>
            <a:r>
              <a:rPr lang="ar-EG" sz="2400" b="1" dirty="0">
                <a:solidFill>
                  <a:srgbClr val="00B0F0"/>
                </a:solidFill>
                <a:latin typeface="Alexandria" charset="0"/>
                <a:cs typeface="Alexandria" charset="0"/>
              </a:rPr>
              <a:t>مكان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60649"/>
            <a:ext cx="7001186" cy="2908489"/>
          </a:xfrm>
          <a:prstGeom prst="rect">
            <a:avLst/>
          </a:prstGeom>
          <a:noFill/>
        </p:spPr>
        <p:txBody>
          <a:bodyPr wrap="square">
            <a:spAutoFit/>
          </a:bodyPr>
          <a:lstStyle/>
          <a:p>
            <a:pPr marL="468000" indent="-457200">
              <a:spcBef>
                <a:spcPts val="600"/>
              </a:spcBef>
              <a:buFont typeface="Wingdings" panose="05000000000000000000" pitchFamily="2" charset="2"/>
              <a:buChar char="q"/>
            </a:pPr>
            <a:r>
              <a:rPr lang="en-US" sz="2400" b="1" dirty="0">
                <a:solidFill>
                  <a:srgbClr val="C00000"/>
                </a:solidFill>
              </a:rPr>
              <a:t>Colleagues &amp; Customers</a:t>
            </a:r>
          </a:p>
          <a:p>
            <a:pPr marL="10800" algn="just">
              <a:spcBef>
                <a:spcPts val="600"/>
              </a:spcBef>
            </a:pPr>
            <a:r>
              <a:rPr lang="en-US" sz="2400" dirty="0"/>
              <a:t>Talk with supervisors, colleagues, or customers. Fellow workers and customers may have information you need, or they may know your audience’s </a:t>
            </a:r>
            <a:r>
              <a:rPr lang="en-US" sz="2400" dirty="0" smtClean="0"/>
              <a:t>interests.</a:t>
            </a:r>
          </a:p>
          <a:p>
            <a:pPr marL="353700" indent="-342900" algn="r" rtl="1">
              <a:spcBef>
                <a:spcPts val="600"/>
              </a:spcBef>
              <a:buFont typeface="Wingdings" panose="05000000000000000000" pitchFamily="2" charset="2"/>
              <a:buChar char="q"/>
            </a:pPr>
            <a:r>
              <a:rPr lang="ar-EG" sz="2400" b="1" dirty="0" smtClean="0">
                <a:solidFill>
                  <a:srgbClr val="C00000"/>
                </a:solidFill>
              </a:rPr>
              <a:t>الزملاء والعملاء</a:t>
            </a:r>
            <a:endParaRPr lang="ar-EG" sz="2400" b="1" dirty="0">
              <a:solidFill>
                <a:srgbClr val="C00000"/>
              </a:solidFill>
            </a:endParaRPr>
          </a:p>
          <a:p>
            <a:pPr marL="10800" algn="justLow" rtl="1">
              <a:spcBef>
                <a:spcPts val="600"/>
              </a:spcBef>
            </a:pPr>
            <a:r>
              <a:rPr lang="ar-EG" sz="2400" dirty="0"/>
              <a:t>تحدث مع المشرفين أو الزملاء أو العملاء. قد يمتلك زملاؤك في العمل وعملاؤك معلومات تحتاجها، أو قد يعرفون اهتمامات جمهورك.</a:t>
            </a:r>
            <a:endParaRPr lang="en-US" sz="2400" dirty="0"/>
          </a:p>
        </p:txBody>
      </p:sp>
      <p:pic>
        <p:nvPicPr>
          <p:cNvPr id="11" name="Picture 10"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3" cstate="print"/>
          <a:srcRect/>
          <a:stretch>
            <a:fillRect/>
          </a:stretch>
        </p:blipFill>
        <p:spPr>
          <a:xfrm>
            <a:off x="8062367" y="2095404"/>
            <a:ext cx="3232966" cy="3907486"/>
          </a:xfrm>
          <a:prstGeom prst="rect">
            <a:avLst/>
          </a:prstGeom>
        </p:spPr>
      </p:pic>
    </p:spTree>
    <p:extLst>
      <p:ext uri="{BB962C8B-B14F-4D97-AF65-F5344CB8AC3E}">
        <p14:creationId xmlns:p14="http://schemas.microsoft.com/office/powerpoint/2010/main" val="319287348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2- Provide </a:t>
            </a:r>
            <a:r>
              <a:rPr lang="en-US" sz="2400" b="1" dirty="0">
                <a:solidFill>
                  <a:srgbClr val="00B0F0"/>
                </a:solidFill>
                <a:latin typeface="Alexandria" charset="0"/>
                <a:cs typeface="Alexandria" charset="0"/>
              </a:rPr>
              <a:t>Information</a:t>
            </a:r>
          </a:p>
          <a:p>
            <a:pPr rtl="1"/>
            <a:r>
              <a:rPr lang="ar-EG" sz="2400" b="1" dirty="0" smtClean="0">
                <a:solidFill>
                  <a:srgbClr val="00B0F0"/>
                </a:solidFill>
                <a:latin typeface="Alexandria" charset="0"/>
                <a:cs typeface="Alexandria" charset="0"/>
              </a:rPr>
              <a:t>2- تقديم المعلومات</a:t>
            </a:r>
            <a:endParaRPr lang="ar-EG" sz="2400" b="1" dirty="0">
              <a:solidFill>
                <a:srgbClr val="00B0F0"/>
              </a:solidFill>
              <a:latin typeface="Alexandria" charset="0"/>
              <a:cs typeface="Alexandria" charset="0"/>
            </a:endParaRPr>
          </a:p>
        </p:txBody>
      </p:sp>
      <p:grpSp>
        <p:nvGrpSpPr>
          <p:cNvPr id="12" name="Group 11">
            <a:extLst>
              <a:ext uri="{FF2B5EF4-FFF2-40B4-BE49-F238E27FC236}">
                <a16:creationId xmlns:a16="http://schemas.microsoft.com/office/drawing/2014/main" id="{5200FA96-9FFD-8B2F-923D-19617E07688F}"/>
              </a:ext>
            </a:extLst>
          </p:cNvPr>
          <p:cNvGrpSpPr/>
          <p:nvPr/>
        </p:nvGrpSpPr>
        <p:grpSpPr>
          <a:xfrm>
            <a:off x="1491229" y="2274765"/>
            <a:ext cx="8812070" cy="4120881"/>
            <a:chOff x="457199" y="142072"/>
            <a:chExt cx="8229600" cy="6374005"/>
          </a:xfrm>
        </p:grpSpPr>
        <p:pic>
          <p:nvPicPr>
            <p:cNvPr id="15" name="Picture 14"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3" cstate="print"/>
            <a:srcRect/>
            <a:stretch>
              <a:fillRect/>
            </a:stretch>
          </p:blipFill>
          <p:spPr>
            <a:xfrm>
              <a:off x="457199" y="2325078"/>
              <a:ext cx="8229600" cy="4190999"/>
            </a:xfrm>
            <a:prstGeom prst="rect">
              <a:avLst/>
            </a:prstGeom>
          </p:spPr>
        </p:pic>
        <p:grpSp>
          <p:nvGrpSpPr>
            <p:cNvPr id="18" name="Group 17">
              <a:extLst>
                <a:ext uri="{FF2B5EF4-FFF2-40B4-BE49-F238E27FC236}">
                  <a16:creationId xmlns:a16="http://schemas.microsoft.com/office/drawing/2014/main" id="{75712923-BF3F-E218-E49B-E2D1D8FD6806}"/>
                </a:ext>
              </a:extLst>
            </p:cNvPr>
            <p:cNvGrpSpPr/>
            <p:nvPr/>
          </p:nvGrpSpPr>
          <p:grpSpPr>
            <a:xfrm>
              <a:off x="551060" y="142072"/>
              <a:ext cx="8041878" cy="1127666"/>
              <a:chOff x="551060" y="142072"/>
              <a:chExt cx="8041878" cy="1127666"/>
            </a:xfrm>
          </p:grpSpPr>
          <p:sp>
            <p:nvSpPr>
              <p:cNvPr id="19" name="Rectangle 18">
                <a:extLst>
                  <a:ext uri="{FF2B5EF4-FFF2-40B4-BE49-F238E27FC236}">
                    <a16:creationId xmlns:a16="http://schemas.microsoft.com/office/drawing/2014/main" id="{CBE9A88F-6AFA-5F67-304F-F71DCC28C32A}"/>
                  </a:ext>
                </a:extLst>
              </p:cNvPr>
              <p:cNvSpPr/>
              <p:nvPr/>
            </p:nvSpPr>
            <p:spPr bwMode="auto">
              <a:xfrm>
                <a:off x="6078338" y="142072"/>
                <a:ext cx="2514600" cy="1117599"/>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a:t>
                </a:r>
              </a:p>
            </p:txBody>
          </p:sp>
          <p:sp>
            <p:nvSpPr>
              <p:cNvPr id="23" name="Rectangle 22">
                <a:extLst>
                  <a:ext uri="{FF2B5EF4-FFF2-40B4-BE49-F238E27FC236}">
                    <a16:creationId xmlns:a16="http://schemas.microsoft.com/office/drawing/2014/main" id="{F585F864-1C63-117D-E4D9-55E867AD4EA3}"/>
                  </a:ext>
                </a:extLst>
              </p:cNvPr>
              <p:cNvSpPr/>
              <p:nvPr/>
            </p:nvSpPr>
            <p:spPr bwMode="auto">
              <a:xfrm>
                <a:off x="3314699" y="152138"/>
                <a:ext cx="2514600" cy="1117584"/>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
            <p:nvSpPr>
              <p:cNvPr id="25" name="Rectangle 24">
                <a:extLst>
                  <a:ext uri="{FF2B5EF4-FFF2-40B4-BE49-F238E27FC236}">
                    <a16:creationId xmlns:a16="http://schemas.microsoft.com/office/drawing/2014/main" id="{293BEE00-D21A-6C5F-168B-FE82BD0D53CE}"/>
                  </a:ext>
                </a:extLst>
              </p:cNvPr>
              <p:cNvSpPr/>
              <p:nvPr/>
            </p:nvSpPr>
            <p:spPr bwMode="auto">
              <a:xfrm>
                <a:off x="551060" y="152138"/>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grpSp>
      </p:grpSp>
      <p:sp>
        <p:nvSpPr>
          <p:cNvPr id="29" name="Rectangle 28">
            <a:extLst>
              <a:ext uri="{FF2B5EF4-FFF2-40B4-BE49-F238E27FC236}">
                <a16:creationId xmlns:a16="http://schemas.microsoft.com/office/drawing/2014/main" id="{CBE9A88F-6AFA-5F67-304F-F71DCC28C32A}"/>
              </a:ext>
            </a:extLst>
          </p:cNvPr>
          <p:cNvSpPr/>
          <p:nvPr/>
        </p:nvSpPr>
        <p:spPr bwMode="auto">
          <a:xfrm>
            <a:off x="7510218" y="2949662"/>
            <a:ext cx="2692577" cy="72254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3600" b="1" kern="0" dirty="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ذات الصلة</a:t>
            </a:r>
            <a:endParaRPr lang="en-US" sz="3600" b="1" kern="0" dirty="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endParaRPr>
          </a:p>
        </p:txBody>
      </p:sp>
      <p:sp>
        <p:nvSpPr>
          <p:cNvPr id="30" name="Rectangle 29">
            <a:extLst>
              <a:ext uri="{FF2B5EF4-FFF2-40B4-BE49-F238E27FC236}">
                <a16:creationId xmlns:a16="http://schemas.microsoft.com/office/drawing/2014/main" id="{F585F864-1C63-117D-E4D9-55E867AD4EA3}"/>
              </a:ext>
            </a:extLst>
          </p:cNvPr>
          <p:cNvSpPr/>
          <p:nvPr/>
        </p:nvSpPr>
        <p:spPr bwMode="auto">
          <a:xfrm>
            <a:off x="4550975" y="2956170"/>
            <a:ext cx="2692577" cy="72253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ar-EG" sz="3600" b="1" kern="0" dirty="0" smtClean="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أخلاقية</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
        <p:nvSpPr>
          <p:cNvPr id="31" name="Rectangle 30">
            <a:extLst>
              <a:ext uri="{FF2B5EF4-FFF2-40B4-BE49-F238E27FC236}">
                <a16:creationId xmlns:a16="http://schemas.microsoft.com/office/drawing/2014/main" id="{293BEE00-D21A-6C5F-168B-FE82BD0D53CE}"/>
              </a:ext>
            </a:extLst>
          </p:cNvPr>
          <p:cNvSpPr/>
          <p:nvPr/>
        </p:nvSpPr>
        <p:spPr bwMode="auto">
          <a:xfrm>
            <a:off x="1591733" y="2956170"/>
            <a:ext cx="2692577" cy="72254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ar-EG" sz="3600" b="1" kern="0" dirty="0" smtClean="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دقيقة</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Tree>
    <p:extLst>
      <p:ext uri="{BB962C8B-B14F-4D97-AF65-F5344CB8AC3E}">
        <p14:creationId xmlns:p14="http://schemas.microsoft.com/office/powerpoint/2010/main" val="60856041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2- Provide Information</a:t>
            </a:r>
          </a:p>
          <a:p>
            <a:pPr rtl="1"/>
            <a:r>
              <a:rPr lang="ar-EG" sz="2400" b="1" dirty="0">
                <a:solidFill>
                  <a:srgbClr val="00B0F0"/>
                </a:solidFill>
                <a:latin typeface="Alexandria" charset="0"/>
                <a:cs typeface="Alexandria" charset="0"/>
              </a:rPr>
              <a:t>2- تقديم 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75633" cy="3331361"/>
          </a:xfrm>
          <a:prstGeom prst="rect">
            <a:avLst/>
          </a:prstGeom>
          <a:noFill/>
        </p:spPr>
        <p:txBody>
          <a:bodyPr wrap="square">
            <a:spAutoFit/>
          </a:bodyPr>
          <a:lstStyle/>
          <a:p>
            <a:pPr marL="10800" algn="just">
              <a:lnSpc>
                <a:spcPct val="150000"/>
              </a:lnSpc>
              <a:spcBef>
                <a:spcPts val="600"/>
              </a:spcBef>
            </a:pPr>
            <a:r>
              <a:rPr lang="en-US" sz="2800" dirty="0" smtClean="0"/>
              <a:t>In </a:t>
            </a:r>
            <a:r>
              <a:rPr lang="en-US" sz="2800" dirty="0"/>
              <a:t>many situations, your audience’s information needs are readily apparent, such as when a consumer sends an e-mail asking a specific </a:t>
            </a:r>
            <a:r>
              <a:rPr lang="en-US" sz="2800" dirty="0" smtClean="0"/>
              <a:t>question.</a:t>
            </a:r>
          </a:p>
          <a:p>
            <a:pPr marL="10800" algn="justLow" rtl="1">
              <a:lnSpc>
                <a:spcPct val="150000"/>
              </a:lnSpc>
              <a:spcBef>
                <a:spcPts val="600"/>
              </a:spcBef>
            </a:pPr>
            <a:r>
              <a:rPr lang="ar-EG" sz="2800" dirty="0"/>
              <a:t>في العديد من المواقف، تكون احتياجات جمهورك من المعلومات واضحة تمامًا، كما هو الحال عندما يرسل المستهلك بريدًا إلكترونيًا يطرح فيه سؤالًا </a:t>
            </a:r>
            <a:r>
              <a:rPr lang="ar-EG" sz="2800" dirty="0" smtClean="0"/>
              <a:t>محددًا.</a:t>
            </a:r>
            <a:endParaRPr lang="en-US" sz="2800" dirty="0"/>
          </a:p>
        </p:txBody>
      </p:sp>
    </p:spTree>
    <p:extLst>
      <p:ext uri="{BB962C8B-B14F-4D97-AF65-F5344CB8AC3E}">
        <p14:creationId xmlns:p14="http://schemas.microsoft.com/office/powerpoint/2010/main" val="155543739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2- Provide Information</a:t>
            </a:r>
          </a:p>
          <a:p>
            <a:pPr rtl="1"/>
            <a:r>
              <a:rPr lang="ar-EG" sz="2400" b="1" dirty="0">
                <a:solidFill>
                  <a:srgbClr val="00B0F0"/>
                </a:solidFill>
                <a:latin typeface="Alexandria" charset="0"/>
                <a:cs typeface="Alexandria" charset="0"/>
              </a:rPr>
              <a:t>2- تقديم</a:t>
            </a:r>
            <a:r>
              <a:rPr lang="ar-EG" sz="2400" b="1" dirty="0" smtClean="0">
                <a:solidFill>
                  <a:srgbClr val="00B0F0"/>
                </a:solidFill>
                <a:latin typeface="Alexandria" charset="0"/>
                <a:cs typeface="Alexandria" charset="0"/>
              </a:rPr>
              <a:t> </a:t>
            </a:r>
            <a:r>
              <a:rPr lang="ar-EG" sz="2400" b="1" dirty="0">
                <a:solidFill>
                  <a:srgbClr val="00B0F0"/>
                </a:solidFill>
                <a:latin typeface="Alexandria" charset="0"/>
                <a:cs typeface="Alexandria" charset="0"/>
              </a:rPr>
              <a:t>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75633" cy="3400931"/>
          </a:xfrm>
          <a:prstGeom prst="rect">
            <a:avLst/>
          </a:prstGeom>
          <a:noFill/>
        </p:spPr>
        <p:txBody>
          <a:bodyPr wrap="square">
            <a:spAutoFit/>
          </a:bodyPr>
          <a:lstStyle/>
          <a:p>
            <a:pPr marL="10800" algn="just">
              <a:lnSpc>
                <a:spcPct val="150000"/>
              </a:lnSpc>
              <a:spcBef>
                <a:spcPts val="600"/>
              </a:spcBef>
            </a:pPr>
            <a:r>
              <a:rPr lang="en-US" sz="2800" dirty="0"/>
              <a:t>your audience might be unable to articulate exactly what is needed. If someone makes a vague or broad request, ask questions to narrow the </a:t>
            </a:r>
            <a:r>
              <a:rPr lang="en-US" sz="2800" dirty="0" smtClean="0"/>
              <a:t>focus.</a:t>
            </a:r>
          </a:p>
          <a:p>
            <a:pPr marL="10800" algn="justLow" rtl="1">
              <a:lnSpc>
                <a:spcPct val="150000"/>
              </a:lnSpc>
              <a:spcBef>
                <a:spcPts val="600"/>
              </a:spcBef>
            </a:pPr>
            <a:r>
              <a:rPr lang="ar-EG" sz="2800" dirty="0"/>
              <a:t>قد لا يتمكن جمهورك من التعبير بدقة عما هو مطلوب. إذا قدّم أحدهم طلبًا </a:t>
            </a:r>
            <a:r>
              <a:rPr lang="ar-EG" sz="2800" dirty="0" smtClean="0"/>
              <a:t>غامضًا </a:t>
            </a:r>
            <a:r>
              <a:rPr lang="ar-EG" sz="2800" dirty="0"/>
              <a:t>أو </a:t>
            </a:r>
            <a:r>
              <a:rPr lang="ar-EG" sz="2800" dirty="0" smtClean="0"/>
              <a:t>واسع النطاق، </a:t>
            </a:r>
            <a:r>
              <a:rPr lang="ar-EG" sz="2800" dirty="0"/>
              <a:t>فاطرح أسئلة لتضييق </a:t>
            </a:r>
            <a:r>
              <a:rPr lang="ar-EG" sz="2800" dirty="0" smtClean="0"/>
              <a:t>نطاق التركيز.</a:t>
            </a:r>
            <a:endParaRPr lang="en-US" sz="2800" dirty="0"/>
          </a:p>
        </p:txBody>
      </p:sp>
    </p:spTree>
    <p:extLst>
      <p:ext uri="{BB962C8B-B14F-4D97-AF65-F5344CB8AC3E}">
        <p14:creationId xmlns:p14="http://schemas.microsoft.com/office/powerpoint/2010/main" val="33591161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2- Provide Information</a:t>
            </a:r>
          </a:p>
          <a:p>
            <a:pPr rtl="1"/>
            <a:r>
              <a:rPr lang="ar-EG" sz="2400" b="1" dirty="0">
                <a:solidFill>
                  <a:srgbClr val="00B0F0"/>
                </a:solidFill>
                <a:latin typeface="Alexandria" charset="0"/>
                <a:cs typeface="Alexandria" charset="0"/>
              </a:rPr>
              <a:t>2- تقديم</a:t>
            </a:r>
            <a:r>
              <a:rPr lang="ar-EG" sz="2400" b="1" dirty="0" smtClean="0">
                <a:solidFill>
                  <a:srgbClr val="00B0F0"/>
                </a:solidFill>
                <a:latin typeface="Alexandria" charset="0"/>
                <a:cs typeface="Alexandria" charset="0"/>
              </a:rPr>
              <a:t> </a:t>
            </a:r>
            <a:r>
              <a:rPr lang="ar-EG" sz="2400" b="1" dirty="0">
                <a:solidFill>
                  <a:srgbClr val="00B0F0"/>
                </a:solidFill>
                <a:latin typeface="Alexandria" charset="0"/>
                <a:cs typeface="Alexandria" charset="0"/>
              </a:rPr>
              <a:t>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75633" cy="3400931"/>
          </a:xfrm>
          <a:prstGeom prst="rect">
            <a:avLst/>
          </a:prstGeom>
          <a:noFill/>
        </p:spPr>
        <p:txBody>
          <a:bodyPr wrap="square">
            <a:spAutoFit/>
          </a:bodyPr>
          <a:lstStyle/>
          <a:p>
            <a:pPr marL="10800" algn="just">
              <a:lnSpc>
                <a:spcPct val="150000"/>
              </a:lnSpc>
              <a:spcBef>
                <a:spcPts val="600"/>
              </a:spcBef>
            </a:pPr>
            <a:r>
              <a:rPr lang="en-US" sz="2800" dirty="0"/>
              <a:t>Asking a question or two often forces the person to think through the request and define more precisely what is required. In some cases, you may need to do some detective </a:t>
            </a:r>
            <a:r>
              <a:rPr lang="en-US" sz="2800" dirty="0" smtClean="0"/>
              <a:t>work.</a:t>
            </a:r>
          </a:p>
          <a:p>
            <a:pPr marL="10800" algn="justLow" rtl="1">
              <a:lnSpc>
                <a:spcPct val="150000"/>
              </a:lnSpc>
              <a:spcBef>
                <a:spcPts val="600"/>
              </a:spcBef>
            </a:pPr>
            <a:r>
              <a:rPr lang="ar-EG" sz="2800" dirty="0"/>
              <a:t>إن طرح سؤال أو سؤالين غالبًا ما يجبر الشخص على التفكير في الطلب وتحديد ما هو مطلوب بشكل أكثر دقة. في بعض الحالات، قد تحتاج إلى بعض </a:t>
            </a:r>
            <a:r>
              <a:rPr lang="ar-EG" sz="2800" dirty="0" smtClean="0"/>
              <a:t>التحري.</a:t>
            </a:r>
            <a:endParaRPr lang="en-US" sz="2800" dirty="0"/>
          </a:p>
        </p:txBody>
      </p:sp>
    </p:spTree>
    <p:extLst>
      <p:ext uri="{BB962C8B-B14F-4D97-AF65-F5344CB8AC3E}">
        <p14:creationId xmlns:p14="http://schemas.microsoft.com/office/powerpoint/2010/main" val="8533157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2- Provide Information</a:t>
            </a:r>
          </a:p>
          <a:p>
            <a:pPr rtl="1"/>
            <a:r>
              <a:rPr lang="ar-EG" sz="2400" b="1" dirty="0">
                <a:solidFill>
                  <a:srgbClr val="00B0F0"/>
                </a:solidFill>
                <a:latin typeface="Alexandria" charset="0"/>
                <a:cs typeface="Alexandria" charset="0"/>
              </a:rPr>
              <a:t>2- تقديم</a:t>
            </a:r>
            <a:r>
              <a:rPr lang="ar-EG" sz="2400" b="1" dirty="0" smtClean="0">
                <a:solidFill>
                  <a:srgbClr val="00B0F0"/>
                </a:solidFill>
                <a:latin typeface="Alexandria" charset="0"/>
                <a:cs typeface="Alexandria" charset="0"/>
              </a:rPr>
              <a:t> </a:t>
            </a:r>
            <a:r>
              <a:rPr lang="ar-EG" sz="2400" b="1" dirty="0">
                <a:solidFill>
                  <a:srgbClr val="00B0F0"/>
                </a:solidFill>
                <a:latin typeface="Alexandria" charset="0"/>
                <a:cs typeface="Alexandria" charset="0"/>
              </a:rPr>
              <a:t>المعلومات</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4031873"/>
          </a:xfrm>
          <a:prstGeom prst="rect">
            <a:avLst/>
          </a:prstGeom>
          <a:noFill/>
        </p:spPr>
        <p:txBody>
          <a:bodyPr wrap="square">
            <a:spAutoFit/>
          </a:bodyPr>
          <a:lstStyle/>
          <a:p>
            <a:pPr marL="342900" indent="-342900" algn="just">
              <a:spcBef>
                <a:spcPts val="1200"/>
              </a:spcBef>
              <a:buFont typeface="Wingdings" panose="05000000000000000000" pitchFamily="2" charset="2"/>
              <a:buChar char="q"/>
            </a:pPr>
            <a:r>
              <a:rPr lang="en-US" sz="2400" dirty="0"/>
              <a:t>Once you’ve defined your audience’s information needs,</a:t>
            </a:r>
          </a:p>
          <a:p>
            <a:pPr marL="342900" indent="-342900" algn="just">
              <a:spcBef>
                <a:spcPts val="1200"/>
              </a:spcBef>
              <a:buFont typeface="Wingdings" panose="05000000000000000000" pitchFamily="2" charset="2"/>
              <a:buChar char="q"/>
            </a:pPr>
            <a:r>
              <a:rPr lang="en-US" sz="2400" dirty="0"/>
              <a:t> be sure you satisfy those needs completely.</a:t>
            </a:r>
          </a:p>
          <a:p>
            <a:pPr marL="342900" indent="-342900" algn="just">
              <a:spcBef>
                <a:spcPts val="1200"/>
              </a:spcBef>
              <a:buFont typeface="Wingdings" panose="05000000000000000000" pitchFamily="2" charset="2"/>
              <a:buChar char="q"/>
            </a:pPr>
            <a:r>
              <a:rPr lang="en-US" sz="2400" dirty="0"/>
              <a:t> In addition to delivering the right quantity of required information, </a:t>
            </a:r>
          </a:p>
          <a:p>
            <a:pPr marL="342900" indent="-342900" algn="just">
              <a:spcBef>
                <a:spcPts val="1200"/>
              </a:spcBef>
              <a:buFont typeface="Wingdings" panose="05000000000000000000" pitchFamily="2" charset="2"/>
              <a:buChar char="q"/>
            </a:pPr>
            <a:r>
              <a:rPr lang="en-US" sz="2400" dirty="0"/>
              <a:t>you are responsible for verifying the quality of that information.</a:t>
            </a:r>
          </a:p>
          <a:p>
            <a:pPr marL="342900" indent="-342900" algn="just">
              <a:spcBef>
                <a:spcPts val="1200"/>
              </a:spcBef>
              <a:buFont typeface="Wingdings" panose="05000000000000000000" pitchFamily="2" charset="2"/>
              <a:buChar char="q"/>
            </a:pPr>
            <a:r>
              <a:rPr lang="en-US" sz="2400" dirty="0"/>
              <a:t> Ask yourself these </a:t>
            </a:r>
            <a:r>
              <a:rPr lang="en-US" sz="2400" b="1" u="sng" dirty="0"/>
              <a:t>three questions: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3970318"/>
          </a:xfrm>
          <a:prstGeom prst="rect">
            <a:avLst/>
          </a:prstGeom>
          <a:noFill/>
        </p:spPr>
        <p:txBody>
          <a:bodyPr wrap="square">
            <a:spAutoFit/>
          </a:bodyPr>
          <a:lstStyle/>
          <a:p>
            <a:pPr marL="342900" indent="-342900" algn="justLow" rtl="1">
              <a:spcBef>
                <a:spcPts val="1800"/>
              </a:spcBef>
              <a:buFont typeface="Wingdings" panose="05000000000000000000" pitchFamily="2" charset="2"/>
              <a:buChar char="q"/>
            </a:pPr>
            <a:r>
              <a:rPr lang="ar-EG" sz="2400" dirty="0">
                <a:latin typeface="Times New Roman" pitchFamily="18" charset="0"/>
              </a:rPr>
              <a:t>بمجرد تحديد احتياجات جمهورك من المعلومات</a:t>
            </a:r>
            <a:r>
              <a:rPr lang="ar-EG" sz="24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400" dirty="0">
                <a:latin typeface="Times New Roman" pitchFamily="18" charset="0"/>
              </a:rPr>
              <a:t>تأكد من تلبية تلك الاحتياجات بشكل كامل</a:t>
            </a:r>
            <a:r>
              <a:rPr lang="ar-EG" sz="2400" dirty="0" smtClean="0">
                <a:latin typeface="Times New Roman" pitchFamily="18" charset="0"/>
              </a:rPr>
              <a:t>.</a:t>
            </a:r>
            <a:endParaRPr lang="en-US" sz="2400"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400" dirty="0">
                <a:latin typeface="Times New Roman" pitchFamily="18" charset="0"/>
              </a:rPr>
              <a:t>بالإضافة إلى تقديم الكمية </a:t>
            </a:r>
            <a:r>
              <a:rPr lang="ar-EG" sz="2400" dirty="0" smtClean="0">
                <a:latin typeface="Times New Roman" pitchFamily="18" charset="0"/>
              </a:rPr>
              <a:t>المناسبة </a:t>
            </a:r>
            <a:r>
              <a:rPr lang="ar-EG" sz="2400" dirty="0">
                <a:latin typeface="Times New Roman" pitchFamily="18" charset="0"/>
              </a:rPr>
              <a:t>من المعلومات المطلوبة</a:t>
            </a:r>
            <a:r>
              <a:rPr lang="ar-EG" sz="2400" dirty="0" smtClean="0">
                <a:latin typeface="Times New Roman" pitchFamily="18" charset="0"/>
              </a:rPr>
              <a:t>،</a:t>
            </a:r>
            <a:endParaRPr lang="en-US" sz="2400"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400" dirty="0">
                <a:latin typeface="Times New Roman" pitchFamily="18" charset="0"/>
              </a:rPr>
              <a:t>أنت المسؤول عن التحقق من جودة هذه المعلومات</a:t>
            </a:r>
            <a:r>
              <a:rPr lang="ar-EG" sz="2400" dirty="0" smtClean="0">
                <a:latin typeface="Times New Roman" pitchFamily="18" charset="0"/>
              </a:rPr>
              <a:t>.</a:t>
            </a:r>
            <a:endParaRPr lang="en-US" sz="2400"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400" dirty="0">
                <a:latin typeface="Times New Roman" pitchFamily="18" charset="0"/>
              </a:rPr>
              <a:t>اسأل نفسك هذه </a:t>
            </a:r>
            <a:r>
              <a:rPr lang="ar-EG" sz="2400" b="1" u="sng" dirty="0">
                <a:latin typeface="Times New Roman" pitchFamily="18" charset="0"/>
              </a:rPr>
              <a:t>الأسئلة الثلاثة</a:t>
            </a:r>
            <a:r>
              <a:rPr lang="ar-EG" sz="2400" dirty="0">
                <a:latin typeface="Times New Roman" pitchFamily="18" charset="0"/>
              </a:rPr>
              <a:t>:</a:t>
            </a:r>
            <a:endParaRPr lang="ar-EG" sz="2400" dirty="0" smtClean="0">
              <a:latin typeface="Times New Roman" pitchFamily="18" charset="0"/>
            </a:endParaRPr>
          </a:p>
        </p:txBody>
      </p:sp>
    </p:spTree>
    <p:extLst>
      <p:ext uri="{BB962C8B-B14F-4D97-AF65-F5344CB8AC3E}">
        <p14:creationId xmlns:p14="http://schemas.microsoft.com/office/powerpoint/2010/main" val="267206441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2- Provide Information</a:t>
            </a:r>
          </a:p>
          <a:p>
            <a:pPr rtl="1"/>
            <a:r>
              <a:rPr lang="ar-EG" sz="2400" b="1" dirty="0">
                <a:solidFill>
                  <a:srgbClr val="00B0F0"/>
                </a:solidFill>
                <a:latin typeface="Alexandria" charset="0"/>
                <a:cs typeface="Alexandria" charset="0"/>
              </a:rPr>
              <a:t>2- تقديم</a:t>
            </a:r>
            <a:r>
              <a:rPr lang="ar-EG" sz="2400" b="1" dirty="0" smtClean="0">
                <a:solidFill>
                  <a:srgbClr val="00B0F0"/>
                </a:solidFill>
                <a:latin typeface="Alexandria" charset="0"/>
                <a:cs typeface="Alexandria" charset="0"/>
              </a:rPr>
              <a:t> </a:t>
            </a:r>
            <a:r>
              <a:rPr lang="ar-EG" sz="2400" b="1" dirty="0">
                <a:solidFill>
                  <a:srgbClr val="00B0F0"/>
                </a:solidFill>
                <a:latin typeface="Alexandria" charset="0"/>
                <a:cs typeface="Alexandria" charset="0"/>
              </a:rPr>
              <a:t>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75633" cy="3570208"/>
          </a:xfrm>
          <a:prstGeom prst="rect">
            <a:avLst/>
          </a:prstGeom>
          <a:noFill/>
        </p:spPr>
        <p:txBody>
          <a:bodyPr wrap="square">
            <a:spAutoFit/>
          </a:bodyPr>
          <a:lstStyle/>
          <a:p>
            <a:pPr marL="468000" indent="-457200" algn="just">
              <a:spcBef>
                <a:spcPts val="1200"/>
              </a:spcBef>
              <a:buFont typeface="Wingdings" panose="05000000000000000000" pitchFamily="2" charset="2"/>
              <a:buChar char="q"/>
            </a:pPr>
            <a:r>
              <a:rPr lang="en-US" sz="2800" b="1" dirty="0" smtClean="0">
                <a:solidFill>
                  <a:srgbClr val="C00000"/>
                </a:solidFill>
              </a:rPr>
              <a:t>Accurate</a:t>
            </a:r>
          </a:p>
          <a:p>
            <a:pPr marL="10800" algn="just">
              <a:spcBef>
                <a:spcPts val="1200"/>
              </a:spcBef>
            </a:pPr>
            <a:r>
              <a:rPr lang="en-US" sz="2800" dirty="0"/>
              <a:t>Is the information accurate? Inaccuracies can cause a host of problems, from embarrassment and lost productivity to serious safety and legal </a:t>
            </a:r>
            <a:r>
              <a:rPr lang="en-US" sz="2800" dirty="0" smtClean="0"/>
              <a:t>issues.</a:t>
            </a:r>
          </a:p>
          <a:p>
            <a:pPr marL="468000" indent="-457200" algn="justLow" rtl="1">
              <a:spcBef>
                <a:spcPts val="1200"/>
              </a:spcBef>
              <a:buFont typeface="Wingdings" panose="05000000000000000000" pitchFamily="2" charset="2"/>
              <a:buChar char="q"/>
            </a:pPr>
            <a:r>
              <a:rPr lang="ar-EG" sz="2800" b="1" dirty="0" smtClean="0">
                <a:solidFill>
                  <a:srgbClr val="C00000"/>
                </a:solidFill>
              </a:rPr>
              <a:t>دقيقة</a:t>
            </a:r>
          </a:p>
          <a:p>
            <a:pPr marL="10800" algn="justLow" rtl="1">
              <a:spcBef>
                <a:spcPts val="1200"/>
              </a:spcBef>
            </a:pPr>
            <a:r>
              <a:rPr lang="ar-EG" sz="2800" dirty="0" smtClean="0"/>
              <a:t>هل </a:t>
            </a:r>
            <a:r>
              <a:rPr lang="ar-EG" sz="2800" dirty="0"/>
              <a:t>المعلومات دقيقة؟ يمكن أن تسبب عدم الدقة مجموعة من المشكلات، بدءًا من الإحراج وفقدان الإنتاجية </a:t>
            </a:r>
            <a:r>
              <a:rPr lang="ar-EG" sz="2800" dirty="0" smtClean="0"/>
              <a:t>وصولاً إلى مشاكل أمنية وقانونية خطيرة.</a:t>
            </a:r>
            <a:endParaRPr lang="en-US" sz="2800" dirty="0"/>
          </a:p>
        </p:txBody>
      </p:sp>
    </p:spTree>
    <p:extLst>
      <p:ext uri="{BB962C8B-B14F-4D97-AF65-F5344CB8AC3E}">
        <p14:creationId xmlns:p14="http://schemas.microsoft.com/office/powerpoint/2010/main" val="116349058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2- Provide Information</a:t>
            </a:r>
          </a:p>
          <a:p>
            <a:pPr rtl="1"/>
            <a:r>
              <a:rPr lang="ar-EG" sz="2400" b="1" dirty="0">
                <a:solidFill>
                  <a:srgbClr val="00B0F0"/>
                </a:solidFill>
                <a:latin typeface="Alexandria" charset="0"/>
                <a:cs typeface="Alexandria" charset="0"/>
              </a:rPr>
              <a:t>2- تقديم</a:t>
            </a:r>
            <a:r>
              <a:rPr lang="ar-EG" sz="2400" b="1" dirty="0" smtClean="0">
                <a:solidFill>
                  <a:srgbClr val="00B0F0"/>
                </a:solidFill>
                <a:latin typeface="Alexandria" charset="0"/>
                <a:cs typeface="Alexandria" charset="0"/>
              </a:rPr>
              <a:t> </a:t>
            </a:r>
            <a:r>
              <a:rPr lang="ar-EG" sz="2400" b="1" dirty="0">
                <a:solidFill>
                  <a:srgbClr val="00B0F0"/>
                </a:solidFill>
                <a:latin typeface="Alexandria" charset="0"/>
                <a:cs typeface="Alexandria" charset="0"/>
              </a:rPr>
              <a:t>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75633" cy="3570208"/>
          </a:xfrm>
          <a:prstGeom prst="rect">
            <a:avLst/>
          </a:prstGeom>
          <a:noFill/>
        </p:spPr>
        <p:txBody>
          <a:bodyPr wrap="square">
            <a:spAutoFit/>
          </a:bodyPr>
          <a:lstStyle/>
          <a:p>
            <a:pPr marL="468000" indent="-457200" algn="just">
              <a:spcBef>
                <a:spcPts val="1200"/>
              </a:spcBef>
              <a:buFont typeface="Wingdings" panose="05000000000000000000" pitchFamily="2" charset="2"/>
              <a:buChar char="q"/>
            </a:pPr>
            <a:r>
              <a:rPr lang="en-US" sz="2800" b="1" dirty="0">
                <a:solidFill>
                  <a:srgbClr val="C00000"/>
                </a:solidFill>
              </a:rPr>
              <a:t>Ethical</a:t>
            </a:r>
            <a:endParaRPr lang="en-US" sz="2800" b="1" dirty="0" smtClean="0">
              <a:solidFill>
                <a:srgbClr val="C00000"/>
              </a:solidFill>
            </a:endParaRPr>
          </a:p>
          <a:p>
            <a:pPr marL="10800" algn="just">
              <a:spcBef>
                <a:spcPts val="1200"/>
              </a:spcBef>
            </a:pPr>
            <a:r>
              <a:rPr lang="en-US" sz="2800" dirty="0"/>
              <a:t>Is the information ethical? By working hard to ensure the accuracy of the information you gather, you’ll also avoid many ethical problems in your </a:t>
            </a:r>
            <a:r>
              <a:rPr lang="en-US" sz="2800" dirty="0" smtClean="0"/>
              <a:t>messages.</a:t>
            </a:r>
          </a:p>
          <a:p>
            <a:pPr marL="468000" indent="-457200" algn="justLow" rtl="1">
              <a:spcBef>
                <a:spcPts val="1200"/>
              </a:spcBef>
              <a:buFont typeface="Wingdings" panose="05000000000000000000" pitchFamily="2" charset="2"/>
              <a:buChar char="q"/>
            </a:pPr>
            <a:r>
              <a:rPr lang="ar-EG" sz="2800" b="1" dirty="0" smtClean="0">
                <a:solidFill>
                  <a:srgbClr val="C00000"/>
                </a:solidFill>
              </a:rPr>
              <a:t>أخلاقية</a:t>
            </a:r>
          </a:p>
          <a:p>
            <a:pPr marL="10800" algn="justLow" rtl="1">
              <a:spcBef>
                <a:spcPts val="1200"/>
              </a:spcBef>
            </a:pPr>
            <a:r>
              <a:rPr lang="ar-EG" sz="2800" dirty="0"/>
              <a:t>هل المعلومات أخلاقية؟ من خلال العمل الجاد للتأكد من دقة المعلومات التي تجمعها، ستتجنب أيضًا العديد من المشكلات الأخلاقية في </a:t>
            </a:r>
            <a:r>
              <a:rPr lang="ar-EG" sz="2800" dirty="0" smtClean="0"/>
              <a:t>رسائلك.</a:t>
            </a:r>
            <a:endParaRPr lang="en-US" sz="2800" dirty="0"/>
          </a:p>
        </p:txBody>
      </p:sp>
    </p:spTree>
    <p:extLst>
      <p:ext uri="{BB962C8B-B14F-4D97-AF65-F5344CB8AC3E}">
        <p14:creationId xmlns:p14="http://schemas.microsoft.com/office/powerpoint/2010/main" val="143788581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2- Provide Information</a:t>
            </a:r>
          </a:p>
          <a:p>
            <a:pPr rtl="1"/>
            <a:r>
              <a:rPr lang="ar-EG" sz="2400" b="1" dirty="0">
                <a:solidFill>
                  <a:srgbClr val="00B0F0"/>
                </a:solidFill>
                <a:latin typeface="Alexandria" charset="0"/>
                <a:cs typeface="Alexandria" charset="0"/>
              </a:rPr>
              <a:t>2- تقديم</a:t>
            </a:r>
            <a:r>
              <a:rPr lang="ar-EG" sz="2400" b="1" dirty="0" smtClean="0">
                <a:solidFill>
                  <a:srgbClr val="00B0F0"/>
                </a:solidFill>
                <a:latin typeface="Alexandria" charset="0"/>
                <a:cs typeface="Alexandria" charset="0"/>
              </a:rPr>
              <a:t> </a:t>
            </a:r>
            <a:r>
              <a:rPr lang="ar-EG" sz="2400" b="1" dirty="0">
                <a:solidFill>
                  <a:srgbClr val="00B0F0"/>
                </a:solidFill>
                <a:latin typeface="Alexandria" charset="0"/>
                <a:cs typeface="Alexandria" charset="0"/>
              </a:rPr>
              <a:t>المعلومات</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75633" cy="3716082"/>
          </a:xfrm>
          <a:prstGeom prst="rect">
            <a:avLst/>
          </a:prstGeom>
          <a:noFill/>
        </p:spPr>
        <p:txBody>
          <a:bodyPr wrap="square">
            <a:spAutoFit/>
          </a:bodyPr>
          <a:lstStyle/>
          <a:p>
            <a:pPr marL="468000" indent="-457200" algn="just">
              <a:lnSpc>
                <a:spcPct val="150000"/>
              </a:lnSpc>
              <a:spcBef>
                <a:spcPts val="1200"/>
              </a:spcBef>
              <a:buFont typeface="Wingdings" panose="05000000000000000000" pitchFamily="2" charset="2"/>
              <a:buChar char="q"/>
            </a:pPr>
            <a:r>
              <a:rPr lang="en-US" sz="2800" b="1" dirty="0" smtClean="0">
                <a:solidFill>
                  <a:srgbClr val="C00000"/>
                </a:solidFill>
              </a:rPr>
              <a:t>Pertinent </a:t>
            </a:r>
            <a:r>
              <a:rPr lang="en-US" sz="2800" b="1" dirty="0">
                <a:solidFill>
                  <a:srgbClr val="C00000"/>
                </a:solidFill>
              </a:rPr>
              <a:t>/ Relevant</a:t>
            </a:r>
            <a:endParaRPr lang="en-US" sz="2800" b="1" dirty="0" smtClean="0">
              <a:solidFill>
                <a:srgbClr val="C00000"/>
              </a:solidFill>
            </a:endParaRPr>
          </a:p>
          <a:p>
            <a:pPr marL="10800" algn="just">
              <a:lnSpc>
                <a:spcPct val="150000"/>
              </a:lnSpc>
              <a:spcBef>
                <a:spcPts val="1200"/>
              </a:spcBef>
            </a:pPr>
            <a:r>
              <a:rPr lang="en-US" sz="2800" dirty="0"/>
              <a:t>Is the information pertinent? Remember that some points will be more important to your audience than </a:t>
            </a:r>
            <a:r>
              <a:rPr lang="en-US" sz="2800" dirty="0" smtClean="0"/>
              <a:t>others.</a:t>
            </a:r>
          </a:p>
          <a:p>
            <a:pPr marL="468000" indent="-457200" algn="justLow" rtl="1">
              <a:lnSpc>
                <a:spcPct val="150000"/>
              </a:lnSpc>
              <a:spcBef>
                <a:spcPts val="1200"/>
              </a:spcBef>
              <a:buFont typeface="Wingdings" panose="05000000000000000000" pitchFamily="2" charset="2"/>
              <a:buChar char="q"/>
            </a:pPr>
            <a:r>
              <a:rPr lang="ar-EG" sz="2800" b="1" dirty="0" smtClean="0">
                <a:solidFill>
                  <a:srgbClr val="C00000"/>
                </a:solidFill>
              </a:rPr>
              <a:t>ذات صلة</a:t>
            </a:r>
          </a:p>
          <a:p>
            <a:pPr marL="10800" algn="justLow" rtl="1">
              <a:lnSpc>
                <a:spcPct val="150000"/>
              </a:lnSpc>
              <a:spcBef>
                <a:spcPts val="1200"/>
              </a:spcBef>
            </a:pPr>
            <a:r>
              <a:rPr lang="ar-EG" sz="2800" dirty="0"/>
              <a:t>هل المعلومات </a:t>
            </a:r>
            <a:r>
              <a:rPr lang="ar-EG" sz="2800" dirty="0" smtClean="0"/>
              <a:t>ذات صلة</a:t>
            </a:r>
            <a:r>
              <a:rPr lang="ar-EG" sz="2800" dirty="0"/>
              <a:t>؟ تذكّر أن بعض النقاط ستكون أكثر أهمية لجمهورك من </a:t>
            </a:r>
            <a:r>
              <a:rPr lang="ar-EG" sz="2800" dirty="0" smtClean="0"/>
              <a:t>غيرها.</a:t>
            </a:r>
            <a:endParaRPr lang="en-US" sz="2800" dirty="0"/>
          </a:p>
        </p:txBody>
      </p:sp>
    </p:spTree>
    <p:extLst>
      <p:ext uri="{BB962C8B-B14F-4D97-AF65-F5344CB8AC3E}">
        <p14:creationId xmlns:p14="http://schemas.microsoft.com/office/powerpoint/2010/main" val="57470396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05083"/>
          </a:xfrm>
          <a:prstGeom prst="rect">
            <a:avLst/>
          </a:prstGeom>
        </p:spPr>
        <p:txBody>
          <a:bodyPr wrap="square">
            <a:spAutoFit/>
          </a:bodyPr>
          <a:lstStyle/>
          <a:p>
            <a:pPr>
              <a:lnSpc>
                <a:spcPct val="120000"/>
              </a:lnSpc>
            </a:pPr>
            <a:r>
              <a:rPr lang="en-US" sz="2400" b="1" dirty="0">
                <a:solidFill>
                  <a:schemeClr val="bg1"/>
                </a:solidFill>
                <a:latin typeface="Alexandria" charset="0"/>
                <a:cs typeface="Alexandria" charset="0"/>
              </a:rPr>
              <a:t>Selecting the Right Medium</a:t>
            </a:r>
          </a:p>
          <a:p>
            <a:pPr algn="ctr" rtl="1">
              <a:lnSpc>
                <a:spcPct val="120000"/>
              </a:lnSpc>
            </a:pPr>
            <a:r>
              <a:rPr lang="ar-EG" sz="2800" b="1" dirty="0">
                <a:solidFill>
                  <a:schemeClr val="bg1"/>
                </a:solidFill>
                <a:latin typeface="Alexandria" charset="0"/>
                <a:cs typeface="Alexandria" charset="0"/>
              </a:rPr>
              <a:t>اختيار الوسيلة المناسبة</a:t>
            </a:r>
          </a:p>
        </p:txBody>
      </p:sp>
      <p:grpSp>
        <p:nvGrpSpPr>
          <p:cNvPr id="10" name="Group 9"/>
          <p:cNvGrpSpPr/>
          <p:nvPr/>
        </p:nvGrpSpPr>
        <p:grpSpPr>
          <a:xfrm>
            <a:off x="5642969" y="2104457"/>
            <a:ext cx="5881077" cy="2992113"/>
            <a:chOff x="5641526" y="3499567"/>
            <a:chExt cx="5881077" cy="2992113"/>
          </a:xfrm>
        </p:grpSpPr>
        <p:sp>
          <p:nvSpPr>
            <p:cNvPr id="7" name="Rectangle 6"/>
            <p:cNvSpPr/>
            <p:nvPr/>
          </p:nvSpPr>
          <p:spPr>
            <a:xfrm>
              <a:off x="6775280" y="5783794"/>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569660"/>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Planning business messages (part 2) </a:t>
              </a:r>
            </a:p>
            <a:p>
              <a:pPr algn="ctr" rtl="1"/>
              <a:r>
                <a:rPr lang="ar-EG" sz="2400" b="1" dirty="0">
                  <a:solidFill>
                    <a:srgbClr val="00B0F0"/>
                  </a:solidFill>
                  <a:latin typeface="Alexandria" charset="0"/>
                  <a:cs typeface="Alexandria" charset="0"/>
                </a:rPr>
                <a:t>تخطيط الرسائل الخاصة بالعمل </a:t>
              </a:r>
            </a:p>
            <a:p>
              <a:pPr algn="ctr" rtl="1"/>
              <a:r>
                <a:rPr lang="ar-EG" sz="2400" b="1" dirty="0" smtClean="0">
                  <a:solidFill>
                    <a:srgbClr val="00B0F0"/>
                  </a:solidFill>
                  <a:latin typeface="Alexandria" charset="0"/>
                  <a:cs typeface="Alexandria" charset="0"/>
                </a:rPr>
                <a:t>(</a:t>
              </a:r>
              <a:r>
                <a:rPr lang="ar-EG" sz="2400" b="1" dirty="0">
                  <a:solidFill>
                    <a:srgbClr val="00B0F0"/>
                  </a:solidFill>
                  <a:latin typeface="Alexandria" charset="0"/>
                  <a:cs typeface="Alexandria" charset="0"/>
                </a:rPr>
                <a:t>الجزء الثاني)</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161179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Selecting the Right Medium</a:t>
            </a:r>
          </a:p>
          <a:p>
            <a:pPr rtl="1"/>
            <a:r>
              <a:rPr lang="ar-EG" sz="2400" b="1" dirty="0">
                <a:solidFill>
                  <a:srgbClr val="00B0F0"/>
                </a:solidFill>
                <a:latin typeface="Alexandria" charset="0"/>
                <a:cs typeface="Alexandria" charset="0"/>
              </a:rPr>
              <a:t>اختيار الوسيلة المناسبة</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09" y="2260649"/>
            <a:ext cx="10175633" cy="2831544"/>
          </a:xfrm>
          <a:prstGeom prst="rect">
            <a:avLst/>
          </a:prstGeom>
          <a:noFill/>
        </p:spPr>
        <p:txBody>
          <a:bodyPr wrap="square">
            <a:spAutoFit/>
          </a:bodyPr>
          <a:lstStyle/>
          <a:p>
            <a:pPr marL="10800" algn="just">
              <a:lnSpc>
                <a:spcPct val="200000"/>
              </a:lnSpc>
              <a:spcBef>
                <a:spcPts val="1200"/>
              </a:spcBef>
            </a:pPr>
            <a:r>
              <a:rPr lang="en-US" sz="2800" dirty="0"/>
              <a:t>Selecting the best medium for your message can make the difference between effective and ineffective </a:t>
            </a:r>
            <a:r>
              <a:rPr lang="en-US" sz="2800" dirty="0" smtClean="0"/>
              <a:t>communication.</a:t>
            </a:r>
          </a:p>
          <a:p>
            <a:pPr marL="10800" algn="justLow" rtl="1">
              <a:lnSpc>
                <a:spcPct val="200000"/>
              </a:lnSpc>
              <a:spcBef>
                <a:spcPts val="1200"/>
              </a:spcBef>
            </a:pPr>
            <a:r>
              <a:rPr lang="ar-EG" sz="2800" dirty="0"/>
              <a:t>إن اختيار الوسيلة الأفضل لرسالتك يمكن أن يحدث فرقًا بين التواصل </a:t>
            </a:r>
            <a:r>
              <a:rPr lang="ar-EG" sz="2800" dirty="0" smtClean="0"/>
              <a:t>الفعّال </a:t>
            </a:r>
            <a:r>
              <a:rPr lang="ar-EG" sz="2800" dirty="0"/>
              <a:t>وغير </a:t>
            </a:r>
            <a:r>
              <a:rPr lang="ar-EG" sz="2800" dirty="0" smtClean="0"/>
              <a:t>الفعّال.</a:t>
            </a:r>
            <a:endParaRPr lang="ar-EG" sz="2800" dirty="0"/>
          </a:p>
        </p:txBody>
      </p:sp>
    </p:spTree>
    <p:extLst>
      <p:ext uri="{BB962C8B-B14F-4D97-AF65-F5344CB8AC3E}">
        <p14:creationId xmlns:p14="http://schemas.microsoft.com/office/powerpoint/2010/main" val="14980527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Selecting the Right Medium</a:t>
            </a:r>
          </a:p>
          <a:p>
            <a:pPr rtl="1"/>
            <a:r>
              <a:rPr lang="ar-EG" sz="2400" b="1" dirty="0">
                <a:solidFill>
                  <a:srgbClr val="00B0F0"/>
                </a:solidFill>
                <a:latin typeface="Alexandria" charset="0"/>
                <a:cs typeface="Alexandria" charset="0"/>
              </a:rPr>
              <a:t>اختيار الوسيلة المناسبة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3816429"/>
          </a:xfrm>
          <a:prstGeom prst="rect">
            <a:avLst/>
          </a:prstGeom>
          <a:noFill/>
        </p:spPr>
        <p:txBody>
          <a:bodyPr wrap="square">
            <a:spAutoFit/>
          </a:bodyPr>
          <a:lstStyle/>
          <a:p>
            <a:pPr algn="just"/>
            <a:r>
              <a:rPr lang="en-US" sz="2200" dirty="0"/>
              <a:t>communication medium is the form through which you choose to communicate your message. You may choose to talk with someone.</a:t>
            </a:r>
          </a:p>
          <a:p>
            <a:pPr marL="800100" lvl="1" indent="-342900" algn="just">
              <a:buFont typeface="Wingdings" panose="05000000000000000000" pitchFamily="2" charset="2"/>
              <a:buChar char="§"/>
            </a:pPr>
            <a:r>
              <a:rPr lang="en-US" sz="2200" dirty="0"/>
              <a:t>face-to-face, </a:t>
            </a:r>
          </a:p>
          <a:p>
            <a:pPr marL="800100" lvl="1" indent="-342900" algn="just">
              <a:buFont typeface="Wingdings" panose="05000000000000000000" pitchFamily="2" charset="2"/>
              <a:buChar char="§"/>
            </a:pPr>
            <a:r>
              <a:rPr lang="en-US" sz="2200" dirty="0"/>
              <a:t>write a letter, </a:t>
            </a:r>
          </a:p>
          <a:p>
            <a:pPr marL="800100" lvl="1" indent="-342900" algn="just">
              <a:buFont typeface="Wingdings" panose="05000000000000000000" pitchFamily="2" charset="2"/>
              <a:buChar char="§"/>
            </a:pPr>
            <a:r>
              <a:rPr lang="en-US" sz="2200" dirty="0"/>
              <a:t>send an e-mail message, </a:t>
            </a:r>
          </a:p>
          <a:p>
            <a:pPr marL="800100" lvl="1" indent="-342900" algn="just">
              <a:buFont typeface="Wingdings" panose="05000000000000000000" pitchFamily="2" charset="2"/>
              <a:buChar char="§"/>
            </a:pPr>
            <a:r>
              <a:rPr lang="en-US" sz="2200" dirty="0"/>
              <a:t>or create a </a:t>
            </a:r>
            <a:r>
              <a:rPr lang="en-US" sz="2200" dirty="0" smtClean="0"/>
              <a:t>webcast.</a:t>
            </a:r>
          </a:p>
          <a:p>
            <a:pPr marL="0" lvl="1" algn="just"/>
            <a:r>
              <a:rPr lang="en-US" sz="2200" dirty="0" smtClean="0"/>
              <a:t>With </a:t>
            </a:r>
            <a:r>
              <a:rPr lang="en-US" sz="2200" dirty="0"/>
              <a:t>today’s ever-expanding </a:t>
            </a:r>
            <a:r>
              <a:rPr lang="en-US" sz="2200" dirty="0" smtClean="0"/>
              <a:t>technology, you </a:t>
            </a:r>
            <a:r>
              <a:rPr lang="en-US" sz="2200" dirty="0"/>
              <a:t>often have a variety of media options from which to </a:t>
            </a:r>
            <a:r>
              <a:rPr lang="en-US" sz="2200" dirty="0" smtClean="0"/>
              <a:t>choose.</a:t>
            </a:r>
            <a:endParaRPr lang="en-US" sz="22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4185761"/>
          </a:xfrm>
          <a:prstGeom prst="rect">
            <a:avLst/>
          </a:prstGeom>
          <a:noFill/>
        </p:spPr>
        <p:txBody>
          <a:bodyPr wrap="square">
            <a:spAutoFit/>
          </a:bodyPr>
          <a:lstStyle/>
          <a:p>
            <a:pPr algn="justLow" rtl="1">
              <a:spcBef>
                <a:spcPts val="1200"/>
              </a:spcBef>
            </a:pPr>
            <a:r>
              <a:rPr lang="ar-EG" sz="2400" dirty="0">
                <a:latin typeface="Times New Roman" pitchFamily="18" charset="0"/>
              </a:rPr>
              <a:t>وسيلة التواصل هي الطريقة التي تختارها لتوصيل رسالتك. قد تختار التحدث مع شخص ما</a:t>
            </a:r>
            <a:r>
              <a:rPr lang="ar-EG" sz="2400" dirty="0" smtClean="0">
                <a:latin typeface="Times New Roman" pitchFamily="18" charset="0"/>
              </a:rPr>
              <a:t>.</a:t>
            </a:r>
          </a:p>
          <a:p>
            <a:pPr marL="342900" indent="-342900" algn="justLow" rtl="1">
              <a:spcBef>
                <a:spcPts val="1200"/>
              </a:spcBef>
              <a:buFont typeface="Wingdings" panose="05000000000000000000" pitchFamily="2" charset="2"/>
              <a:buChar char="§"/>
            </a:pPr>
            <a:r>
              <a:rPr lang="ar-EG" sz="2400" dirty="0" smtClean="0">
                <a:latin typeface="Times New Roman" pitchFamily="18" charset="0"/>
              </a:rPr>
              <a:t>وجهًا </a:t>
            </a:r>
            <a:r>
              <a:rPr lang="ar-EG" sz="2400" dirty="0">
                <a:latin typeface="Times New Roman" pitchFamily="18" charset="0"/>
              </a:rPr>
              <a:t>لوجه، </a:t>
            </a:r>
            <a:endParaRPr lang="ar-EG" sz="2400" dirty="0" smtClean="0">
              <a:latin typeface="Times New Roman" pitchFamily="18" charset="0"/>
            </a:endParaRPr>
          </a:p>
          <a:p>
            <a:pPr marL="342900" indent="-342900" algn="justLow" rtl="1">
              <a:spcBef>
                <a:spcPts val="1200"/>
              </a:spcBef>
              <a:buFont typeface="Wingdings" panose="05000000000000000000" pitchFamily="2" charset="2"/>
              <a:buChar char="§"/>
            </a:pPr>
            <a:r>
              <a:rPr lang="ar-EG" sz="2400" dirty="0" smtClean="0">
                <a:latin typeface="Times New Roman" pitchFamily="18" charset="0"/>
              </a:rPr>
              <a:t>أو </a:t>
            </a:r>
            <a:r>
              <a:rPr lang="ar-EG" sz="2400" dirty="0">
                <a:latin typeface="Times New Roman" pitchFamily="18" charset="0"/>
              </a:rPr>
              <a:t>كتابة رسالة، </a:t>
            </a:r>
            <a:endParaRPr lang="ar-EG" sz="2400" dirty="0" smtClean="0">
              <a:latin typeface="Times New Roman" pitchFamily="18" charset="0"/>
            </a:endParaRPr>
          </a:p>
          <a:p>
            <a:pPr marL="342900" indent="-342900" algn="justLow" rtl="1">
              <a:spcBef>
                <a:spcPts val="1200"/>
              </a:spcBef>
              <a:buFont typeface="Wingdings" panose="05000000000000000000" pitchFamily="2" charset="2"/>
              <a:buChar char="§"/>
            </a:pPr>
            <a:r>
              <a:rPr lang="ar-EG" sz="2400" dirty="0" smtClean="0">
                <a:latin typeface="Times New Roman" pitchFamily="18" charset="0"/>
              </a:rPr>
              <a:t>أو </a:t>
            </a:r>
            <a:r>
              <a:rPr lang="ar-EG" sz="2400" dirty="0">
                <a:latin typeface="Times New Roman" pitchFamily="18" charset="0"/>
              </a:rPr>
              <a:t>إرسال بريد إلكتروني، </a:t>
            </a:r>
            <a:endParaRPr lang="ar-EG" sz="2400" dirty="0" smtClean="0">
              <a:latin typeface="Times New Roman" pitchFamily="18" charset="0"/>
            </a:endParaRPr>
          </a:p>
          <a:p>
            <a:pPr marL="342900" indent="-342900" algn="justLow" rtl="1">
              <a:spcBef>
                <a:spcPts val="1200"/>
              </a:spcBef>
              <a:buFont typeface="Wingdings" panose="05000000000000000000" pitchFamily="2" charset="2"/>
              <a:buChar char="§"/>
            </a:pPr>
            <a:r>
              <a:rPr lang="ar-EG" sz="2400" dirty="0" smtClean="0">
                <a:latin typeface="Times New Roman" pitchFamily="18" charset="0"/>
              </a:rPr>
              <a:t>أو </a:t>
            </a:r>
            <a:r>
              <a:rPr lang="ar-EG" sz="2400" dirty="0">
                <a:latin typeface="Times New Roman" pitchFamily="18" charset="0"/>
              </a:rPr>
              <a:t>إنشاء بث </a:t>
            </a:r>
            <a:r>
              <a:rPr lang="ar-EG" sz="2400" dirty="0" smtClean="0">
                <a:latin typeface="Times New Roman" pitchFamily="18" charset="0"/>
              </a:rPr>
              <a:t>على الويب.</a:t>
            </a:r>
          </a:p>
          <a:p>
            <a:pPr algn="justLow" rtl="1">
              <a:spcBef>
                <a:spcPts val="1200"/>
              </a:spcBef>
            </a:pPr>
            <a:r>
              <a:rPr lang="ar-EG" sz="2400" dirty="0">
                <a:latin typeface="Times New Roman" pitchFamily="18" charset="0"/>
              </a:rPr>
              <a:t>مع التطور التكنولوجي المتسارع في يومنا هذا، غالبًا ما يكون لديك مجموعة متنوعة من خيارات الوسائط للاختيار من بينها.</a:t>
            </a:r>
            <a:endParaRPr lang="ar-EG" sz="2400" dirty="0" smtClean="0">
              <a:latin typeface="Times New Roman" pitchFamily="18" charset="0"/>
            </a:endParaRPr>
          </a:p>
        </p:txBody>
      </p:sp>
    </p:spTree>
    <p:extLst>
      <p:ext uri="{BB962C8B-B14F-4D97-AF65-F5344CB8AC3E}">
        <p14:creationId xmlns:p14="http://schemas.microsoft.com/office/powerpoint/2010/main" val="359011744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Selecting the Right Medium</a:t>
            </a:r>
          </a:p>
          <a:p>
            <a:pPr rtl="1"/>
            <a:r>
              <a:rPr lang="ar-EG" sz="2400" b="1" dirty="0">
                <a:solidFill>
                  <a:srgbClr val="00B0F0"/>
                </a:solidFill>
                <a:latin typeface="Alexandria" charset="0"/>
                <a:cs typeface="Alexandria" charset="0"/>
              </a:rPr>
              <a:t>اختيار الوسيلة المناسبة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3903504"/>
          </a:xfrm>
          <a:prstGeom prst="rect">
            <a:avLst/>
          </a:prstGeom>
          <a:noFill/>
        </p:spPr>
        <p:txBody>
          <a:bodyPr wrap="square">
            <a:spAutoFit/>
          </a:bodyPr>
          <a:lstStyle/>
          <a:p>
            <a:pPr algn="just">
              <a:lnSpc>
                <a:spcPct val="150000"/>
              </a:lnSpc>
            </a:pPr>
            <a:r>
              <a:rPr lang="en-US" sz="2800" dirty="0"/>
              <a:t>Although media categories have become increasingly blurred in recent years, you can think of media as being oral, written, visual, or electronic (which often combines several media types).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3890489"/>
          </a:xfrm>
          <a:prstGeom prst="rect">
            <a:avLst/>
          </a:prstGeom>
          <a:noFill/>
        </p:spPr>
        <p:txBody>
          <a:bodyPr wrap="square">
            <a:spAutoFit/>
          </a:bodyPr>
          <a:lstStyle/>
          <a:p>
            <a:pPr algn="justLow" rtl="1">
              <a:lnSpc>
                <a:spcPct val="150000"/>
              </a:lnSpc>
              <a:spcBef>
                <a:spcPts val="1200"/>
              </a:spcBef>
            </a:pPr>
            <a:r>
              <a:rPr lang="ar-EG" sz="2800" dirty="0">
                <a:latin typeface="Times New Roman" pitchFamily="18" charset="0"/>
              </a:rPr>
              <a:t>على الرغم من أن فئات الوسائط أصبحت غير واضحة بشكل متزايد في السنوات الأخيرة، يمكنك أن تفكر في الوسائط على أنها شفهية، أو مكتوبة، أو مرئية، أو إلكترونية (والتي غالبًا ما تجمع بين عدة أنواع من الوسائط).</a:t>
            </a:r>
            <a:endParaRPr lang="ar-EG" sz="2800" dirty="0" smtClean="0">
              <a:latin typeface="Times New Roman" pitchFamily="18" charset="0"/>
            </a:endParaRPr>
          </a:p>
        </p:txBody>
      </p:sp>
    </p:spTree>
    <p:extLst>
      <p:ext uri="{BB962C8B-B14F-4D97-AF65-F5344CB8AC3E}">
        <p14:creationId xmlns:p14="http://schemas.microsoft.com/office/powerpoint/2010/main" val="141194328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Oral Media</a:t>
            </a:r>
          </a:p>
          <a:p>
            <a:pPr rtl="1"/>
            <a:r>
              <a:rPr lang="ar-EG" sz="2400" b="1" dirty="0">
                <a:solidFill>
                  <a:srgbClr val="00B0F0"/>
                </a:solidFill>
                <a:latin typeface="Alexandria" charset="0"/>
                <a:cs typeface="Alexandria" charset="0"/>
              </a:rPr>
              <a:t>وسائل الإعلام الشفهية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4017125"/>
          </a:xfrm>
          <a:prstGeom prst="rect">
            <a:avLst/>
          </a:prstGeom>
          <a:noFill/>
        </p:spPr>
        <p:txBody>
          <a:bodyPr wrap="square">
            <a:spAutoFit/>
          </a:bodyPr>
          <a:lstStyle/>
          <a:p>
            <a:pPr marL="800100" lvl="1" indent="-342900" algn="just">
              <a:lnSpc>
                <a:spcPct val="150000"/>
              </a:lnSpc>
              <a:spcBef>
                <a:spcPts val="600"/>
              </a:spcBef>
              <a:buFont typeface="Wingdings" panose="05000000000000000000" pitchFamily="2" charset="2"/>
              <a:buChar char="§"/>
            </a:pPr>
            <a:r>
              <a:rPr lang="en-US" sz="3200" dirty="0" smtClean="0"/>
              <a:t>Conversations</a:t>
            </a:r>
            <a:endParaRPr lang="en-US" sz="3200" dirty="0"/>
          </a:p>
          <a:p>
            <a:pPr marL="800100" lvl="1" indent="-342900" algn="just">
              <a:lnSpc>
                <a:spcPct val="150000"/>
              </a:lnSpc>
              <a:spcBef>
                <a:spcPts val="600"/>
              </a:spcBef>
              <a:buFont typeface="Wingdings" panose="05000000000000000000" pitchFamily="2" charset="2"/>
              <a:buChar char="§"/>
            </a:pPr>
            <a:r>
              <a:rPr lang="en-US" sz="3200" dirty="0"/>
              <a:t>Interviews</a:t>
            </a:r>
          </a:p>
          <a:p>
            <a:pPr marL="800100" lvl="1" indent="-342900" algn="just">
              <a:lnSpc>
                <a:spcPct val="150000"/>
              </a:lnSpc>
              <a:spcBef>
                <a:spcPts val="600"/>
              </a:spcBef>
              <a:buFont typeface="Wingdings" panose="05000000000000000000" pitchFamily="2" charset="2"/>
              <a:buChar char="§"/>
            </a:pPr>
            <a:r>
              <a:rPr lang="en-US" sz="3200" dirty="0"/>
              <a:t>Speeches</a:t>
            </a:r>
          </a:p>
          <a:p>
            <a:pPr marL="800100" lvl="1" indent="-342900" algn="just">
              <a:lnSpc>
                <a:spcPct val="150000"/>
              </a:lnSpc>
              <a:spcBef>
                <a:spcPts val="600"/>
              </a:spcBef>
              <a:buFont typeface="Wingdings" panose="05000000000000000000" pitchFamily="2" charset="2"/>
              <a:buChar char="§"/>
            </a:pPr>
            <a:r>
              <a:rPr lang="en-US" sz="3200" dirty="0"/>
              <a:t>Presentations</a:t>
            </a:r>
          </a:p>
          <a:p>
            <a:pPr marL="800100" lvl="1" indent="-342900" algn="just">
              <a:lnSpc>
                <a:spcPct val="150000"/>
              </a:lnSpc>
              <a:spcBef>
                <a:spcPts val="600"/>
              </a:spcBef>
              <a:buFont typeface="Wingdings" panose="05000000000000000000" pitchFamily="2" charset="2"/>
              <a:buChar char="§"/>
            </a:pPr>
            <a:r>
              <a:rPr lang="en-US" sz="3200" dirty="0"/>
              <a:t>Meetings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4002186"/>
          </a:xfrm>
          <a:prstGeom prst="rect">
            <a:avLst/>
          </a:prstGeom>
          <a:noFill/>
        </p:spPr>
        <p:txBody>
          <a:bodyPr wrap="square">
            <a:spAutoFit/>
          </a:bodyPr>
          <a:lstStyle/>
          <a:p>
            <a:pPr marL="800100" lvl="1" indent="-342900" algn="justLow" rtl="1">
              <a:lnSpc>
                <a:spcPct val="150000"/>
              </a:lnSpc>
              <a:spcBef>
                <a:spcPts val="600"/>
              </a:spcBef>
              <a:buFont typeface="Wingdings" panose="05000000000000000000" pitchFamily="2" charset="2"/>
              <a:buChar char="§"/>
            </a:pPr>
            <a:r>
              <a:rPr lang="ar-EG" sz="3200" dirty="0" smtClean="0">
                <a:latin typeface="Times New Roman" pitchFamily="18" charset="0"/>
              </a:rPr>
              <a:t>المحادثات</a:t>
            </a:r>
          </a:p>
          <a:p>
            <a:pPr marL="800100" lvl="1" indent="-342900" algn="justLow" rtl="1">
              <a:lnSpc>
                <a:spcPct val="150000"/>
              </a:lnSpc>
              <a:spcBef>
                <a:spcPts val="600"/>
              </a:spcBef>
              <a:buFont typeface="Wingdings" panose="05000000000000000000" pitchFamily="2" charset="2"/>
              <a:buChar char="§"/>
            </a:pPr>
            <a:r>
              <a:rPr lang="ar-EG" sz="3200" dirty="0" smtClean="0">
                <a:latin typeface="Times New Roman" pitchFamily="18" charset="0"/>
              </a:rPr>
              <a:t>المقابلات</a:t>
            </a:r>
          </a:p>
          <a:p>
            <a:pPr marL="800100" lvl="1" indent="-342900" algn="justLow" rtl="1">
              <a:lnSpc>
                <a:spcPct val="150000"/>
              </a:lnSpc>
              <a:spcBef>
                <a:spcPts val="600"/>
              </a:spcBef>
              <a:buFont typeface="Wingdings" panose="05000000000000000000" pitchFamily="2" charset="2"/>
              <a:buChar char="§"/>
            </a:pPr>
            <a:r>
              <a:rPr lang="ar-EG" sz="3200" dirty="0" smtClean="0">
                <a:latin typeface="Times New Roman" pitchFamily="18" charset="0"/>
              </a:rPr>
              <a:t>الخطابات</a:t>
            </a:r>
          </a:p>
          <a:p>
            <a:pPr marL="800100" lvl="1" indent="-342900" algn="justLow" rtl="1">
              <a:lnSpc>
                <a:spcPct val="150000"/>
              </a:lnSpc>
              <a:spcBef>
                <a:spcPts val="600"/>
              </a:spcBef>
              <a:buFont typeface="Wingdings" panose="05000000000000000000" pitchFamily="2" charset="2"/>
              <a:buChar char="§"/>
            </a:pPr>
            <a:r>
              <a:rPr lang="ar-EG" sz="3200" dirty="0" smtClean="0">
                <a:latin typeface="Times New Roman" pitchFamily="18" charset="0"/>
              </a:rPr>
              <a:t>العروض التقديمية</a:t>
            </a:r>
          </a:p>
          <a:p>
            <a:pPr marL="800100" lvl="1" indent="-342900" algn="justLow" rtl="1">
              <a:lnSpc>
                <a:spcPct val="150000"/>
              </a:lnSpc>
              <a:spcBef>
                <a:spcPts val="600"/>
              </a:spcBef>
              <a:buFont typeface="Wingdings" panose="05000000000000000000" pitchFamily="2" charset="2"/>
              <a:buChar char="§"/>
            </a:pPr>
            <a:r>
              <a:rPr lang="ar-EG" sz="3200" dirty="0" smtClean="0">
                <a:latin typeface="Times New Roman" pitchFamily="18" charset="0"/>
              </a:rPr>
              <a:t>الاجتماعات</a:t>
            </a:r>
          </a:p>
        </p:txBody>
      </p:sp>
    </p:spTree>
    <p:extLst>
      <p:ext uri="{BB962C8B-B14F-4D97-AF65-F5344CB8AC3E}">
        <p14:creationId xmlns:p14="http://schemas.microsoft.com/office/powerpoint/2010/main" val="192657380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Oral Media</a:t>
            </a:r>
          </a:p>
          <a:p>
            <a:pPr rtl="1"/>
            <a:r>
              <a:rPr lang="ar-EG" sz="2400" b="1" dirty="0">
                <a:solidFill>
                  <a:srgbClr val="00B0F0"/>
                </a:solidFill>
                <a:latin typeface="Alexandria" charset="0"/>
                <a:cs typeface="Alexandria" charset="0"/>
              </a:rPr>
              <a:t>وسائل الإعلام الشفهية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443976" cy="4139595"/>
          </a:xfrm>
          <a:prstGeom prst="rect">
            <a:avLst/>
          </a:prstGeom>
          <a:noFill/>
        </p:spPr>
        <p:txBody>
          <a:bodyPr wrap="square">
            <a:spAutoFit/>
          </a:bodyPr>
          <a:lstStyle/>
          <a:p>
            <a:pPr marL="342900" indent="-342900" algn="just">
              <a:spcBef>
                <a:spcPts val="600"/>
              </a:spcBef>
              <a:buFont typeface="Wingdings" panose="05000000000000000000" pitchFamily="2" charset="2"/>
              <a:buChar char="§"/>
            </a:pPr>
            <a:r>
              <a:rPr lang="en-US" sz="2300" dirty="0" smtClean="0"/>
              <a:t>Traditional </a:t>
            </a:r>
            <a:r>
              <a:rPr lang="en-US" sz="2300" dirty="0"/>
              <a:t>oral media are useful for encouraging people to ask questions make comments, and work together to reach a consensus or </a:t>
            </a:r>
            <a:r>
              <a:rPr lang="en-US" sz="2300" dirty="0" smtClean="0"/>
              <a:t>decision.</a:t>
            </a:r>
            <a:r>
              <a:rPr lang="en-US" sz="2300" dirty="0"/>
              <a:t> </a:t>
            </a:r>
          </a:p>
          <a:p>
            <a:pPr algn="just">
              <a:spcBef>
                <a:spcPts val="600"/>
              </a:spcBef>
            </a:pPr>
            <a:r>
              <a:rPr lang="en-US" sz="2300" dirty="0" smtClean="0"/>
              <a:t>EX</a:t>
            </a:r>
            <a:r>
              <a:rPr lang="en-US" sz="2300" dirty="0"/>
              <a:t>: managers engage in frequent “walk-</a:t>
            </a:r>
            <a:r>
              <a:rPr lang="en-US" sz="2300" dirty="0" err="1"/>
              <a:t>arounds</a:t>
            </a:r>
            <a:r>
              <a:rPr lang="en-US" sz="2300" dirty="0"/>
              <a:t>,” chatting with employees to get input, answer their questions, and interpret important business events and </a:t>
            </a:r>
            <a:r>
              <a:rPr lang="en-US" sz="2300" dirty="0" smtClean="0"/>
              <a:t>trends.</a:t>
            </a:r>
            <a:endParaRPr lang="en-US" sz="2300" dirty="0"/>
          </a:p>
          <a:p>
            <a:pPr marL="342900" indent="-342900" algn="just">
              <a:spcBef>
                <a:spcPts val="600"/>
              </a:spcBef>
              <a:buFont typeface="Wingdings" panose="05000000000000000000" pitchFamily="2" charset="2"/>
              <a:buChar char="§"/>
            </a:pPr>
            <a:r>
              <a:rPr lang="en-US" sz="2300" dirty="0" smtClean="0"/>
              <a:t>If </a:t>
            </a:r>
            <a:r>
              <a:rPr lang="en-US" sz="2300" dirty="0"/>
              <a:t>you do not want a lot of questions or interaction, oral media can be an unwise choice.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05158" y="2260649"/>
            <a:ext cx="4781793" cy="4139595"/>
          </a:xfrm>
          <a:prstGeom prst="rect">
            <a:avLst/>
          </a:prstGeom>
          <a:noFill/>
        </p:spPr>
        <p:txBody>
          <a:bodyPr wrap="square">
            <a:spAutoFit/>
          </a:bodyPr>
          <a:lstStyle/>
          <a:p>
            <a:pPr marL="363538" lvl="1" indent="-342900" algn="justLow" rtl="1">
              <a:spcBef>
                <a:spcPts val="600"/>
              </a:spcBef>
              <a:buFont typeface="Wingdings" panose="05000000000000000000" pitchFamily="2" charset="2"/>
              <a:buChar char="§"/>
            </a:pPr>
            <a:r>
              <a:rPr lang="ar-EG" sz="2300" dirty="0" smtClean="0">
                <a:latin typeface="Times New Roman" pitchFamily="18" charset="0"/>
              </a:rPr>
              <a:t>تعتبر </a:t>
            </a:r>
            <a:r>
              <a:rPr lang="ar-EG" sz="2300" dirty="0">
                <a:latin typeface="Times New Roman" pitchFamily="18" charset="0"/>
              </a:rPr>
              <a:t>وسائل الإعلام الشفهية التقليدية مفيدة لتشجيع الأشخاص على طرح الأسئلة، وتقديم التعليقات، والعمل معًا للوصول إلى توافق في الآراء أو اتخاذ قرار..</a:t>
            </a:r>
            <a:endParaRPr lang="ar-EG" sz="2300" dirty="0" smtClean="0">
              <a:latin typeface="Times New Roman" pitchFamily="18" charset="0"/>
            </a:endParaRPr>
          </a:p>
          <a:p>
            <a:pPr marL="20638" lvl="1" algn="justLow" rtl="1">
              <a:spcBef>
                <a:spcPts val="600"/>
              </a:spcBef>
            </a:pPr>
            <a:r>
              <a:rPr lang="ar-EG" sz="2300" dirty="0" smtClean="0">
                <a:latin typeface="Times New Roman" pitchFamily="18" charset="0"/>
              </a:rPr>
              <a:t>على </a:t>
            </a:r>
            <a:r>
              <a:rPr lang="ar-EG" sz="2300" dirty="0">
                <a:latin typeface="Times New Roman" pitchFamily="18" charset="0"/>
              </a:rPr>
              <a:t>سبيل المثال: ينخرط المديرون في "جولات" متكررة، ويتحدثون مع الموظفين للحصول على مدخلات، والإجابة على أسئلتهم، وتفسير أحداث واتجاهات العمل المهمة</a:t>
            </a:r>
            <a:r>
              <a:rPr lang="ar-EG" sz="2300" dirty="0" smtClean="0">
                <a:latin typeface="Times New Roman" pitchFamily="18" charset="0"/>
              </a:rPr>
              <a:t>.</a:t>
            </a:r>
          </a:p>
          <a:p>
            <a:pPr marL="363538" lvl="1" indent="-342900" algn="justLow" rtl="1">
              <a:spcBef>
                <a:spcPts val="600"/>
              </a:spcBef>
              <a:buFont typeface="Wingdings" panose="05000000000000000000" pitchFamily="2" charset="2"/>
              <a:buChar char="§"/>
            </a:pPr>
            <a:r>
              <a:rPr lang="ar-EG" sz="2300" dirty="0">
                <a:latin typeface="Times New Roman" pitchFamily="18" charset="0"/>
              </a:rPr>
              <a:t>إذا كنت لا تريد الكثير من الأسئلة أو التفاعل، فإن الوسائط الشفهية قد تكون خيارًا غير حكيم.</a:t>
            </a:r>
            <a:endParaRPr lang="ar-EG" sz="2300" dirty="0" smtClean="0">
              <a:latin typeface="Times New Roman" pitchFamily="18" charset="0"/>
            </a:endParaRPr>
          </a:p>
        </p:txBody>
      </p:sp>
    </p:spTree>
    <p:extLst>
      <p:ext uri="{BB962C8B-B14F-4D97-AF65-F5344CB8AC3E}">
        <p14:creationId xmlns:p14="http://schemas.microsoft.com/office/powerpoint/2010/main" val="367801844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Written Media</a:t>
            </a:r>
          </a:p>
          <a:p>
            <a:pPr rtl="1"/>
            <a:r>
              <a:rPr lang="ar-EG" sz="2400" b="1" dirty="0">
                <a:solidFill>
                  <a:srgbClr val="00B0F0"/>
                </a:solidFill>
                <a:latin typeface="Alexandria" charset="0"/>
                <a:cs typeface="Alexandria" charset="0"/>
              </a:rPr>
              <a:t>وسائل الإعلام المكتوبة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3561296"/>
          </a:xfrm>
          <a:prstGeom prst="rect">
            <a:avLst/>
          </a:prstGeom>
          <a:noFill/>
        </p:spPr>
        <p:txBody>
          <a:bodyPr wrap="square">
            <a:spAutoFit/>
          </a:bodyPr>
          <a:lstStyle/>
          <a:p>
            <a:pPr marL="800100" lvl="1" indent="-342900" algn="just">
              <a:lnSpc>
                <a:spcPct val="150000"/>
              </a:lnSpc>
              <a:spcBef>
                <a:spcPts val="600"/>
              </a:spcBef>
              <a:buFont typeface="Wingdings" panose="05000000000000000000" pitchFamily="2" charset="2"/>
              <a:buChar char="§"/>
            </a:pPr>
            <a:r>
              <a:rPr lang="en-US" sz="3600" dirty="0" smtClean="0"/>
              <a:t>Memos</a:t>
            </a:r>
            <a:endParaRPr lang="en-US" sz="3600" dirty="0"/>
          </a:p>
          <a:p>
            <a:pPr marL="800100" lvl="1" indent="-342900" algn="just">
              <a:lnSpc>
                <a:spcPct val="150000"/>
              </a:lnSpc>
              <a:spcBef>
                <a:spcPts val="600"/>
              </a:spcBef>
              <a:buFont typeface="Wingdings" panose="05000000000000000000" pitchFamily="2" charset="2"/>
              <a:buChar char="§"/>
            </a:pPr>
            <a:r>
              <a:rPr lang="en-US" sz="3600" dirty="0"/>
              <a:t>Letters</a:t>
            </a:r>
          </a:p>
          <a:p>
            <a:pPr marL="800100" lvl="1" indent="-342900" algn="just">
              <a:lnSpc>
                <a:spcPct val="150000"/>
              </a:lnSpc>
              <a:spcBef>
                <a:spcPts val="600"/>
              </a:spcBef>
              <a:buFont typeface="Wingdings" panose="05000000000000000000" pitchFamily="2" charset="2"/>
              <a:buChar char="§"/>
            </a:pPr>
            <a:r>
              <a:rPr lang="en-US" sz="3600" dirty="0"/>
              <a:t>Reports</a:t>
            </a:r>
          </a:p>
          <a:p>
            <a:pPr marL="800100" lvl="1" indent="-342900" algn="just">
              <a:lnSpc>
                <a:spcPct val="150000"/>
              </a:lnSpc>
              <a:spcBef>
                <a:spcPts val="600"/>
              </a:spcBef>
              <a:buFont typeface="Wingdings" panose="05000000000000000000" pitchFamily="2" charset="2"/>
              <a:buChar char="§"/>
            </a:pPr>
            <a:r>
              <a:rPr lang="en-US" sz="3600" dirty="0" smtClean="0"/>
              <a:t>Proposals </a:t>
            </a:r>
            <a:endParaRPr lang="en-US" sz="36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3902415"/>
          </a:xfrm>
          <a:prstGeom prst="rect">
            <a:avLst/>
          </a:prstGeom>
          <a:noFill/>
        </p:spPr>
        <p:txBody>
          <a:bodyPr wrap="square">
            <a:spAutoFit/>
          </a:bodyPr>
          <a:lstStyle/>
          <a:p>
            <a:pPr marL="800100" lvl="1" indent="-342900" algn="justLow" rtl="1">
              <a:lnSpc>
                <a:spcPct val="150000"/>
              </a:lnSpc>
              <a:spcBef>
                <a:spcPts val="600"/>
              </a:spcBef>
              <a:buFont typeface="Wingdings" panose="05000000000000000000" pitchFamily="2" charset="2"/>
              <a:buChar char="§"/>
            </a:pPr>
            <a:r>
              <a:rPr lang="ar-EG" sz="4000" dirty="0" smtClean="0">
                <a:latin typeface="Times New Roman" pitchFamily="18" charset="0"/>
              </a:rPr>
              <a:t>المذكرات</a:t>
            </a:r>
          </a:p>
          <a:p>
            <a:pPr marL="800100" lvl="1" indent="-342900" algn="justLow" rtl="1">
              <a:lnSpc>
                <a:spcPct val="150000"/>
              </a:lnSpc>
              <a:spcBef>
                <a:spcPts val="600"/>
              </a:spcBef>
              <a:buFont typeface="Wingdings" panose="05000000000000000000" pitchFamily="2" charset="2"/>
              <a:buChar char="§"/>
            </a:pPr>
            <a:r>
              <a:rPr lang="ar-EG" sz="4000" dirty="0" smtClean="0">
                <a:latin typeface="Times New Roman" pitchFamily="18" charset="0"/>
              </a:rPr>
              <a:t>الرسائل</a:t>
            </a:r>
          </a:p>
          <a:p>
            <a:pPr marL="800100" lvl="1" indent="-342900" algn="justLow" rtl="1">
              <a:lnSpc>
                <a:spcPct val="150000"/>
              </a:lnSpc>
              <a:spcBef>
                <a:spcPts val="600"/>
              </a:spcBef>
              <a:buFont typeface="Wingdings" panose="05000000000000000000" pitchFamily="2" charset="2"/>
              <a:buChar char="§"/>
            </a:pPr>
            <a:r>
              <a:rPr lang="ar-EG" sz="4000" dirty="0" smtClean="0">
                <a:latin typeface="Times New Roman" pitchFamily="18" charset="0"/>
              </a:rPr>
              <a:t>التقارير</a:t>
            </a:r>
          </a:p>
          <a:p>
            <a:pPr marL="800100" lvl="1" indent="-342900" algn="justLow" rtl="1">
              <a:lnSpc>
                <a:spcPct val="150000"/>
              </a:lnSpc>
              <a:spcBef>
                <a:spcPts val="600"/>
              </a:spcBef>
              <a:buFont typeface="Wingdings" panose="05000000000000000000" pitchFamily="2" charset="2"/>
              <a:buChar char="§"/>
            </a:pPr>
            <a:r>
              <a:rPr lang="ar-EG" sz="4000" dirty="0" smtClean="0">
                <a:latin typeface="Times New Roman" pitchFamily="18" charset="0"/>
              </a:rPr>
              <a:t>المقترحات</a:t>
            </a:r>
          </a:p>
        </p:txBody>
      </p:sp>
    </p:spTree>
    <p:extLst>
      <p:ext uri="{BB962C8B-B14F-4D97-AF65-F5344CB8AC3E}">
        <p14:creationId xmlns:p14="http://schemas.microsoft.com/office/powerpoint/2010/main" val="88280397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Written Media</a:t>
            </a:r>
          </a:p>
          <a:p>
            <a:pPr rtl="1"/>
            <a:r>
              <a:rPr lang="ar-EG" sz="2400" b="1" dirty="0">
                <a:solidFill>
                  <a:srgbClr val="00B0F0"/>
                </a:solidFill>
                <a:latin typeface="Alexandria" charset="0"/>
                <a:cs typeface="Alexandria" charset="0"/>
              </a:rPr>
              <a:t>وسائل الإعلام المكتوبة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4102533"/>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200" dirty="0"/>
              <a:t>Written messages increase your control, help you reach dispersed audiences, and minimize distortion.</a:t>
            </a:r>
          </a:p>
          <a:p>
            <a:pPr marL="342900" indent="-342900" algn="just">
              <a:lnSpc>
                <a:spcPct val="150000"/>
              </a:lnSpc>
              <a:buFont typeface="Wingdings" panose="05000000000000000000" pitchFamily="2" charset="2"/>
              <a:buChar char="q"/>
            </a:pPr>
            <a:r>
              <a:rPr lang="en-US" sz="2200" dirty="0"/>
              <a:t>The disadvantages of written media include the difficulty of feedback, lack of nonverbal cues, and extra time and skill sometimes required to prepare written messages</a:t>
            </a:r>
            <a:r>
              <a:rPr lang="en-US" sz="2200" dirty="0" smtClean="0"/>
              <a:t>.</a:t>
            </a:r>
            <a:endParaRPr lang="en-US" sz="22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3897029"/>
          </a:xfrm>
          <a:prstGeom prst="rect">
            <a:avLst/>
          </a:prstGeom>
          <a:noFill/>
        </p:spPr>
        <p:txBody>
          <a:bodyPr wrap="square">
            <a:spAutoFit/>
          </a:bodyPr>
          <a:lstStyle/>
          <a:p>
            <a:pPr marL="342900" indent="-342900" algn="justLow" rtl="1">
              <a:lnSpc>
                <a:spcPct val="150000"/>
              </a:lnSpc>
              <a:spcBef>
                <a:spcPts val="1200"/>
              </a:spcBef>
              <a:buFont typeface="Wingdings" panose="05000000000000000000" pitchFamily="2" charset="2"/>
              <a:buChar char="q"/>
            </a:pPr>
            <a:r>
              <a:rPr lang="ar-EG" sz="2300" dirty="0">
                <a:latin typeface="Times New Roman" pitchFamily="18" charset="0"/>
              </a:rPr>
              <a:t>تزيد الرسائل المكتوبة من قدرتك على التحكم، وتساعدك على الوصول إلى الجماهير المتفرقة، وتقليل التشوهات</a:t>
            </a:r>
            <a:r>
              <a:rPr lang="ar-EG" sz="2300" dirty="0" smtClean="0">
                <a:latin typeface="Times New Roman" pitchFamily="18" charset="0"/>
              </a:rPr>
              <a:t>.</a:t>
            </a:r>
          </a:p>
          <a:p>
            <a:pPr marL="342900" indent="-342900" algn="justLow" rtl="1">
              <a:lnSpc>
                <a:spcPct val="150000"/>
              </a:lnSpc>
              <a:spcBef>
                <a:spcPts val="1200"/>
              </a:spcBef>
              <a:buFont typeface="Wingdings" panose="05000000000000000000" pitchFamily="2" charset="2"/>
              <a:buChar char="q"/>
            </a:pPr>
            <a:r>
              <a:rPr lang="ar-EG" sz="2300" dirty="0">
                <a:latin typeface="Times New Roman" pitchFamily="18" charset="0"/>
              </a:rPr>
              <a:t>تشمل عيوب الوسائط المكتوبة صعوبة التغذية الراجعة، ونقص الإشارات غير اللفظية، والوقت الإضافي والمهارة المطلوبة أحيانًا لإعداد الرسائل المكتوبة.</a:t>
            </a:r>
            <a:endParaRPr lang="ar-EG" sz="2300" dirty="0" smtClean="0">
              <a:latin typeface="Times New Roman" pitchFamily="18" charset="0"/>
            </a:endParaRPr>
          </a:p>
        </p:txBody>
      </p:sp>
    </p:spTree>
    <p:extLst>
      <p:ext uri="{BB962C8B-B14F-4D97-AF65-F5344CB8AC3E}">
        <p14:creationId xmlns:p14="http://schemas.microsoft.com/office/powerpoint/2010/main" val="111263376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Written Media</a:t>
            </a:r>
          </a:p>
          <a:p>
            <a:pPr rtl="1"/>
            <a:r>
              <a:rPr lang="ar-EG" sz="2400" b="1" dirty="0">
                <a:solidFill>
                  <a:srgbClr val="00B0F0"/>
                </a:solidFill>
                <a:latin typeface="Alexandria" charset="0"/>
                <a:cs typeface="Alexandria" charset="0"/>
              </a:rPr>
              <a:t>وسائل الإعلام المكتوبة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3939540"/>
          </a:xfrm>
          <a:prstGeom prst="rect">
            <a:avLst/>
          </a:prstGeom>
          <a:noFill/>
        </p:spPr>
        <p:txBody>
          <a:bodyPr wrap="square">
            <a:spAutoFit/>
          </a:bodyPr>
          <a:lstStyle/>
          <a:p>
            <a:pPr marL="342900" indent="-342900" algn="just">
              <a:spcBef>
                <a:spcPts val="1200"/>
              </a:spcBef>
              <a:buFont typeface="Wingdings" panose="05000000000000000000" pitchFamily="2" charset="2"/>
              <a:buChar char="q"/>
            </a:pPr>
            <a:r>
              <a:rPr lang="en-US" sz="2200" b="1" dirty="0">
                <a:solidFill>
                  <a:srgbClr val="C00000"/>
                </a:solidFill>
              </a:rPr>
              <a:t>Memos</a:t>
            </a:r>
          </a:p>
          <a:p>
            <a:pPr algn="just">
              <a:spcBef>
                <a:spcPts val="1200"/>
              </a:spcBef>
            </a:pPr>
            <a:r>
              <a:rPr lang="en-US" sz="2200" dirty="0"/>
              <a:t>are brief printed documents. Traditionally, they were used for the routine, day-to-day exchange of information within an organization. In many organizations, electronic media have replaced paper memos. </a:t>
            </a:r>
            <a:endParaRPr lang="en-US" sz="2200" dirty="0" smtClean="0"/>
          </a:p>
          <a:p>
            <a:pPr marL="342900" indent="-342900" algn="just">
              <a:spcBef>
                <a:spcPts val="1200"/>
              </a:spcBef>
              <a:buFont typeface="Wingdings" panose="05000000000000000000" pitchFamily="2" charset="2"/>
              <a:buChar char="q"/>
            </a:pPr>
            <a:r>
              <a:rPr lang="en-US" sz="2200" b="1" dirty="0">
                <a:solidFill>
                  <a:srgbClr val="C00000"/>
                </a:solidFill>
              </a:rPr>
              <a:t>Letters</a:t>
            </a:r>
          </a:p>
          <a:p>
            <a:pPr algn="just">
              <a:spcBef>
                <a:spcPts val="1200"/>
              </a:spcBef>
            </a:pPr>
            <a:r>
              <a:rPr lang="en-US" sz="2200" dirty="0"/>
              <a:t>are brief written messages sent to recipients </a:t>
            </a:r>
            <a:r>
              <a:rPr lang="en-US" sz="2200" dirty="0" smtClean="0"/>
              <a:t>outside </a:t>
            </a:r>
            <a:r>
              <a:rPr lang="en-US" sz="2200" dirty="0"/>
              <a:t>the organization</a:t>
            </a:r>
            <a:r>
              <a:rPr lang="en-US" sz="2200" dirty="0" smtClean="0"/>
              <a:t>.</a:t>
            </a:r>
            <a:endParaRPr lang="en-US" sz="22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4504888"/>
          </a:xfrm>
          <a:prstGeom prst="rect">
            <a:avLst/>
          </a:prstGeom>
          <a:noFill/>
        </p:spPr>
        <p:txBody>
          <a:bodyPr wrap="square">
            <a:spAutoFit/>
          </a:bodyPr>
          <a:lstStyle/>
          <a:p>
            <a:pPr marL="342900" indent="-342900" algn="justLow" rtl="1">
              <a:lnSpc>
                <a:spcPct val="150000"/>
              </a:lnSpc>
              <a:buFont typeface="Wingdings" panose="05000000000000000000" pitchFamily="2" charset="2"/>
              <a:buChar char="q"/>
            </a:pPr>
            <a:r>
              <a:rPr lang="ar-EG" sz="2300" b="1" dirty="0" smtClean="0">
                <a:solidFill>
                  <a:srgbClr val="C00000"/>
                </a:solidFill>
                <a:latin typeface="Times New Roman" pitchFamily="18" charset="0"/>
              </a:rPr>
              <a:t>المذكرات</a:t>
            </a:r>
          </a:p>
          <a:p>
            <a:pPr algn="justLow" rtl="1">
              <a:lnSpc>
                <a:spcPct val="150000"/>
              </a:lnSpc>
            </a:pPr>
            <a:r>
              <a:rPr lang="ar-EG" sz="2300" dirty="0">
                <a:latin typeface="Times New Roman" pitchFamily="18" charset="0"/>
              </a:rPr>
              <a:t>هي وثائق مطبوعة موجزة. استُخدمت تقليديًا للتبادل الروتيني اليومي للمعلومات داخل المؤسسة. في العديد من المؤسسات، حلّت الوسائط الإلكترونية محل المذكرات الورقية.</a:t>
            </a:r>
            <a:endParaRPr lang="ar-EG" sz="2300" dirty="0" smtClean="0">
              <a:latin typeface="Times New Roman" pitchFamily="18" charset="0"/>
            </a:endParaRPr>
          </a:p>
          <a:p>
            <a:pPr marL="342900" indent="-342900" algn="justLow" rtl="1">
              <a:lnSpc>
                <a:spcPct val="150000"/>
              </a:lnSpc>
              <a:buFont typeface="Wingdings" panose="05000000000000000000" pitchFamily="2" charset="2"/>
              <a:buChar char="q"/>
            </a:pPr>
            <a:r>
              <a:rPr lang="ar-EG" sz="2300" b="1" dirty="0" smtClean="0">
                <a:solidFill>
                  <a:srgbClr val="C00000"/>
                </a:solidFill>
                <a:latin typeface="Times New Roman" pitchFamily="18" charset="0"/>
              </a:rPr>
              <a:t>الرسائل.</a:t>
            </a:r>
          </a:p>
          <a:p>
            <a:pPr algn="justLow" rtl="1">
              <a:lnSpc>
                <a:spcPct val="150000"/>
              </a:lnSpc>
            </a:pPr>
            <a:r>
              <a:rPr lang="ar-EG" sz="2300" dirty="0">
                <a:latin typeface="Times New Roman" pitchFamily="18" charset="0"/>
              </a:rPr>
              <a:t>هي رسائل مكتوبة مختصرة يتم إرسالها إلى المستلمين خارج المنظمة.</a:t>
            </a:r>
            <a:endParaRPr lang="ar-EG" sz="2300" dirty="0" smtClean="0">
              <a:latin typeface="Times New Roman" pitchFamily="18" charset="0"/>
            </a:endParaRPr>
          </a:p>
        </p:txBody>
      </p:sp>
    </p:spTree>
    <p:extLst>
      <p:ext uri="{BB962C8B-B14F-4D97-AF65-F5344CB8AC3E}">
        <p14:creationId xmlns:p14="http://schemas.microsoft.com/office/powerpoint/2010/main" val="365433778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Written Media</a:t>
            </a:r>
          </a:p>
          <a:p>
            <a:pPr rtl="1"/>
            <a:r>
              <a:rPr lang="ar-EG" sz="2400" b="1" dirty="0">
                <a:solidFill>
                  <a:srgbClr val="00B0F0"/>
                </a:solidFill>
                <a:latin typeface="Alexandria" charset="0"/>
                <a:cs typeface="Alexandria" charset="0"/>
              </a:rPr>
              <a:t>وسائل الإعلام المكتوبة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3508653"/>
          </a:xfrm>
          <a:prstGeom prst="rect">
            <a:avLst/>
          </a:prstGeom>
          <a:noFill/>
        </p:spPr>
        <p:txBody>
          <a:bodyPr wrap="square">
            <a:spAutoFit/>
          </a:bodyPr>
          <a:lstStyle/>
          <a:p>
            <a:pPr marL="342900" indent="-342900" algn="just">
              <a:spcBef>
                <a:spcPts val="1800"/>
              </a:spcBef>
              <a:buFont typeface="Wingdings" panose="05000000000000000000" pitchFamily="2" charset="2"/>
              <a:buChar char="q"/>
            </a:pPr>
            <a:r>
              <a:rPr lang="en-US" sz="2400" b="1" dirty="0">
                <a:solidFill>
                  <a:srgbClr val="C00000"/>
                </a:solidFill>
              </a:rPr>
              <a:t>Reports &amp; </a:t>
            </a:r>
            <a:r>
              <a:rPr lang="en-US" sz="2400" b="1" dirty="0" smtClean="0">
                <a:solidFill>
                  <a:srgbClr val="C00000"/>
                </a:solidFill>
              </a:rPr>
              <a:t>Proposals</a:t>
            </a:r>
            <a:endParaRPr lang="en-US" sz="2400" b="1" dirty="0">
              <a:solidFill>
                <a:srgbClr val="C00000"/>
              </a:solidFill>
            </a:endParaRPr>
          </a:p>
          <a:p>
            <a:pPr marL="342900" indent="-342900" algn="just">
              <a:spcBef>
                <a:spcPts val="1800"/>
              </a:spcBef>
              <a:buFont typeface="Wingdings" panose="05000000000000000000" pitchFamily="2" charset="2"/>
              <a:buChar char="§"/>
            </a:pPr>
            <a:r>
              <a:rPr lang="en-US" sz="2400" dirty="0"/>
              <a:t>are usually longer than memos and letters, although both can be created in memo or letter format.</a:t>
            </a:r>
          </a:p>
          <a:p>
            <a:pPr marL="342900" indent="-342900" algn="just">
              <a:spcBef>
                <a:spcPts val="1800"/>
              </a:spcBef>
              <a:buFont typeface="Wingdings" panose="05000000000000000000" pitchFamily="2" charset="2"/>
              <a:buChar char="§"/>
            </a:pPr>
            <a:r>
              <a:rPr lang="en-US" sz="2400" dirty="0"/>
              <a:t>These documents come in a variety of lengths, ranging from a few pages to several hundred, and are usually formal in </a:t>
            </a:r>
            <a:r>
              <a:rPr lang="en-US" sz="2400" dirty="0" smtClean="0"/>
              <a:t>tone.</a:t>
            </a:r>
            <a:endParaRPr lang="en-US" sz="24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3970318"/>
          </a:xfrm>
          <a:prstGeom prst="rect">
            <a:avLst/>
          </a:prstGeom>
          <a:noFill/>
        </p:spPr>
        <p:txBody>
          <a:bodyPr wrap="square">
            <a:spAutoFit/>
          </a:bodyPr>
          <a:lstStyle/>
          <a:p>
            <a:pPr marL="342900" indent="-342900" algn="justLow" rtl="1">
              <a:lnSpc>
                <a:spcPct val="150000"/>
              </a:lnSpc>
              <a:buFont typeface="Wingdings" panose="05000000000000000000" pitchFamily="2" charset="2"/>
              <a:buChar char="q"/>
            </a:pPr>
            <a:r>
              <a:rPr lang="ar-EG" sz="2400" b="1" dirty="0">
                <a:solidFill>
                  <a:srgbClr val="C00000"/>
                </a:solidFill>
                <a:latin typeface="Times New Roman" pitchFamily="18" charset="0"/>
              </a:rPr>
              <a:t>التقارير والمقترحات</a:t>
            </a:r>
            <a:endParaRPr lang="ar-EG" sz="2400" b="1" dirty="0" smtClean="0">
              <a:solidFill>
                <a:srgbClr val="C00000"/>
              </a:solidFill>
              <a:latin typeface="Times New Roman" pitchFamily="18" charset="0"/>
            </a:endParaRPr>
          </a:p>
          <a:p>
            <a:pPr marL="342900" indent="-342900" algn="justLow" rtl="1">
              <a:lnSpc>
                <a:spcPct val="150000"/>
              </a:lnSpc>
              <a:buFont typeface="Wingdings" panose="05000000000000000000" pitchFamily="2" charset="2"/>
              <a:buChar char="§"/>
            </a:pPr>
            <a:r>
              <a:rPr lang="ar-EG" sz="2400" dirty="0">
                <a:latin typeface="Times New Roman" pitchFamily="18" charset="0"/>
              </a:rPr>
              <a:t>عادةً ما تكون </a:t>
            </a:r>
            <a:r>
              <a:rPr lang="ar-EG" sz="2400" dirty="0" smtClean="0">
                <a:latin typeface="Times New Roman" pitchFamily="18" charset="0"/>
              </a:rPr>
              <a:t>أطول </a:t>
            </a:r>
            <a:r>
              <a:rPr lang="ar-EG" sz="2400" dirty="0">
                <a:latin typeface="Times New Roman" pitchFamily="18" charset="0"/>
              </a:rPr>
              <a:t>من </a:t>
            </a:r>
            <a:r>
              <a:rPr lang="ar-EG" sz="2400" dirty="0" smtClean="0">
                <a:latin typeface="Times New Roman" pitchFamily="18" charset="0"/>
              </a:rPr>
              <a:t>المذكرات والرسائل، </a:t>
            </a:r>
            <a:r>
              <a:rPr lang="ar-EG" sz="2400" dirty="0">
                <a:latin typeface="Times New Roman" pitchFamily="18" charset="0"/>
              </a:rPr>
              <a:t>على الرغم من أنه يمكن إنشاء كليهما بتنسيق مذكرة أو رسالة</a:t>
            </a:r>
            <a:r>
              <a:rPr lang="ar-EG" sz="2400" dirty="0" smtClean="0">
                <a:latin typeface="Times New Roman" pitchFamily="18" charset="0"/>
              </a:rPr>
              <a:t>.</a:t>
            </a:r>
          </a:p>
          <a:p>
            <a:pPr marL="342900" indent="-342900" algn="justLow" rtl="1">
              <a:lnSpc>
                <a:spcPct val="150000"/>
              </a:lnSpc>
              <a:buFont typeface="Wingdings" panose="05000000000000000000" pitchFamily="2" charset="2"/>
              <a:buChar char="§"/>
            </a:pPr>
            <a:r>
              <a:rPr lang="ar-EG" sz="2400" dirty="0">
                <a:latin typeface="Times New Roman" pitchFamily="18" charset="0"/>
              </a:rPr>
              <a:t>تأتي هذه الوثائق بأطوال مختلفة، تتراوح من بضع صفحات إلى عدة مئات، وعادة ما تكون ذات طابع رسمي.</a:t>
            </a:r>
            <a:endParaRPr lang="ar-EG" sz="2400" dirty="0" smtClean="0">
              <a:latin typeface="Times New Roman" pitchFamily="18" charset="0"/>
            </a:endParaRPr>
          </a:p>
        </p:txBody>
      </p:sp>
    </p:spTree>
    <p:extLst>
      <p:ext uri="{BB962C8B-B14F-4D97-AF65-F5344CB8AC3E}">
        <p14:creationId xmlns:p14="http://schemas.microsoft.com/office/powerpoint/2010/main" val="168232173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Electronic Media</a:t>
            </a:r>
          </a:p>
          <a:p>
            <a:pPr rtl="1"/>
            <a:r>
              <a:rPr lang="ar-EG" sz="2400" b="1" dirty="0">
                <a:solidFill>
                  <a:srgbClr val="00B0F0"/>
                </a:solidFill>
                <a:latin typeface="Alexandria" charset="0"/>
                <a:cs typeface="Alexandria" charset="0"/>
              </a:rPr>
              <a:t>وسائل الإعلام </a:t>
            </a:r>
            <a:r>
              <a:rPr lang="ar-EG" sz="2400" b="1" dirty="0" smtClean="0">
                <a:solidFill>
                  <a:srgbClr val="00B0F0"/>
                </a:solidFill>
                <a:latin typeface="Alexandria" charset="0"/>
                <a:cs typeface="Alexandria" charset="0"/>
              </a:rPr>
              <a:t>الإلكترونية</a:t>
            </a:r>
            <a:endParaRPr lang="ar-EG" sz="24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3816429"/>
          </a:xfrm>
          <a:prstGeom prst="rect">
            <a:avLst/>
          </a:prstGeom>
          <a:noFill/>
        </p:spPr>
        <p:txBody>
          <a:bodyPr wrap="square">
            <a:spAutoFit/>
          </a:bodyPr>
          <a:lstStyle/>
          <a:p>
            <a:pPr marL="342900" indent="-342900" algn="just">
              <a:spcBef>
                <a:spcPts val="1200"/>
              </a:spcBef>
              <a:buFont typeface="Wingdings" panose="05000000000000000000" pitchFamily="2" charset="2"/>
              <a:buChar char="q"/>
            </a:pPr>
            <a:r>
              <a:rPr lang="en-US" sz="2400" b="1" dirty="0">
                <a:solidFill>
                  <a:srgbClr val="C00000"/>
                </a:solidFill>
              </a:rPr>
              <a:t>Speaking</a:t>
            </a:r>
          </a:p>
          <a:p>
            <a:pPr algn="just">
              <a:spcBef>
                <a:spcPts val="1200"/>
              </a:spcBef>
            </a:pPr>
            <a:r>
              <a:rPr lang="en-US" sz="2400" dirty="0"/>
              <a:t>telephone calls, teleconferencing, voice-mail messages</a:t>
            </a:r>
          </a:p>
          <a:p>
            <a:pPr marL="342900" indent="-342900" algn="just">
              <a:spcBef>
                <a:spcPts val="1200"/>
              </a:spcBef>
              <a:buFont typeface="Wingdings" panose="05000000000000000000" pitchFamily="2" charset="2"/>
              <a:buChar char="q"/>
            </a:pPr>
            <a:r>
              <a:rPr lang="en-US" sz="2400" b="1" dirty="0">
                <a:solidFill>
                  <a:srgbClr val="C00000"/>
                </a:solidFill>
              </a:rPr>
              <a:t>Writing</a:t>
            </a:r>
          </a:p>
          <a:p>
            <a:pPr algn="just">
              <a:spcBef>
                <a:spcPts val="1200"/>
              </a:spcBef>
            </a:pPr>
            <a:r>
              <a:rPr lang="en-US" sz="2400" dirty="0" smtClean="0"/>
              <a:t>E-mail </a:t>
            </a:r>
            <a:r>
              <a:rPr lang="en-US" sz="2400" dirty="0"/>
              <a:t>and instant messages to </a:t>
            </a:r>
            <a:r>
              <a:rPr lang="en-US" sz="2400" dirty="0" smtClean="0"/>
              <a:t>blogs.</a:t>
            </a:r>
          </a:p>
          <a:p>
            <a:pPr marL="342900" indent="-342900" algn="just">
              <a:spcBef>
                <a:spcPts val="1200"/>
              </a:spcBef>
              <a:buFont typeface="Wingdings" panose="05000000000000000000" pitchFamily="2" charset="2"/>
              <a:buChar char="q"/>
            </a:pPr>
            <a:r>
              <a:rPr lang="en-US" sz="2400" b="1" dirty="0">
                <a:solidFill>
                  <a:srgbClr val="C00000"/>
                </a:solidFill>
              </a:rPr>
              <a:t>Visualizing</a:t>
            </a:r>
          </a:p>
          <a:p>
            <a:pPr algn="just">
              <a:spcBef>
                <a:spcPts val="1200"/>
              </a:spcBef>
            </a:pPr>
            <a:r>
              <a:rPr lang="en-US" sz="2400" dirty="0"/>
              <a:t>electronic presentations, computer animation, and video. </a:t>
            </a:r>
            <a:r>
              <a:rPr lang="en-US" sz="2400" dirty="0" smtClean="0"/>
              <a:t>Multimedia.</a:t>
            </a:r>
            <a:endParaRPr lang="en-US" sz="24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3816429"/>
          </a:xfrm>
          <a:prstGeom prst="rect">
            <a:avLst/>
          </a:prstGeom>
          <a:noFill/>
        </p:spPr>
        <p:txBody>
          <a:bodyPr wrap="square">
            <a:spAutoFit/>
          </a:bodyPr>
          <a:lstStyle/>
          <a:p>
            <a:pPr marL="342900" indent="-342900" algn="justLow" rtl="1">
              <a:spcBef>
                <a:spcPts val="1200"/>
              </a:spcBef>
              <a:buFont typeface="Wingdings" panose="05000000000000000000" pitchFamily="2" charset="2"/>
              <a:buChar char="q"/>
            </a:pPr>
            <a:r>
              <a:rPr lang="ar-EG" sz="2400" b="1" dirty="0" smtClean="0">
                <a:solidFill>
                  <a:srgbClr val="C00000"/>
                </a:solidFill>
                <a:latin typeface="Times New Roman" pitchFamily="18" charset="0"/>
              </a:rPr>
              <a:t>التحدث</a:t>
            </a:r>
          </a:p>
          <a:p>
            <a:pPr algn="justLow" rtl="1">
              <a:spcBef>
                <a:spcPts val="1200"/>
              </a:spcBef>
            </a:pPr>
            <a:r>
              <a:rPr lang="ar-EG" sz="2400" dirty="0">
                <a:latin typeface="Times New Roman" pitchFamily="18" charset="0"/>
              </a:rPr>
              <a:t>المكالمات الهاتفية، والمؤتمرات عن بعد، ورسائل البريد الصوتي</a:t>
            </a:r>
            <a:r>
              <a:rPr lang="ar-EG" sz="24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400" b="1" dirty="0">
                <a:solidFill>
                  <a:srgbClr val="C00000"/>
                </a:solidFill>
                <a:latin typeface="Times New Roman" pitchFamily="18" charset="0"/>
              </a:rPr>
              <a:t>الكتابة</a:t>
            </a:r>
          </a:p>
          <a:p>
            <a:pPr algn="justLow" rtl="1">
              <a:spcBef>
                <a:spcPts val="1200"/>
              </a:spcBef>
            </a:pPr>
            <a:r>
              <a:rPr lang="ar-EG" sz="2400" dirty="0">
                <a:latin typeface="Times New Roman" pitchFamily="18" charset="0"/>
              </a:rPr>
              <a:t>البريد الإلكتروني والرسائل الفورية إلى المدونات</a:t>
            </a:r>
            <a:r>
              <a:rPr lang="ar-EG" sz="24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400" b="1" dirty="0" smtClean="0">
                <a:solidFill>
                  <a:srgbClr val="C00000"/>
                </a:solidFill>
                <a:latin typeface="Times New Roman" pitchFamily="18" charset="0"/>
              </a:rPr>
              <a:t>المرئية</a:t>
            </a:r>
          </a:p>
          <a:p>
            <a:pPr algn="justLow" rtl="1">
              <a:spcBef>
                <a:spcPts val="1200"/>
              </a:spcBef>
            </a:pPr>
            <a:r>
              <a:rPr lang="ar-EG" sz="2400" dirty="0">
                <a:latin typeface="Times New Roman" pitchFamily="18" charset="0"/>
              </a:rPr>
              <a:t>العروض التقديمية الإلكترونية، والرسوم المتحركة بالكمبيوتر، والفيديو. الوسائط المتعددة.</a:t>
            </a:r>
            <a:endParaRPr lang="ar-EG" sz="2400" dirty="0" smtClean="0">
              <a:latin typeface="Times New Roman" pitchFamily="18" charset="0"/>
            </a:endParaRPr>
          </a:p>
        </p:txBody>
      </p:sp>
    </p:spTree>
    <p:extLst>
      <p:ext uri="{BB962C8B-B14F-4D97-AF65-F5344CB8AC3E}">
        <p14:creationId xmlns:p14="http://schemas.microsoft.com/office/powerpoint/2010/main" val="4313948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Choose </a:t>
            </a:r>
            <a:r>
              <a:rPr lang="en-US" sz="2400" b="1" dirty="0">
                <a:solidFill>
                  <a:srgbClr val="00B0F0"/>
                </a:solidFill>
                <a:latin typeface="Alexandria" charset="0"/>
                <a:cs typeface="Alexandria" charset="0"/>
              </a:rPr>
              <a:t>the </a:t>
            </a:r>
            <a:r>
              <a:rPr lang="en-US" sz="2400" b="1" dirty="0" smtClean="0">
                <a:solidFill>
                  <a:srgbClr val="00B0F0"/>
                </a:solidFill>
                <a:latin typeface="Alexandria" charset="0"/>
                <a:cs typeface="Alexandria" charset="0"/>
              </a:rPr>
              <a:t>Medium</a:t>
            </a:r>
          </a:p>
          <a:p>
            <a:r>
              <a:rPr lang="ar-EG" sz="2400" b="1" dirty="0">
                <a:solidFill>
                  <a:srgbClr val="00B0F0"/>
                </a:solidFill>
                <a:latin typeface="Alexandria" charset="0"/>
                <a:cs typeface="Alexandria" charset="0"/>
              </a:rPr>
              <a:t>اختر الوسيلة</a:t>
            </a:r>
          </a:p>
        </p:txBody>
      </p:sp>
      <p:sp>
        <p:nvSpPr>
          <p:cNvPr id="12" name="Flowchart: Alternate Process 11"/>
          <p:cNvSpPr/>
          <p:nvPr/>
        </p:nvSpPr>
        <p:spPr bwMode="auto">
          <a:xfrm>
            <a:off x="2235039" y="2275313"/>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dirty="0">
                <a:solidFill>
                  <a:srgbClr val="000000"/>
                </a:solidFill>
              </a:rPr>
              <a:t>Richness</a:t>
            </a:r>
            <a:endParaRPr lang="ar-EG" sz="3200" b="1" dirty="0">
              <a:solidFill>
                <a:srgbClr val="000000"/>
              </a:solidFill>
            </a:endParaRPr>
          </a:p>
          <a:p>
            <a:pPr algn="ctr" eaLnBrk="0" fontAlgn="base" hangingPunct="0">
              <a:spcBef>
                <a:spcPct val="0"/>
              </a:spcBef>
              <a:spcAft>
                <a:spcPct val="0"/>
              </a:spcAft>
            </a:pPr>
            <a:r>
              <a:rPr lang="ar-EG" sz="3200" b="1" dirty="0" smtClean="0">
                <a:solidFill>
                  <a:srgbClr val="000000"/>
                </a:solidFill>
              </a:rPr>
              <a:t>الثراء </a:t>
            </a:r>
            <a:endParaRPr lang="en-US" sz="3200" b="1" dirty="0">
              <a:solidFill>
                <a:srgbClr val="000000"/>
              </a:solidFill>
            </a:endParaRPr>
          </a:p>
        </p:txBody>
      </p:sp>
      <p:sp>
        <p:nvSpPr>
          <p:cNvPr id="15" name="Flowchart: Alternate Process 14"/>
          <p:cNvSpPr/>
          <p:nvPr/>
        </p:nvSpPr>
        <p:spPr bwMode="auto">
          <a:xfrm>
            <a:off x="2305200" y="3720213"/>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dirty="0">
                <a:solidFill>
                  <a:srgbClr val="000000"/>
                </a:solidFill>
              </a:rPr>
              <a:t>Limitations</a:t>
            </a:r>
            <a:endParaRPr lang="ar-EG" sz="3200" b="1" dirty="0">
              <a:solidFill>
                <a:srgbClr val="000000"/>
              </a:solidFill>
            </a:endParaRPr>
          </a:p>
          <a:p>
            <a:pPr algn="ctr" eaLnBrk="0" fontAlgn="base" hangingPunct="0">
              <a:spcBef>
                <a:spcPct val="0"/>
              </a:spcBef>
              <a:spcAft>
                <a:spcPct val="0"/>
              </a:spcAft>
            </a:pPr>
            <a:r>
              <a:rPr lang="ar-EG" sz="3200" b="1" dirty="0" smtClean="0">
                <a:solidFill>
                  <a:srgbClr val="000000"/>
                </a:solidFill>
              </a:rPr>
              <a:t>القيود </a:t>
            </a:r>
            <a:endParaRPr lang="en-US" sz="3200" b="1" dirty="0">
              <a:solidFill>
                <a:srgbClr val="000000"/>
              </a:solidFill>
            </a:endParaRPr>
          </a:p>
        </p:txBody>
      </p:sp>
      <p:sp>
        <p:nvSpPr>
          <p:cNvPr id="18" name="Flowchart: Alternate Process 17"/>
          <p:cNvSpPr/>
          <p:nvPr/>
        </p:nvSpPr>
        <p:spPr bwMode="auto">
          <a:xfrm>
            <a:off x="2319768" y="5188916"/>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dirty="0">
                <a:solidFill>
                  <a:srgbClr val="000000"/>
                </a:solidFill>
              </a:rPr>
              <a:t>Cost</a:t>
            </a:r>
            <a:endParaRPr lang="ar-EG" sz="3200" b="1" dirty="0">
              <a:solidFill>
                <a:srgbClr val="000000"/>
              </a:solidFill>
            </a:endParaRPr>
          </a:p>
          <a:p>
            <a:pPr algn="ctr" eaLnBrk="0" fontAlgn="base" hangingPunct="0">
              <a:spcBef>
                <a:spcPct val="0"/>
              </a:spcBef>
              <a:spcAft>
                <a:spcPct val="0"/>
              </a:spcAft>
            </a:pPr>
            <a:r>
              <a:rPr lang="ar-EG" sz="3200" b="1" dirty="0">
                <a:solidFill>
                  <a:srgbClr val="000000"/>
                </a:solidFill>
              </a:rPr>
              <a:t>التكلفة </a:t>
            </a:r>
            <a:endParaRPr lang="en-US" sz="3200" b="1" dirty="0">
              <a:solidFill>
                <a:srgbClr val="000000"/>
              </a:solidFill>
            </a:endParaRPr>
          </a:p>
        </p:txBody>
      </p:sp>
      <p:sp>
        <p:nvSpPr>
          <p:cNvPr id="19" name="Flowchart: Alternate Process 18"/>
          <p:cNvSpPr/>
          <p:nvPr/>
        </p:nvSpPr>
        <p:spPr bwMode="auto">
          <a:xfrm>
            <a:off x="6874884" y="2275313"/>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dirty="0">
                <a:solidFill>
                  <a:srgbClr val="000000"/>
                </a:solidFill>
              </a:rPr>
              <a:t>Formality</a:t>
            </a:r>
            <a:endParaRPr lang="ar-EG" sz="3200" b="1" dirty="0">
              <a:solidFill>
                <a:srgbClr val="000000"/>
              </a:solidFill>
            </a:endParaRPr>
          </a:p>
          <a:p>
            <a:pPr algn="ctr" eaLnBrk="0" fontAlgn="base" hangingPunct="0">
              <a:spcBef>
                <a:spcPct val="0"/>
              </a:spcBef>
              <a:spcAft>
                <a:spcPct val="0"/>
              </a:spcAft>
            </a:pPr>
            <a:r>
              <a:rPr lang="ar-EG" sz="3200" b="1" dirty="0" smtClean="0">
                <a:solidFill>
                  <a:srgbClr val="000000"/>
                </a:solidFill>
              </a:rPr>
              <a:t>الشكليات</a:t>
            </a:r>
            <a:endParaRPr lang="en-US" sz="3200" b="1" dirty="0">
              <a:solidFill>
                <a:srgbClr val="000000"/>
              </a:solidFill>
            </a:endParaRPr>
          </a:p>
        </p:txBody>
      </p:sp>
      <p:sp>
        <p:nvSpPr>
          <p:cNvPr id="23" name="Flowchart: Alternate Process 22"/>
          <p:cNvSpPr/>
          <p:nvPr/>
        </p:nvSpPr>
        <p:spPr bwMode="auto">
          <a:xfrm>
            <a:off x="6937342" y="3682301"/>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dirty="0">
                <a:solidFill>
                  <a:srgbClr val="000000"/>
                </a:solidFill>
              </a:rPr>
              <a:t>Urgency</a:t>
            </a:r>
            <a:endParaRPr lang="ar-EG" sz="3200" b="1" dirty="0">
              <a:solidFill>
                <a:srgbClr val="000000"/>
              </a:solidFill>
            </a:endParaRPr>
          </a:p>
          <a:p>
            <a:pPr algn="ctr" eaLnBrk="0" fontAlgn="base" hangingPunct="0">
              <a:spcBef>
                <a:spcPct val="0"/>
              </a:spcBef>
              <a:spcAft>
                <a:spcPct val="0"/>
              </a:spcAft>
            </a:pPr>
            <a:r>
              <a:rPr lang="ar-EG" sz="3200" b="1" dirty="0" smtClean="0">
                <a:solidFill>
                  <a:srgbClr val="000000"/>
                </a:solidFill>
              </a:rPr>
              <a:t>الإستعجال </a:t>
            </a:r>
            <a:endParaRPr lang="en-US" sz="3200" b="1" dirty="0">
              <a:solidFill>
                <a:srgbClr val="000000"/>
              </a:solidFill>
            </a:endParaRPr>
          </a:p>
        </p:txBody>
      </p:sp>
      <p:sp>
        <p:nvSpPr>
          <p:cNvPr id="24" name="Flowchart: Alternate Process 23"/>
          <p:cNvSpPr/>
          <p:nvPr/>
        </p:nvSpPr>
        <p:spPr bwMode="auto">
          <a:xfrm>
            <a:off x="6874884" y="5188916"/>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dirty="0">
                <a:solidFill>
                  <a:srgbClr val="000000"/>
                </a:solidFill>
              </a:rPr>
              <a:t>Preferences</a:t>
            </a:r>
            <a:endParaRPr lang="ar-EG" sz="3200" b="1" dirty="0">
              <a:solidFill>
                <a:srgbClr val="000000"/>
              </a:solidFill>
            </a:endParaRPr>
          </a:p>
          <a:p>
            <a:pPr algn="ctr" eaLnBrk="0" fontAlgn="base" hangingPunct="0">
              <a:spcBef>
                <a:spcPct val="0"/>
              </a:spcBef>
              <a:spcAft>
                <a:spcPct val="0"/>
              </a:spcAft>
            </a:pPr>
            <a:r>
              <a:rPr lang="ar-EG" sz="3200" b="1" dirty="0">
                <a:solidFill>
                  <a:srgbClr val="000000"/>
                </a:solidFill>
              </a:rPr>
              <a:t>التفضيلات </a:t>
            </a:r>
            <a:endParaRPr lang="en-US" sz="3200" b="1" dirty="0">
              <a:solidFill>
                <a:srgbClr val="000000"/>
              </a:solidFill>
            </a:endParaRPr>
          </a:p>
        </p:txBody>
      </p:sp>
    </p:spTree>
    <p:extLst>
      <p:ext uri="{BB962C8B-B14F-4D97-AF65-F5344CB8AC3E}">
        <p14:creationId xmlns:p14="http://schemas.microsoft.com/office/powerpoint/2010/main" val="3158690132"/>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Choose the Medium</a:t>
            </a:r>
          </a:p>
          <a:p>
            <a:r>
              <a:rPr lang="ar-EG" sz="2400" b="1" dirty="0">
                <a:solidFill>
                  <a:srgbClr val="00B0F0"/>
                </a:solidFill>
                <a:latin typeface="Alexandria" charset="0"/>
                <a:cs typeface="Alexandria" charset="0"/>
              </a:rPr>
              <a:t>اختر الوسيلة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09" y="2260649"/>
            <a:ext cx="5721840" cy="4093428"/>
          </a:xfrm>
          <a:prstGeom prst="rect">
            <a:avLst/>
          </a:prstGeom>
          <a:noFill/>
        </p:spPr>
        <p:txBody>
          <a:bodyPr wrap="square">
            <a:spAutoFit/>
          </a:bodyPr>
          <a:lstStyle/>
          <a:p>
            <a:pPr marL="342900" indent="-342900" algn="just">
              <a:buFont typeface="Wingdings" panose="05000000000000000000" pitchFamily="2" charset="2"/>
              <a:buChar char="q"/>
            </a:pPr>
            <a:r>
              <a:rPr lang="en-US" sz="2000" b="1" dirty="0">
                <a:solidFill>
                  <a:srgbClr val="C00000"/>
                </a:solidFill>
              </a:rPr>
              <a:t>Richness</a:t>
            </a:r>
          </a:p>
          <a:p>
            <a:pPr algn="just"/>
            <a:r>
              <a:rPr lang="en-US" sz="2000" dirty="0"/>
              <a:t>is a medium's ability to (1) convey a message through more than one informational cue, (2) facilitate feedback, and (3) establish personal focus. The richest medium is face-to-face communication. Multimedia presentations are also quite rich</a:t>
            </a:r>
          </a:p>
          <a:p>
            <a:pPr marL="342900" indent="-342900" algn="just">
              <a:buFont typeface="Wingdings" panose="05000000000000000000" pitchFamily="2" charset="2"/>
              <a:buChar char="q"/>
            </a:pPr>
            <a:r>
              <a:rPr lang="en-US" sz="2000" b="1" dirty="0">
                <a:solidFill>
                  <a:srgbClr val="C00000"/>
                </a:solidFill>
              </a:rPr>
              <a:t>Limitations</a:t>
            </a:r>
          </a:p>
          <a:p>
            <a:pPr algn="just"/>
            <a:r>
              <a:rPr lang="en-US" sz="2000" dirty="0"/>
              <a:t>Every medium has limitations, so choose carefully according to the situation and the audience. </a:t>
            </a:r>
          </a:p>
          <a:p>
            <a:pPr marL="342900" indent="-342900" algn="just">
              <a:buFont typeface="Wingdings" panose="05000000000000000000" pitchFamily="2" charset="2"/>
              <a:buChar char="q"/>
            </a:pPr>
            <a:r>
              <a:rPr lang="en-US" sz="2000" b="1" dirty="0">
                <a:solidFill>
                  <a:srgbClr val="C00000"/>
                </a:solidFill>
              </a:rPr>
              <a:t>Cost</a:t>
            </a:r>
          </a:p>
          <a:p>
            <a:pPr algn="just"/>
            <a:r>
              <a:rPr lang="en-US" sz="2000" dirty="0"/>
              <a:t>The expense involved in using various media is a real financial factor and a perceived nonverbal signal, as well.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807199" y="2260649"/>
            <a:ext cx="4479751" cy="4093428"/>
          </a:xfrm>
          <a:prstGeom prst="rect">
            <a:avLst/>
          </a:prstGeom>
          <a:noFill/>
        </p:spPr>
        <p:txBody>
          <a:bodyPr wrap="square">
            <a:spAutoFit/>
          </a:bodyPr>
          <a:lstStyle/>
          <a:p>
            <a:pPr marL="342900" indent="-342900" algn="justLow" rtl="1">
              <a:buFont typeface="Wingdings" panose="05000000000000000000" pitchFamily="2" charset="2"/>
              <a:buChar char="q"/>
            </a:pPr>
            <a:r>
              <a:rPr lang="ar-EG" sz="2000" b="1" dirty="0" smtClean="0">
                <a:solidFill>
                  <a:srgbClr val="C00000"/>
                </a:solidFill>
                <a:latin typeface="Times New Roman" pitchFamily="18" charset="0"/>
              </a:rPr>
              <a:t>الثراء</a:t>
            </a:r>
          </a:p>
          <a:p>
            <a:pPr algn="justLow" rtl="1"/>
            <a:r>
              <a:rPr lang="ar-EG" sz="2000" dirty="0" smtClean="0">
                <a:latin typeface="Times New Roman" pitchFamily="18" charset="0"/>
              </a:rPr>
              <a:t>هو </a:t>
            </a:r>
            <a:r>
              <a:rPr lang="ar-EG" sz="2000" dirty="0">
                <a:latin typeface="Times New Roman" pitchFamily="18" charset="0"/>
              </a:rPr>
              <a:t>قدرة الوسيلة على (١) إيصال رسالة من خلال أكثر من إشارة معلوماتية، (٢) تسهيل التغذية الراجعة، و(٣) ترسيخ التركيز الشخصي. </a:t>
            </a:r>
            <a:r>
              <a:rPr lang="ar-EG" sz="2000" dirty="0" smtClean="0">
                <a:latin typeface="Times New Roman" pitchFamily="18" charset="0"/>
              </a:rPr>
              <a:t>الوسيلة الأكثر ثراءً هي </a:t>
            </a:r>
            <a:r>
              <a:rPr lang="ar-EG" sz="2000" dirty="0">
                <a:latin typeface="Times New Roman" pitchFamily="18" charset="0"/>
              </a:rPr>
              <a:t>التواصل وجهاً لوجه. كما أن عروض الوسائط المتعددة غنية </a:t>
            </a:r>
            <a:r>
              <a:rPr lang="ar-EG" sz="2000" dirty="0" smtClean="0">
                <a:latin typeface="Times New Roman" pitchFamily="18" charset="0"/>
              </a:rPr>
              <a:t>جدًا.</a:t>
            </a:r>
          </a:p>
          <a:p>
            <a:pPr marL="342900" indent="-342900" algn="justLow" rtl="1">
              <a:buFont typeface="Wingdings" panose="05000000000000000000" pitchFamily="2" charset="2"/>
              <a:buChar char="q"/>
            </a:pPr>
            <a:r>
              <a:rPr lang="ar-EG" sz="2000" b="1" dirty="0" smtClean="0">
                <a:solidFill>
                  <a:srgbClr val="C00000"/>
                </a:solidFill>
                <a:latin typeface="Times New Roman" pitchFamily="18" charset="0"/>
              </a:rPr>
              <a:t>القيود</a:t>
            </a:r>
            <a:endParaRPr lang="ar-EG" sz="2000" b="1" dirty="0">
              <a:solidFill>
                <a:srgbClr val="C00000"/>
              </a:solidFill>
              <a:latin typeface="Times New Roman" pitchFamily="18" charset="0"/>
            </a:endParaRPr>
          </a:p>
          <a:p>
            <a:pPr algn="justLow" rtl="1"/>
            <a:r>
              <a:rPr lang="ar-EG" sz="2000" dirty="0">
                <a:latin typeface="Times New Roman" pitchFamily="18" charset="0"/>
              </a:rPr>
              <a:t>كل وسيلة لها </a:t>
            </a:r>
            <a:r>
              <a:rPr lang="ar-EG" sz="2000" dirty="0" smtClean="0">
                <a:latin typeface="Times New Roman" pitchFamily="18" charset="0"/>
              </a:rPr>
              <a:t>قيود، </a:t>
            </a:r>
            <a:r>
              <a:rPr lang="ar-EG" sz="2000" dirty="0">
                <a:latin typeface="Times New Roman" pitchFamily="18" charset="0"/>
              </a:rPr>
              <a:t>لذا اخترها بعناية وفقًا للموقف </a:t>
            </a:r>
            <a:r>
              <a:rPr lang="ar-EG" sz="2000" dirty="0" smtClean="0">
                <a:latin typeface="Times New Roman" pitchFamily="18" charset="0"/>
              </a:rPr>
              <a:t>والجمهور.</a:t>
            </a:r>
          </a:p>
          <a:p>
            <a:pPr marL="342900" indent="-342900" algn="justLow" rtl="1">
              <a:buFont typeface="Wingdings" panose="05000000000000000000" pitchFamily="2" charset="2"/>
              <a:buChar char="q"/>
            </a:pPr>
            <a:r>
              <a:rPr lang="ar-EG" sz="2000" b="1" dirty="0" smtClean="0">
                <a:solidFill>
                  <a:srgbClr val="C00000"/>
                </a:solidFill>
                <a:latin typeface="Times New Roman" pitchFamily="18" charset="0"/>
              </a:rPr>
              <a:t>التكلفة</a:t>
            </a:r>
          </a:p>
          <a:p>
            <a:pPr algn="justLow" rtl="1"/>
            <a:r>
              <a:rPr lang="ar-EG" sz="2000" dirty="0">
                <a:latin typeface="Times New Roman" pitchFamily="18" charset="0"/>
              </a:rPr>
              <a:t>إن التكلفة المترتبة على استخدام وسائل الإعلام المختلفة تشكل عاملاً مالياً حقيقياً وإشارة غير لفظية </a:t>
            </a:r>
            <a:r>
              <a:rPr lang="ar-EG" sz="2000" dirty="0" smtClean="0">
                <a:latin typeface="Times New Roman" pitchFamily="18" charset="0"/>
              </a:rPr>
              <a:t>مُدركَة </a:t>
            </a:r>
            <a:r>
              <a:rPr lang="ar-EG" sz="2000" dirty="0">
                <a:latin typeface="Times New Roman" pitchFamily="18" charset="0"/>
              </a:rPr>
              <a:t>أيضاً.</a:t>
            </a:r>
            <a:endParaRPr lang="ar-EG" sz="2000" dirty="0" smtClean="0">
              <a:latin typeface="Times New Roman" pitchFamily="18" charset="0"/>
            </a:endParaRPr>
          </a:p>
        </p:txBody>
      </p:sp>
    </p:spTree>
    <p:extLst>
      <p:ext uri="{BB962C8B-B14F-4D97-AF65-F5344CB8AC3E}">
        <p14:creationId xmlns:p14="http://schemas.microsoft.com/office/powerpoint/2010/main" val="20311861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Choose the Medium</a:t>
            </a:r>
          </a:p>
          <a:p>
            <a:r>
              <a:rPr lang="ar-EG" sz="2400" b="1" dirty="0">
                <a:solidFill>
                  <a:srgbClr val="00B0F0"/>
                </a:solidFill>
                <a:latin typeface="Alexandria" charset="0"/>
                <a:cs typeface="Alexandria" charset="0"/>
              </a:rPr>
              <a:t>اختر الوسيلة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09" y="2260649"/>
            <a:ext cx="5721840"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C00000"/>
                </a:solidFill>
              </a:rPr>
              <a:t>Formality</a:t>
            </a:r>
          </a:p>
          <a:p>
            <a:pPr algn="just"/>
            <a:r>
              <a:rPr lang="en-US" sz="2400" dirty="0"/>
              <a:t>Your choice of media is a nonverbal signal that governs the style and tone of your message.</a:t>
            </a:r>
          </a:p>
          <a:p>
            <a:pPr marL="342900" indent="-342900" algn="just">
              <a:buFont typeface="Wingdings" panose="05000000000000000000" pitchFamily="2" charset="2"/>
              <a:buChar char="q"/>
            </a:pPr>
            <a:r>
              <a:rPr lang="en-US" sz="2400" b="1" dirty="0">
                <a:solidFill>
                  <a:srgbClr val="C00000"/>
                </a:solidFill>
              </a:rPr>
              <a:t>Urgency</a:t>
            </a:r>
          </a:p>
          <a:p>
            <a:pPr algn="just"/>
            <a:r>
              <a:rPr lang="en-US" sz="2400" dirty="0"/>
              <a:t>Choose the medium wisely, if a message is urgent. However, be sure to respect the time and workloads of audience members. </a:t>
            </a:r>
            <a:endParaRPr lang="en-US" sz="2400" dirty="0" smtClean="0"/>
          </a:p>
          <a:p>
            <a:pPr marL="342900" indent="-342900" algn="just">
              <a:buFont typeface="Wingdings" panose="05000000000000000000" pitchFamily="2" charset="2"/>
              <a:buChar char="q"/>
            </a:pPr>
            <a:r>
              <a:rPr lang="en-US" sz="2400" b="1" dirty="0">
                <a:solidFill>
                  <a:srgbClr val="C00000"/>
                </a:solidFill>
              </a:rPr>
              <a:t>Preferences</a:t>
            </a:r>
          </a:p>
          <a:p>
            <a:pPr algn="just"/>
            <a:r>
              <a:rPr lang="en-US" sz="2400" dirty="0"/>
              <a:t>Make sure to consider which media your audience expects or prefers.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807199" y="2260649"/>
            <a:ext cx="4479751" cy="4170372"/>
          </a:xfrm>
          <a:prstGeom prst="rect">
            <a:avLst/>
          </a:prstGeom>
          <a:noFill/>
        </p:spPr>
        <p:txBody>
          <a:bodyPr wrap="square">
            <a:spAutoFit/>
          </a:bodyPr>
          <a:lstStyle/>
          <a:p>
            <a:pPr marL="342900" indent="-342900" algn="justLow" rtl="1">
              <a:spcBef>
                <a:spcPts val="600"/>
              </a:spcBef>
              <a:buFont typeface="Wingdings" panose="05000000000000000000" pitchFamily="2" charset="2"/>
              <a:buChar char="q"/>
            </a:pPr>
            <a:r>
              <a:rPr lang="ar-EG" sz="2400" b="1" dirty="0" smtClean="0">
                <a:solidFill>
                  <a:srgbClr val="C00000"/>
                </a:solidFill>
                <a:latin typeface="Times New Roman" pitchFamily="18" charset="0"/>
              </a:rPr>
              <a:t>الشكليات</a:t>
            </a:r>
          </a:p>
          <a:p>
            <a:pPr algn="justLow" rtl="1">
              <a:spcBef>
                <a:spcPts val="600"/>
              </a:spcBef>
            </a:pPr>
            <a:r>
              <a:rPr lang="ar-EG" sz="2400" dirty="0">
                <a:latin typeface="Times New Roman" pitchFamily="18" charset="0"/>
              </a:rPr>
              <a:t>يعد اختيارك للوسائط بمثابة إشارة غير لفظية تحكم أسلوب ونبرة رسالتك</a:t>
            </a:r>
            <a:r>
              <a:rPr lang="ar-EG" sz="24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400" b="1" dirty="0">
                <a:solidFill>
                  <a:srgbClr val="C00000"/>
                </a:solidFill>
                <a:latin typeface="Times New Roman" pitchFamily="18" charset="0"/>
              </a:rPr>
              <a:t>الاستعجال</a:t>
            </a:r>
          </a:p>
          <a:p>
            <a:pPr algn="justLow" rtl="1">
              <a:spcBef>
                <a:spcPts val="600"/>
              </a:spcBef>
            </a:pPr>
            <a:r>
              <a:rPr lang="ar-EG" sz="2400" dirty="0">
                <a:latin typeface="Times New Roman" pitchFamily="18" charset="0"/>
              </a:rPr>
              <a:t>اختر الوسيلة بحكمة إذا كانت الرسالة عاجلة. مع ذلك، احرص على احترام وقت الجمهور وأعباء </a:t>
            </a:r>
            <a:r>
              <a:rPr lang="ar-EG" sz="2400" dirty="0" smtClean="0">
                <a:latin typeface="Times New Roman" pitchFamily="18" charset="0"/>
              </a:rPr>
              <a:t>عملهم.</a:t>
            </a:r>
          </a:p>
          <a:p>
            <a:pPr marL="342900" indent="-342900" algn="justLow" rtl="1">
              <a:spcBef>
                <a:spcPts val="600"/>
              </a:spcBef>
              <a:buFont typeface="Wingdings" panose="05000000000000000000" pitchFamily="2" charset="2"/>
              <a:buChar char="q"/>
            </a:pPr>
            <a:r>
              <a:rPr lang="ar-EG" sz="2400" b="1" dirty="0" smtClean="0">
                <a:solidFill>
                  <a:srgbClr val="C00000"/>
                </a:solidFill>
                <a:latin typeface="Times New Roman" pitchFamily="18" charset="0"/>
              </a:rPr>
              <a:t>التفضيلات</a:t>
            </a:r>
          </a:p>
          <a:p>
            <a:pPr algn="justLow" rtl="1">
              <a:spcBef>
                <a:spcPts val="600"/>
              </a:spcBef>
            </a:pPr>
            <a:r>
              <a:rPr lang="ar-EG" sz="2400" dirty="0">
                <a:latin typeface="Times New Roman" pitchFamily="18" charset="0"/>
              </a:rPr>
              <a:t>تأكد من مراعاة الوسائط التي يتوقعها جمهورك أو يفضلها.</a:t>
            </a:r>
            <a:endParaRPr lang="ar-EG" sz="2400" dirty="0" smtClean="0">
              <a:latin typeface="Times New Roman" pitchFamily="18" charset="0"/>
            </a:endParaRPr>
          </a:p>
        </p:txBody>
      </p:sp>
    </p:spTree>
    <p:extLst>
      <p:ext uri="{BB962C8B-B14F-4D97-AF65-F5344CB8AC3E}">
        <p14:creationId xmlns:p14="http://schemas.microsoft.com/office/powerpoint/2010/main" val="199891115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05083"/>
          </a:xfrm>
          <a:prstGeom prst="rect">
            <a:avLst/>
          </a:prstGeom>
        </p:spPr>
        <p:txBody>
          <a:bodyPr wrap="square">
            <a:spAutoFit/>
          </a:bodyPr>
          <a:lstStyle/>
          <a:p>
            <a:pPr>
              <a:lnSpc>
                <a:spcPct val="120000"/>
              </a:lnSpc>
            </a:pPr>
            <a:r>
              <a:rPr lang="en-US" sz="2400" b="1" dirty="0">
                <a:solidFill>
                  <a:schemeClr val="bg1"/>
                </a:solidFill>
                <a:latin typeface="Alexandria" charset="0"/>
                <a:cs typeface="Alexandria" charset="0"/>
              </a:rPr>
              <a:t>Organizing Your Message</a:t>
            </a:r>
          </a:p>
          <a:p>
            <a:pPr algn="ctr" rtl="1">
              <a:lnSpc>
                <a:spcPct val="120000"/>
              </a:lnSpc>
            </a:pPr>
            <a:r>
              <a:rPr lang="ar-EG" sz="2800" b="1" dirty="0">
                <a:solidFill>
                  <a:schemeClr val="bg1"/>
                </a:solidFill>
                <a:latin typeface="Alexandria" charset="0"/>
                <a:cs typeface="Alexandria" charset="0"/>
              </a:rPr>
              <a:t>تنظيم رسالتك</a:t>
            </a:r>
          </a:p>
        </p:txBody>
      </p:sp>
      <p:grpSp>
        <p:nvGrpSpPr>
          <p:cNvPr id="10" name="Group 9"/>
          <p:cNvGrpSpPr/>
          <p:nvPr/>
        </p:nvGrpSpPr>
        <p:grpSpPr>
          <a:xfrm>
            <a:off x="5642969" y="2104457"/>
            <a:ext cx="5881077" cy="2992113"/>
            <a:chOff x="5641526" y="3499567"/>
            <a:chExt cx="5881077" cy="2992113"/>
          </a:xfrm>
        </p:grpSpPr>
        <p:sp>
          <p:nvSpPr>
            <p:cNvPr id="7" name="Rectangle 6"/>
            <p:cNvSpPr/>
            <p:nvPr/>
          </p:nvSpPr>
          <p:spPr>
            <a:xfrm>
              <a:off x="6775280" y="5783794"/>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569660"/>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Planning business messages (part 2) </a:t>
              </a:r>
            </a:p>
            <a:p>
              <a:pPr algn="ctr" rtl="1"/>
              <a:r>
                <a:rPr lang="ar-EG" sz="2400" b="1" dirty="0">
                  <a:solidFill>
                    <a:srgbClr val="00B0F0"/>
                  </a:solidFill>
                  <a:latin typeface="Alexandria" charset="0"/>
                  <a:cs typeface="Alexandria" charset="0"/>
                </a:rPr>
                <a:t>تخطيط الرسائل الخاصة بالعمل </a:t>
              </a:r>
            </a:p>
            <a:p>
              <a:pPr algn="ctr" rtl="1"/>
              <a:r>
                <a:rPr lang="ar-EG" sz="2400" b="1" dirty="0" smtClean="0">
                  <a:solidFill>
                    <a:srgbClr val="00B0F0"/>
                  </a:solidFill>
                  <a:latin typeface="Alexandria" charset="0"/>
                  <a:cs typeface="Alexandria" charset="0"/>
                </a:rPr>
                <a:t>(</a:t>
              </a:r>
              <a:r>
                <a:rPr lang="ar-EG" sz="2400" b="1" dirty="0">
                  <a:solidFill>
                    <a:srgbClr val="00B0F0"/>
                  </a:solidFill>
                  <a:latin typeface="Alexandria" charset="0"/>
                  <a:cs typeface="Alexandria" charset="0"/>
                </a:rPr>
                <a:t>الجزء الثاني)</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062909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Message Structure</a:t>
            </a:r>
          </a:p>
          <a:p>
            <a:pPr rtl="1"/>
            <a:r>
              <a:rPr lang="ar-EG" sz="2400" b="1" dirty="0">
                <a:solidFill>
                  <a:srgbClr val="00B0F0"/>
                </a:solidFill>
                <a:latin typeface="Alexandria" charset="0"/>
                <a:cs typeface="Alexandria" charset="0"/>
              </a:rPr>
              <a:t>هيكل الرسالة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3693319"/>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dirty="0">
                <a:solidFill>
                  <a:srgbClr val="C00000"/>
                </a:solidFill>
              </a:rPr>
              <a:t>Main </a:t>
            </a:r>
            <a:r>
              <a:rPr lang="en-US" sz="2400" b="1" dirty="0" smtClean="0">
                <a:solidFill>
                  <a:srgbClr val="C00000"/>
                </a:solidFill>
              </a:rPr>
              <a:t>Idea</a:t>
            </a:r>
          </a:p>
          <a:p>
            <a:pPr algn="just">
              <a:lnSpc>
                <a:spcPct val="150000"/>
              </a:lnSpc>
            </a:pPr>
            <a:r>
              <a:rPr lang="en-US" sz="2200" dirty="0"/>
              <a:t>helps you establish the goals and </a:t>
            </a:r>
            <a:r>
              <a:rPr lang="en-US" sz="2200" dirty="0" smtClean="0"/>
              <a:t>general strategy </a:t>
            </a:r>
            <a:r>
              <a:rPr lang="en-US" sz="2200" dirty="0"/>
              <a:t>of the message, and it summarizes</a:t>
            </a:r>
          </a:p>
          <a:p>
            <a:pPr algn="just">
              <a:lnSpc>
                <a:spcPct val="150000"/>
              </a:lnSpc>
            </a:pPr>
            <a:r>
              <a:rPr lang="en-US" sz="2200" dirty="0"/>
              <a:t> two things:</a:t>
            </a:r>
          </a:p>
          <a:p>
            <a:pPr algn="just">
              <a:lnSpc>
                <a:spcPct val="150000"/>
              </a:lnSpc>
            </a:pPr>
            <a:r>
              <a:rPr lang="en-US" sz="2200" dirty="0"/>
              <a:t> (1) what you want your audience </a:t>
            </a:r>
            <a:r>
              <a:rPr lang="en-US" sz="2200" dirty="0" smtClean="0"/>
              <a:t>to do </a:t>
            </a:r>
            <a:r>
              <a:rPr lang="en-US" sz="2200" dirty="0"/>
              <a:t>or </a:t>
            </a:r>
            <a:r>
              <a:rPr lang="en-US" sz="2200" dirty="0" smtClean="0"/>
              <a:t>think </a:t>
            </a:r>
            <a:r>
              <a:rPr lang="en-US" sz="2200" dirty="0"/>
              <a:t>and</a:t>
            </a:r>
          </a:p>
          <a:p>
            <a:pPr algn="just">
              <a:lnSpc>
                <a:spcPct val="150000"/>
              </a:lnSpc>
            </a:pPr>
            <a:r>
              <a:rPr lang="en-US" sz="2200" dirty="0"/>
              <a:t> (2) why they should do </a:t>
            </a:r>
            <a:r>
              <a:rPr lang="en-US" sz="2200" dirty="0" smtClean="0"/>
              <a:t>so</a:t>
            </a:r>
            <a:endParaRPr lang="en-US" sz="22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224535" y="2260649"/>
            <a:ext cx="5062416" cy="3255507"/>
          </a:xfrm>
          <a:prstGeom prst="rect">
            <a:avLst/>
          </a:prstGeom>
          <a:noFill/>
        </p:spPr>
        <p:txBody>
          <a:bodyPr wrap="square">
            <a:spAutoFit/>
          </a:bodyPr>
          <a:lstStyle/>
          <a:p>
            <a:pPr marL="342900" indent="-342900" algn="justLow" rtl="1">
              <a:lnSpc>
                <a:spcPct val="150000"/>
              </a:lnSpc>
              <a:spcBef>
                <a:spcPts val="1200"/>
              </a:spcBef>
              <a:buFont typeface="Wingdings" panose="05000000000000000000" pitchFamily="2" charset="2"/>
              <a:buChar char="q"/>
            </a:pPr>
            <a:r>
              <a:rPr lang="ar-EG" sz="2400" b="1" dirty="0" smtClean="0">
                <a:solidFill>
                  <a:srgbClr val="C00000"/>
                </a:solidFill>
                <a:latin typeface="Times New Roman" pitchFamily="18" charset="0"/>
              </a:rPr>
              <a:t>الفكرة الرئيسية</a:t>
            </a:r>
          </a:p>
          <a:p>
            <a:pPr algn="justLow" rtl="1">
              <a:lnSpc>
                <a:spcPct val="150000"/>
              </a:lnSpc>
              <a:spcBef>
                <a:spcPts val="1200"/>
              </a:spcBef>
            </a:pPr>
            <a:r>
              <a:rPr lang="ar-EG" sz="2400" dirty="0">
                <a:latin typeface="Times New Roman" pitchFamily="18" charset="0"/>
              </a:rPr>
              <a:t>تساعدك على تحديد أهداف الرسالة واستراتيجيتها العامة، وتلخص أمرين: </a:t>
            </a:r>
            <a:endParaRPr lang="ar-EG" sz="2400" dirty="0" smtClean="0">
              <a:latin typeface="Times New Roman" pitchFamily="18" charset="0"/>
            </a:endParaRPr>
          </a:p>
          <a:p>
            <a:pPr marL="457200" indent="-457200" algn="justLow" rtl="1">
              <a:lnSpc>
                <a:spcPct val="150000"/>
              </a:lnSpc>
              <a:spcBef>
                <a:spcPts val="1200"/>
              </a:spcBef>
              <a:buAutoNum type="arabicParenBoth"/>
            </a:pPr>
            <a:r>
              <a:rPr lang="ar-EG" sz="2400" dirty="0" smtClean="0">
                <a:latin typeface="Times New Roman" pitchFamily="18" charset="0"/>
              </a:rPr>
              <a:t>ما </a:t>
            </a:r>
            <a:r>
              <a:rPr lang="ar-EG" sz="2400" dirty="0">
                <a:latin typeface="Times New Roman" pitchFamily="18" charset="0"/>
              </a:rPr>
              <a:t>تريد أن يفعله جمهورك أو يفكر فيه، </a:t>
            </a:r>
            <a:r>
              <a:rPr lang="ar-EG" sz="2400" dirty="0" smtClean="0">
                <a:latin typeface="Times New Roman" pitchFamily="18" charset="0"/>
              </a:rPr>
              <a:t>و</a:t>
            </a:r>
          </a:p>
          <a:p>
            <a:pPr marL="457200" indent="-457200" algn="justLow" rtl="1">
              <a:lnSpc>
                <a:spcPct val="150000"/>
              </a:lnSpc>
              <a:spcBef>
                <a:spcPts val="1200"/>
              </a:spcBef>
              <a:buAutoNum type="arabicParenBoth"/>
            </a:pPr>
            <a:r>
              <a:rPr lang="ar-EG" sz="2400" dirty="0" smtClean="0">
                <a:latin typeface="Times New Roman" pitchFamily="18" charset="0"/>
              </a:rPr>
              <a:t>لماذا </a:t>
            </a:r>
            <a:r>
              <a:rPr lang="ar-EG" sz="2400" dirty="0">
                <a:latin typeface="Times New Roman" pitchFamily="18" charset="0"/>
              </a:rPr>
              <a:t>يجب عليهم فعل </a:t>
            </a:r>
            <a:r>
              <a:rPr lang="ar-EG" sz="2400" dirty="0" smtClean="0">
                <a:latin typeface="Times New Roman" pitchFamily="18" charset="0"/>
              </a:rPr>
              <a:t>ذلك.</a:t>
            </a:r>
          </a:p>
        </p:txBody>
      </p:sp>
    </p:spTree>
    <p:extLst>
      <p:ext uri="{BB962C8B-B14F-4D97-AF65-F5344CB8AC3E}">
        <p14:creationId xmlns:p14="http://schemas.microsoft.com/office/powerpoint/2010/main" val="334819640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Message Structure</a:t>
            </a:r>
          </a:p>
          <a:p>
            <a:pPr rtl="1"/>
            <a:r>
              <a:rPr lang="ar-EG" sz="2400" b="1" dirty="0">
                <a:solidFill>
                  <a:srgbClr val="00B0F0"/>
                </a:solidFill>
                <a:latin typeface="Alexandria" charset="0"/>
                <a:cs typeface="Alexandria" charset="0"/>
              </a:rPr>
              <a:t>هيكل الرسالة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4185761"/>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C00000"/>
                </a:solidFill>
              </a:rPr>
              <a:t>Major Points</a:t>
            </a:r>
          </a:p>
          <a:p>
            <a:pPr algn="just"/>
            <a:r>
              <a:rPr lang="en-US" sz="2200" dirty="0"/>
              <a:t>that clarify and explain your ideas in </a:t>
            </a:r>
            <a:r>
              <a:rPr lang="en-US" sz="2200" dirty="0" smtClean="0"/>
              <a:t>more concrete </a:t>
            </a:r>
            <a:r>
              <a:rPr lang="en-US" sz="2200" dirty="0"/>
              <a:t>terms. </a:t>
            </a:r>
            <a:endParaRPr lang="en-US" sz="2200" dirty="0" smtClean="0"/>
          </a:p>
          <a:p>
            <a:pPr algn="just"/>
            <a:r>
              <a:rPr lang="en-US" sz="2200" dirty="0" smtClean="0"/>
              <a:t>If </a:t>
            </a:r>
            <a:r>
              <a:rPr lang="en-US" sz="2200" dirty="0"/>
              <a:t>your purpose is to </a:t>
            </a:r>
            <a:r>
              <a:rPr lang="en-US" sz="2200" dirty="0" smtClean="0"/>
              <a:t>inform and </a:t>
            </a:r>
            <a:r>
              <a:rPr lang="en-US" sz="2200" dirty="0"/>
              <a:t>the material is </a:t>
            </a:r>
            <a:r>
              <a:rPr lang="en-US" sz="2200" dirty="0" smtClean="0"/>
              <a:t>factual, your </a:t>
            </a:r>
            <a:r>
              <a:rPr lang="en-US" sz="2200" dirty="0"/>
              <a:t>major points might be based on </a:t>
            </a:r>
            <a:r>
              <a:rPr lang="en-US" sz="2200" dirty="0" smtClean="0"/>
              <a:t>something </a:t>
            </a:r>
            <a:r>
              <a:rPr lang="en-US" sz="2200" dirty="0"/>
              <a:t>physical or </a:t>
            </a:r>
            <a:r>
              <a:rPr lang="en-US" sz="2200" dirty="0" smtClean="0"/>
              <a:t>financial— something </a:t>
            </a:r>
            <a:r>
              <a:rPr lang="en-US" sz="2200" dirty="0"/>
              <a:t>you can visualize or measure</a:t>
            </a:r>
            <a:r>
              <a:rPr lang="en-US" sz="2200" dirty="0" smtClean="0"/>
              <a:t>, </a:t>
            </a:r>
            <a:r>
              <a:rPr lang="en-US" sz="2200" dirty="0"/>
              <a:t>such as activities to be performed, </a:t>
            </a:r>
            <a:r>
              <a:rPr lang="en-US" sz="2200" dirty="0" smtClean="0"/>
              <a:t>and functional </a:t>
            </a:r>
            <a:r>
              <a:rPr lang="en-US" sz="2200" dirty="0"/>
              <a:t>units</a:t>
            </a:r>
            <a:r>
              <a:rPr lang="en-US" sz="2200" dirty="0" smtClean="0"/>
              <a:t>. </a:t>
            </a:r>
          </a:p>
          <a:p>
            <a:pPr algn="just"/>
            <a:r>
              <a:rPr lang="en-US" sz="2200" dirty="0" smtClean="0"/>
              <a:t>When </a:t>
            </a:r>
            <a:r>
              <a:rPr lang="en-US" sz="2200" dirty="0"/>
              <a:t>you're describing a process, </a:t>
            </a:r>
            <a:r>
              <a:rPr lang="en-US" sz="2200" dirty="0" smtClean="0"/>
              <a:t>the </a:t>
            </a:r>
            <a:r>
              <a:rPr lang="en-US" sz="2200" dirty="0"/>
              <a:t>major points are almost inevitably </a:t>
            </a:r>
            <a:r>
              <a:rPr lang="en-US" sz="2200" dirty="0" smtClean="0"/>
              <a:t>steps in </a:t>
            </a:r>
            <a:r>
              <a:rPr lang="en-US" sz="2200" dirty="0"/>
              <a:t>the process.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406515" y="2260649"/>
            <a:ext cx="4880435" cy="4108817"/>
          </a:xfrm>
          <a:prstGeom prst="rect">
            <a:avLst/>
          </a:prstGeom>
          <a:noFill/>
        </p:spPr>
        <p:txBody>
          <a:bodyPr wrap="square">
            <a:spAutoFit/>
          </a:bodyPr>
          <a:lstStyle/>
          <a:p>
            <a:pPr marL="342900" indent="-342900" algn="justLow" rtl="1">
              <a:spcBef>
                <a:spcPts val="1800"/>
              </a:spcBef>
              <a:buFont typeface="Wingdings" panose="05000000000000000000" pitchFamily="2" charset="2"/>
              <a:buChar char="q"/>
            </a:pPr>
            <a:r>
              <a:rPr lang="ar-EG" sz="2400" b="1" dirty="0" smtClean="0">
                <a:solidFill>
                  <a:srgbClr val="C00000"/>
                </a:solidFill>
                <a:latin typeface="Times New Roman" pitchFamily="18" charset="0"/>
              </a:rPr>
              <a:t>النقاط الرئيسية</a:t>
            </a:r>
          </a:p>
          <a:p>
            <a:pPr algn="justLow" rtl="1">
              <a:spcBef>
                <a:spcPts val="1800"/>
              </a:spcBef>
            </a:pPr>
            <a:r>
              <a:rPr lang="ar-EG" sz="2400" dirty="0">
                <a:latin typeface="Times New Roman" pitchFamily="18" charset="0"/>
              </a:rPr>
              <a:t>توضح وتشرح أفكارك بعبارات أكثر واقعية</a:t>
            </a:r>
            <a:r>
              <a:rPr lang="ar-EG" sz="2400" dirty="0" smtClean="0">
                <a:latin typeface="Times New Roman" pitchFamily="18" charset="0"/>
              </a:rPr>
              <a:t>.</a:t>
            </a:r>
          </a:p>
          <a:p>
            <a:pPr algn="justLow" rtl="1">
              <a:spcBef>
                <a:spcPts val="1800"/>
              </a:spcBef>
            </a:pPr>
            <a:r>
              <a:rPr lang="ar-EG" sz="2400" dirty="0" smtClean="0">
                <a:latin typeface="Times New Roman" pitchFamily="18" charset="0"/>
              </a:rPr>
              <a:t>إذا </a:t>
            </a:r>
            <a:r>
              <a:rPr lang="ar-EG" sz="2400" dirty="0">
                <a:latin typeface="Times New Roman" pitchFamily="18" charset="0"/>
              </a:rPr>
              <a:t>كان هدفك هو </a:t>
            </a:r>
            <a:r>
              <a:rPr lang="ar-EG" sz="2400" dirty="0" smtClean="0">
                <a:latin typeface="Times New Roman" pitchFamily="18" charset="0"/>
              </a:rPr>
              <a:t>الإبلاغ </a:t>
            </a:r>
            <a:r>
              <a:rPr lang="ar-EG" sz="2400" dirty="0">
                <a:latin typeface="Times New Roman" pitchFamily="18" charset="0"/>
              </a:rPr>
              <a:t>وكانت المادة واقعية، فقد تكون النقاط الرئيسية الخاصة بك مبنية على شيء مادي أو مالي - شيء يمكنك تصوره أو قياسه، مثل الأنشطة التي يجب القيام بها والوحدات </a:t>
            </a:r>
            <a:r>
              <a:rPr lang="ar-EG" sz="2400" dirty="0" smtClean="0">
                <a:latin typeface="Times New Roman" pitchFamily="18" charset="0"/>
              </a:rPr>
              <a:t>الوظيفية.</a:t>
            </a:r>
          </a:p>
          <a:p>
            <a:pPr algn="justLow" rtl="1">
              <a:spcBef>
                <a:spcPts val="1800"/>
              </a:spcBef>
            </a:pPr>
            <a:r>
              <a:rPr lang="ar-EG" sz="2400" dirty="0">
                <a:latin typeface="Times New Roman" pitchFamily="18" charset="0"/>
              </a:rPr>
              <a:t>عندما تقوم بوصف عملية ما، فإن النقاط الرئيسية هي </a:t>
            </a:r>
            <a:r>
              <a:rPr lang="ar-EG" sz="2400" dirty="0" smtClean="0">
                <a:latin typeface="Times New Roman" pitchFamily="18" charset="0"/>
              </a:rPr>
              <a:t>حتمًا خطوات </a:t>
            </a:r>
            <a:r>
              <a:rPr lang="ar-EG" sz="2400" dirty="0">
                <a:latin typeface="Times New Roman" pitchFamily="18" charset="0"/>
              </a:rPr>
              <a:t>في العملية.</a:t>
            </a:r>
            <a:endParaRPr lang="ar-EG" sz="2400" dirty="0" smtClean="0">
              <a:latin typeface="Times New Roman" pitchFamily="18" charset="0"/>
            </a:endParaRPr>
          </a:p>
        </p:txBody>
      </p:sp>
    </p:spTree>
    <p:extLst>
      <p:ext uri="{BB962C8B-B14F-4D97-AF65-F5344CB8AC3E}">
        <p14:creationId xmlns:p14="http://schemas.microsoft.com/office/powerpoint/2010/main" val="319406167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Message Structure</a:t>
            </a:r>
          </a:p>
          <a:p>
            <a:pPr rtl="1"/>
            <a:r>
              <a:rPr lang="ar-EG" sz="2400" b="1" dirty="0">
                <a:solidFill>
                  <a:srgbClr val="00B0F0"/>
                </a:solidFill>
                <a:latin typeface="Alexandria" charset="0"/>
                <a:cs typeface="Alexandria" charset="0"/>
              </a:rPr>
              <a:t>هيكل الرسالة</a:t>
            </a:r>
          </a:p>
        </p:txBody>
      </p:sp>
      <p:sp>
        <p:nvSpPr>
          <p:cNvPr id="10" name="TextBox 9">
            <a:extLst>
              <a:ext uri="{FF2B5EF4-FFF2-40B4-BE49-F238E27FC236}">
                <a16:creationId xmlns:a16="http://schemas.microsoft.com/office/drawing/2014/main" id="{5A822845-A67E-180E-E91A-535EE0C7664B}"/>
              </a:ext>
            </a:extLst>
          </p:cNvPr>
          <p:cNvSpPr txBox="1"/>
          <p:nvPr/>
        </p:nvSpPr>
        <p:spPr>
          <a:xfrm>
            <a:off x="942310" y="2260649"/>
            <a:ext cx="5139176" cy="4201150"/>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400" b="1" dirty="0" smtClean="0">
                <a:solidFill>
                  <a:srgbClr val="C00000"/>
                </a:solidFill>
              </a:rPr>
              <a:t>Evidence</a:t>
            </a:r>
          </a:p>
          <a:p>
            <a:pPr algn="just">
              <a:lnSpc>
                <a:spcPct val="150000"/>
              </a:lnSpc>
            </a:pPr>
            <a:r>
              <a:rPr lang="en-US" sz="2200" dirty="0"/>
              <a:t>you're ready to back them up with examples and evidence that help audience members understand, </a:t>
            </a:r>
            <a:r>
              <a:rPr lang="en-US" sz="2200" dirty="0" smtClean="0"/>
              <a:t>accept, and </a:t>
            </a:r>
            <a:r>
              <a:rPr lang="en-US" sz="2200" dirty="0"/>
              <a:t>remember your message. Select examples and evidence carefully. Remember that you want to be not only compelling and complete but also as concise as possible.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406515" y="2260649"/>
            <a:ext cx="4880435" cy="3747949"/>
          </a:xfrm>
          <a:prstGeom prst="rect">
            <a:avLst/>
          </a:prstGeom>
          <a:noFill/>
        </p:spPr>
        <p:txBody>
          <a:bodyPr wrap="square">
            <a:spAutoFit/>
          </a:bodyPr>
          <a:lstStyle/>
          <a:p>
            <a:pPr marL="342900" indent="-342900" algn="justLow" rtl="1">
              <a:lnSpc>
                <a:spcPct val="200000"/>
              </a:lnSpc>
              <a:buFont typeface="Wingdings" panose="05000000000000000000" pitchFamily="2" charset="2"/>
              <a:buChar char="q"/>
            </a:pPr>
            <a:r>
              <a:rPr lang="ar-EG" sz="2400" b="1" dirty="0" smtClean="0">
                <a:solidFill>
                  <a:srgbClr val="C00000"/>
                </a:solidFill>
                <a:latin typeface="Times New Roman" pitchFamily="18" charset="0"/>
              </a:rPr>
              <a:t>الأدلة</a:t>
            </a:r>
          </a:p>
          <a:p>
            <a:pPr algn="justLow" rtl="1">
              <a:lnSpc>
                <a:spcPct val="200000"/>
              </a:lnSpc>
            </a:pPr>
            <a:r>
              <a:rPr lang="ar-EG" sz="2400" dirty="0">
                <a:latin typeface="Times New Roman" pitchFamily="18" charset="0"/>
              </a:rPr>
              <a:t>أنت مستعد لدعمها بأمثلة ودلائل تساعد الجمهور على فهم رسالتك وقبولها وتذكرها. اختر الأمثلة والأدلة بعناية. تذكر أنك لا تريد فقط أن تكون مقنعًا وكاملًا، بل أيضًا موجزًا ​​قدر الإمكان.</a:t>
            </a:r>
            <a:endParaRPr lang="ar-EG" sz="2400" dirty="0" smtClean="0">
              <a:latin typeface="Times New Roman" pitchFamily="18" charset="0"/>
            </a:endParaRPr>
          </a:p>
        </p:txBody>
      </p:sp>
    </p:spTree>
    <p:extLst>
      <p:ext uri="{BB962C8B-B14F-4D97-AF65-F5344CB8AC3E}">
        <p14:creationId xmlns:p14="http://schemas.microsoft.com/office/powerpoint/2010/main" val="288752439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49100919-8a76-4266-be0c-7dc583902cb4"/>
    <ds:schemaRef ds:uri="http://purl.org/dc/elements/1.1/"/>
    <ds:schemaRef ds:uri="http://schemas.microsoft.com/office/2006/metadata/properties"/>
    <ds:schemaRef ds:uri="d13aca44-ef33-4cf4-9980-7f0b00e6eeb9"/>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2660</TotalTime>
  <Words>2762</Words>
  <Application>Microsoft Office PowerPoint</Application>
  <PresentationFormat>Widescreen</PresentationFormat>
  <Paragraphs>461</Paragraphs>
  <Slides>41</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Alexandria</vt:lpstr>
      <vt:lpstr>Arial</vt:lpstr>
      <vt:lpstr>Arial Black</vt:lpstr>
      <vt:lpstr>Arial Narrow</vt:lpstr>
      <vt:lpstr>Calibri</vt:lpstr>
      <vt:lpstr>Calibri Light</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394</cp:revision>
  <dcterms:created xsi:type="dcterms:W3CDTF">2023-04-29T09:08:00Z</dcterms:created>
  <dcterms:modified xsi:type="dcterms:W3CDTF">2025-04-02T00:25:48Z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