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FFF73-213B-F455-9FD5-C3E1179AB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8B1DAF-3707-B3E5-B4E6-E070FB900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E3E8E-1CDD-414D-A6CD-B8553835D7EB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4D4CF-E0B4-ECF7-D940-B5B4A7F2E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3AE5CC-5652-FA6C-5640-B6391C48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20744-26AB-453F-AE2B-CD02880DA2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52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2BF6F-C129-9DB4-7B30-1F497BD9E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B82ACE-1C74-9DFE-4DA0-DB869A96B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90966-ECBA-A045-B0B1-93528D8496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1E3E8E-1CDD-414D-A6CD-B8553835D7EB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C4683-8662-8C3F-30AD-382609E09E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4C2DD-F5DC-64D6-FB2D-8F1BC75EF3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820744-26AB-453F-AE2B-CD02880DA2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5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F2D8B6-FFC7-4927-723C-7C98A3867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1FD4A-397B-1E91-13B9-48AE6294E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94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37A797-99C8-0B35-E0C7-0677355CF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0CDD2D-640F-21F3-2A9F-5F99D8271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105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28B052-86F4-9508-6F1A-4BE4B6F69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B5BE2-6ED6-2885-90D8-23D3F8765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03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75C613-4808-2D2D-6441-9B0A5C48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EAD0F5-D738-23AF-9935-9B30FAF902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8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58926-F116-669A-3D87-AB48D28A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9F2E5-BA4C-0E18-E59D-3CFC9EB4F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2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4803C-4E69-EB03-D07C-8257AA9A6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B712E-FB3F-2E58-BFC3-D4845C197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1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45F3AC-827B-170F-71CA-23C19EBE1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8B484E-D5A2-7E56-FEC6-BE3E23E6D2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00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87416-4109-7980-650E-7D7F8D390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20EAE-9CE8-D6AC-A092-36842E149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9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86AD4-76B9-5FF0-F68F-4518EC9F7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46438-9E64-A944-433F-1CCDC5C2EE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8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3074A-60EC-6B54-E717-1D3427AFE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51148-CF8E-DE83-7396-CE1C7F028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5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B5B281-4522-C185-ECB2-6B44DF806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66DA1D-22F4-212A-0784-C5A0B9F54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0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768455-496F-4F99-6C5C-1076102A2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E0A61-73B2-DFDF-BDB7-E0B34C437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1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46F68-BEE2-6040-5492-A1A060EB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072353-0D19-2BF8-6E8C-126BE6C44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6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F5D5F-A9F7-DE6A-13F7-D12D286E3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B6512-57B1-DCB1-A3B5-B2B5C4804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96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E52370-7672-FFE1-BED9-C10B22486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4774C-946B-4D94-76CA-5C6D670141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DDB208-A08D-7FE6-DCCE-41C15E3F7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CB339-CDB9-5972-58B6-69F2CE1035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4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2F5D0-0C6D-7C3F-F2FC-238B5936C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8EC800-87E9-14B3-43DA-0DF67C4CDE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7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72FEF-308D-3D79-497C-3E16AAA27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B0E82-DF7D-8F91-DA64-EC9A904E4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83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175A54-E8C0-6F5F-D018-2F1F1A9DE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75008-4C3E-505E-B743-838AA9F1E1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75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777748-D9BE-853B-BCD6-0DC6F5440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59D278-C603-FBA8-9722-A1FFF1514E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65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43859-AA90-119B-B2DA-166AA1F2C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AEDC3A-8A9C-13B5-2ADF-87ED1DE5F0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97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8DB128-1F96-8244-4248-05D27FD6F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386CA-C1C4-3117-CB9F-557ECB5D5C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0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54888B-2D9D-EBD1-3453-0702085E0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CC97A-6FDE-F72B-D03A-57F392BFC7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6EA137-FFCA-D107-BAFF-DB6802A8D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E87C4-2763-F1BE-FD72-ABAF380FAD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4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03913-3AA2-974D-4F35-72A23A369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67D1BE-428D-9A14-2B38-8A9FC3517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4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02514-E281-006A-8934-936ABB37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2FCEAF-9DAD-B10B-6B5A-EB3C1A7E9B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050A6-2145-7BE9-34E7-18637EBC9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6F933-4B96-7D78-0566-1C64133C1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2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54CC7-5F34-7B5A-DD1F-E15E2CEB5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FC2B9-9329-18B0-5C77-7327D29230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7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ABCDCA-AF17-FF07-027C-831DB5A8C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A00BC-0734-E9E4-FD86-48EA0D5F4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66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528D32-EE77-2414-F001-AAB610C83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FB48A-79BB-8F46-53CF-238727E8F8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91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2C56C-35DE-53B2-0B1B-749DC59AC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8983B-B144-366D-EE74-EEF0F09ABF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9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E68F86-D413-DE6F-AAC7-3FBDDCC17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37017C-95D3-2434-6A5E-79FB2FA33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1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ECFBCF-9B96-76B2-5FFD-9058168CC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DB530-47CC-846F-128A-7E3B7248A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6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F7601-8109-E4DB-4A4E-1D92A9480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AEA2B-1D68-EDD5-7110-F4363253B0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96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B519AC-79C4-7CC4-9806-F44E3FE1C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63A0F-D94D-8881-41B4-ED24772DF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5400C4-0527-8B63-49AD-77A0E7B10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2906A-D1CE-AD11-D03A-3685B315FE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1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DC74E-DED9-9699-EB6B-2E9F15E72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B84CE-5597-D324-59EB-CB9CB75EA2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C08F7-A1FD-C9F8-E166-EBCE5467A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D09ED-A29D-F8B3-5DF2-3E31F9F9B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4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535C5-705A-410F-DA49-0100FE0AD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63F7E6-999E-583A-D36D-F6D0E6673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44E411-7F25-3DC3-532E-419E9BC07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0362D-1B2F-F654-A322-3E4CDD823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792FD-4723-AE52-A240-955AAC721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64C88-A58C-E8FC-27C8-4F4C46BE09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86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E5584-A8C2-5120-2A70-900C5C8F8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E1C51-264C-6209-D462-94E145AAF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36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574D7C-EB9B-3AE4-CFAF-B6E954106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943A5-7CB8-BEC6-D6D0-4A55445C6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0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92E29-AF7D-6BB4-236B-B085EAB8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73375-6FE6-0A09-433D-3FC954D54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7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5F40B3-ABBA-97FF-3D98-D7E3C1719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DE73B-D835-CD3D-CB0A-21F079869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812B46-091B-889F-02EE-E9406B96A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DD8C1-E822-8202-A39E-593218F0BE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8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B45859-8245-0FB9-5AF2-D0050A974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1CF07-8CDF-1A7C-7DB0-713D71F0A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84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DCB47D-CA6B-4DB1-1B66-85012D547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9C408D-1772-746E-25C5-A680AF18F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7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5F472-AAE6-DDE4-D799-7533AECE1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AA0FF-D616-5CE6-853F-CF9CF21AD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5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4EC83D-389B-3CF2-D90B-E5B1E14B8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171D6-F502-AF18-7880-AEFA07090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16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2026-02-08T10:06:41Z</dcterms:created>
  <dcterms:modified xsi:type="dcterms:W3CDTF">2026-02-08T10:06:41Z</dcterms:modified>
</cp:coreProperties>
</file>