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79" r:id="rId1"/>
  </p:sldMasterIdLst>
  <p:notesMasterIdLst>
    <p:notesMasterId r:id="rId42"/>
  </p:notesMasterIdLst>
  <p:sldIdLst>
    <p:sldId id="304" r:id="rId2"/>
    <p:sldId id="256" r:id="rId3"/>
    <p:sldId id="310" r:id="rId4"/>
    <p:sldId id="257" r:id="rId5"/>
    <p:sldId id="258" r:id="rId6"/>
    <p:sldId id="259" r:id="rId7"/>
    <p:sldId id="260" r:id="rId8"/>
    <p:sldId id="261" r:id="rId9"/>
    <p:sldId id="262" r:id="rId10"/>
    <p:sldId id="263" r:id="rId11"/>
    <p:sldId id="264" r:id="rId12"/>
    <p:sldId id="265" r:id="rId13"/>
    <p:sldId id="266" r:id="rId14"/>
    <p:sldId id="267" r:id="rId15"/>
    <p:sldId id="268" r:id="rId16"/>
    <p:sldId id="269" r:id="rId17"/>
    <p:sldId id="270" r:id="rId18"/>
    <p:sldId id="271" r:id="rId19"/>
    <p:sldId id="272" r:id="rId20"/>
    <p:sldId id="273" r:id="rId21"/>
    <p:sldId id="306" r:id="rId22"/>
    <p:sldId id="274" r:id="rId23"/>
    <p:sldId id="275" r:id="rId24"/>
    <p:sldId id="276" r:id="rId25"/>
    <p:sldId id="277" r:id="rId26"/>
    <p:sldId id="278" r:id="rId27"/>
    <p:sldId id="279" r:id="rId28"/>
    <p:sldId id="280" r:id="rId29"/>
    <p:sldId id="281" r:id="rId30"/>
    <p:sldId id="282" r:id="rId31"/>
    <p:sldId id="283" r:id="rId32"/>
    <p:sldId id="284" r:id="rId33"/>
    <p:sldId id="285" r:id="rId34"/>
    <p:sldId id="312" r:id="rId35"/>
    <p:sldId id="288" r:id="rId36"/>
    <p:sldId id="313" r:id="rId37"/>
    <p:sldId id="307" r:id="rId38"/>
    <p:sldId id="311" r:id="rId39"/>
    <p:sldId id="308" r:id="rId40"/>
    <p:sldId id="309" r:id="rId41"/>
  </p:sldIdLst>
  <p:sldSz cx="13817600" cy="7772400"/>
  <p:notesSz cx="10058400" cy="77724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userDrawn="1">
          <p15:clr>
            <a:srgbClr val="A4A3A4"/>
          </p15:clr>
        </p15:guide>
        <p15:guide id="2" pos="2967"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p:cViewPr varScale="1">
        <p:scale>
          <a:sx n="98" d="100"/>
          <a:sy n="98" d="100"/>
        </p:scale>
        <p:origin x="432" y="90"/>
      </p:cViewPr>
      <p:guideLst>
        <p:guide orient="horz" pos="2880"/>
        <p:guide pos="2967"/>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59275" cy="3889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697538" y="0"/>
            <a:ext cx="4359275" cy="388938"/>
          </a:xfrm>
          <a:prstGeom prst="rect">
            <a:avLst/>
          </a:prstGeom>
        </p:spPr>
        <p:txBody>
          <a:bodyPr vert="horz" lIns="91440" tIns="45720" rIns="91440" bIns="45720" rtlCol="0"/>
          <a:lstStyle>
            <a:lvl1pPr algn="r">
              <a:defRPr sz="1200"/>
            </a:lvl1pPr>
          </a:lstStyle>
          <a:p>
            <a:fld id="{E2AF839B-8DFB-4F71-8A88-4CCD2488ABFB}" type="datetimeFigureOut">
              <a:rPr lang="en-US" smtClean="0"/>
              <a:t>11/10/2023</a:t>
            </a:fld>
            <a:endParaRPr lang="en-US"/>
          </a:p>
        </p:txBody>
      </p:sp>
      <p:sp>
        <p:nvSpPr>
          <p:cNvPr id="4" name="Slide Image Placeholder 3"/>
          <p:cNvSpPr>
            <a:spLocks noGrp="1" noRot="1" noChangeAspect="1"/>
          </p:cNvSpPr>
          <p:nvPr>
            <p:ph type="sldImg" idx="2"/>
          </p:nvPr>
        </p:nvSpPr>
        <p:spPr>
          <a:xfrm>
            <a:off x="2698750" y="971550"/>
            <a:ext cx="4660900" cy="262255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006475" y="3740150"/>
            <a:ext cx="8045450" cy="30607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7383463"/>
            <a:ext cx="4359275" cy="38893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697538" y="7383463"/>
            <a:ext cx="4359275" cy="388937"/>
          </a:xfrm>
          <a:prstGeom prst="rect">
            <a:avLst/>
          </a:prstGeom>
        </p:spPr>
        <p:txBody>
          <a:bodyPr vert="horz" lIns="91440" tIns="45720" rIns="91440" bIns="45720" rtlCol="0" anchor="b"/>
          <a:lstStyle>
            <a:lvl1pPr algn="r">
              <a:defRPr sz="1200"/>
            </a:lvl1pPr>
          </a:lstStyle>
          <a:p>
            <a:fld id="{5F9D899C-00DF-45F4-876A-9590EF207D80}" type="slidenum">
              <a:rPr lang="en-US" smtClean="0"/>
              <a:t>‹#›</a:t>
            </a:fld>
            <a:endParaRPr lang="en-US"/>
          </a:p>
        </p:txBody>
      </p:sp>
    </p:spTree>
    <p:extLst>
      <p:ext uri="{BB962C8B-B14F-4D97-AF65-F5344CB8AC3E}">
        <p14:creationId xmlns:p14="http://schemas.microsoft.com/office/powerpoint/2010/main" val="38547463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98750" y="971550"/>
            <a:ext cx="4660900" cy="2622550"/>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5F9D899C-00DF-45F4-876A-9590EF207D80}" type="slidenum">
              <a:rPr lang="en-US" smtClean="0"/>
              <a:t>4</a:t>
            </a:fld>
            <a:endParaRPr lang="en-US"/>
          </a:p>
        </p:txBody>
      </p:sp>
    </p:spTree>
    <p:extLst>
      <p:ext uri="{BB962C8B-B14F-4D97-AF65-F5344CB8AC3E}">
        <p14:creationId xmlns:p14="http://schemas.microsoft.com/office/powerpoint/2010/main" val="20740623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27200" y="1272011"/>
            <a:ext cx="10363200" cy="2705947"/>
          </a:xfrm>
        </p:spPr>
        <p:txBody>
          <a:bodyPr anchor="b"/>
          <a:lstStyle>
            <a:lvl1pPr algn="ctr">
              <a:defRPr sz="6800"/>
            </a:lvl1pPr>
          </a:lstStyle>
          <a:p>
            <a:r>
              <a:rPr lang="en-US"/>
              <a:t>Click to edit Master title style</a:t>
            </a:r>
            <a:endParaRPr lang="en-US" dirty="0"/>
          </a:p>
        </p:txBody>
      </p:sp>
      <p:sp>
        <p:nvSpPr>
          <p:cNvPr id="3" name="Subtitle 2"/>
          <p:cNvSpPr>
            <a:spLocks noGrp="1"/>
          </p:cNvSpPr>
          <p:nvPr>
            <p:ph type="subTitle" idx="1"/>
          </p:nvPr>
        </p:nvSpPr>
        <p:spPr>
          <a:xfrm>
            <a:off x="1727200" y="4082310"/>
            <a:ext cx="10363200" cy="1876530"/>
          </a:xfrm>
        </p:spPr>
        <p:txBody>
          <a:bodyPr/>
          <a:lstStyle>
            <a:lvl1pPr marL="0" indent="0" algn="ctr">
              <a:buNone/>
              <a:defRPr sz="2720"/>
            </a:lvl1pPr>
            <a:lvl2pPr marL="518145" indent="0" algn="ctr">
              <a:buNone/>
              <a:defRPr sz="2267"/>
            </a:lvl2pPr>
            <a:lvl3pPr marL="1036290" indent="0" algn="ctr">
              <a:buNone/>
              <a:defRPr sz="2040"/>
            </a:lvl3pPr>
            <a:lvl4pPr marL="1554434" indent="0" algn="ctr">
              <a:buNone/>
              <a:defRPr sz="1813"/>
            </a:lvl4pPr>
            <a:lvl5pPr marL="2072579" indent="0" algn="ctr">
              <a:buNone/>
              <a:defRPr sz="1813"/>
            </a:lvl5pPr>
            <a:lvl6pPr marL="2590724" indent="0" algn="ctr">
              <a:buNone/>
              <a:defRPr sz="1813"/>
            </a:lvl6pPr>
            <a:lvl7pPr marL="3108869" indent="0" algn="ctr">
              <a:buNone/>
              <a:defRPr sz="1813"/>
            </a:lvl7pPr>
            <a:lvl8pPr marL="3627013" indent="0" algn="ctr">
              <a:buNone/>
              <a:defRPr sz="1813"/>
            </a:lvl8pPr>
            <a:lvl9pPr marL="4145158" indent="0" algn="ctr">
              <a:buNone/>
              <a:defRPr sz="1813"/>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11/10/2023</a:t>
            </a:fld>
            <a:endParaRPr lang="en-US"/>
          </a:p>
        </p:txBody>
      </p:sp>
      <p:sp>
        <p:nvSpPr>
          <p:cNvPr id="5" name="Footer Placeholder 4"/>
          <p:cNvSpPr>
            <a:spLocks noGrp="1"/>
          </p:cNvSpPr>
          <p:nvPr>
            <p:ph type="ftr" sz="quarter" idx="11"/>
          </p:nvPr>
        </p:nvSpPr>
        <p:spPr/>
        <p:txBody>
          <a:bodyPr/>
          <a:lstStyle/>
          <a:p>
            <a:pPr marL="12700">
              <a:spcBef>
                <a:spcPts val="105"/>
              </a:spcBef>
            </a:pPr>
            <a:endParaRPr lang="en-US" spc="-20" dirty="0"/>
          </a:p>
        </p:txBody>
      </p:sp>
      <p:sp>
        <p:nvSpPr>
          <p:cNvPr id="6" name="Slide Number Placeholder 5"/>
          <p:cNvSpPr>
            <a:spLocks noGrp="1"/>
          </p:cNvSpPr>
          <p:nvPr>
            <p:ph type="sldNum" sz="quarter" idx="12"/>
          </p:nvPr>
        </p:nvSpPr>
        <p:spPr/>
        <p:txBody>
          <a:bodyPr/>
          <a:lstStyle/>
          <a:p>
            <a:pPr marL="38100">
              <a:lnSpc>
                <a:spcPts val="1630"/>
              </a:lnSpc>
            </a:pPr>
            <a:fld id="{81D60167-4931-47E6-BA6A-407CBD079E47}" type="slidenum">
              <a:rPr lang="en-US" spc="-25" smtClean="0"/>
              <a:pPr marL="38100">
                <a:lnSpc>
                  <a:spcPts val="1630"/>
                </a:lnSpc>
              </a:pPr>
              <a:t>‹#›</a:t>
            </a:fld>
            <a:endParaRPr lang="en-US" spc="-25" dirty="0"/>
          </a:p>
        </p:txBody>
      </p:sp>
    </p:spTree>
    <p:extLst>
      <p:ext uri="{BB962C8B-B14F-4D97-AF65-F5344CB8AC3E}">
        <p14:creationId xmlns:p14="http://schemas.microsoft.com/office/powerpoint/2010/main" val="7028920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11/10/2023</a:t>
            </a:fld>
            <a:endParaRPr lang="en-US"/>
          </a:p>
        </p:txBody>
      </p:sp>
      <p:sp>
        <p:nvSpPr>
          <p:cNvPr id="5" name="Footer Placeholder 4"/>
          <p:cNvSpPr>
            <a:spLocks noGrp="1"/>
          </p:cNvSpPr>
          <p:nvPr>
            <p:ph type="ftr" sz="quarter" idx="11"/>
          </p:nvPr>
        </p:nvSpPr>
        <p:spPr/>
        <p:txBody>
          <a:bodyPr/>
          <a:lstStyle/>
          <a:p>
            <a:pPr marL="12700">
              <a:spcBef>
                <a:spcPts val="105"/>
              </a:spcBef>
            </a:pPr>
            <a:endParaRPr lang="en-US" spc="-20" dirty="0"/>
          </a:p>
        </p:txBody>
      </p:sp>
      <p:sp>
        <p:nvSpPr>
          <p:cNvPr id="6" name="Slide Number Placeholder 5"/>
          <p:cNvSpPr>
            <a:spLocks noGrp="1"/>
          </p:cNvSpPr>
          <p:nvPr>
            <p:ph type="sldNum" sz="quarter" idx="12"/>
          </p:nvPr>
        </p:nvSpPr>
        <p:spPr/>
        <p:txBody>
          <a:bodyPr/>
          <a:lstStyle/>
          <a:p>
            <a:pPr marL="38100">
              <a:lnSpc>
                <a:spcPts val="1630"/>
              </a:lnSpc>
            </a:pPr>
            <a:fld id="{81D60167-4931-47E6-BA6A-407CBD079E47}" type="slidenum">
              <a:rPr lang="en-US" spc="-25" smtClean="0"/>
              <a:pPr marL="38100">
                <a:lnSpc>
                  <a:spcPts val="1630"/>
                </a:lnSpc>
              </a:pPr>
              <a:t>‹#›</a:t>
            </a:fld>
            <a:endParaRPr lang="en-US" spc="-25" dirty="0"/>
          </a:p>
        </p:txBody>
      </p:sp>
    </p:spTree>
    <p:extLst>
      <p:ext uri="{BB962C8B-B14F-4D97-AF65-F5344CB8AC3E}">
        <p14:creationId xmlns:p14="http://schemas.microsoft.com/office/powerpoint/2010/main" val="36938596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42763" y="1937704"/>
            <a:ext cx="11917680" cy="3233102"/>
          </a:xfrm>
        </p:spPr>
        <p:txBody>
          <a:bodyPr anchor="b"/>
          <a:lstStyle>
            <a:lvl1pPr>
              <a:defRPr sz="6800"/>
            </a:lvl1pPr>
          </a:lstStyle>
          <a:p>
            <a:r>
              <a:rPr lang="en-US"/>
              <a:t>Click to edit Master title style</a:t>
            </a:r>
            <a:endParaRPr lang="en-US" dirty="0"/>
          </a:p>
        </p:txBody>
      </p:sp>
      <p:sp>
        <p:nvSpPr>
          <p:cNvPr id="3" name="Text Placeholder 2"/>
          <p:cNvSpPr>
            <a:spLocks noGrp="1"/>
          </p:cNvSpPr>
          <p:nvPr>
            <p:ph type="body" idx="1"/>
          </p:nvPr>
        </p:nvSpPr>
        <p:spPr>
          <a:xfrm>
            <a:off x="942763" y="5201392"/>
            <a:ext cx="11917680" cy="1700212"/>
          </a:xfrm>
        </p:spPr>
        <p:txBody>
          <a:bodyPr/>
          <a:lstStyle>
            <a:lvl1pPr marL="0" indent="0">
              <a:buNone/>
              <a:defRPr sz="2720">
                <a:solidFill>
                  <a:schemeClr val="tx1">
                    <a:tint val="75000"/>
                  </a:schemeClr>
                </a:solidFill>
              </a:defRPr>
            </a:lvl1pPr>
            <a:lvl2pPr marL="518145" indent="0">
              <a:buNone/>
              <a:defRPr sz="2267">
                <a:solidFill>
                  <a:schemeClr val="tx1">
                    <a:tint val="75000"/>
                  </a:schemeClr>
                </a:solidFill>
              </a:defRPr>
            </a:lvl2pPr>
            <a:lvl3pPr marL="1036290" indent="0">
              <a:buNone/>
              <a:defRPr sz="2040">
                <a:solidFill>
                  <a:schemeClr val="tx1">
                    <a:tint val="75000"/>
                  </a:schemeClr>
                </a:solidFill>
              </a:defRPr>
            </a:lvl3pPr>
            <a:lvl4pPr marL="1554434" indent="0">
              <a:buNone/>
              <a:defRPr sz="1813">
                <a:solidFill>
                  <a:schemeClr val="tx1">
                    <a:tint val="75000"/>
                  </a:schemeClr>
                </a:solidFill>
              </a:defRPr>
            </a:lvl4pPr>
            <a:lvl5pPr marL="2072579" indent="0">
              <a:buNone/>
              <a:defRPr sz="1813">
                <a:solidFill>
                  <a:schemeClr val="tx1">
                    <a:tint val="75000"/>
                  </a:schemeClr>
                </a:solidFill>
              </a:defRPr>
            </a:lvl5pPr>
            <a:lvl6pPr marL="2590724" indent="0">
              <a:buNone/>
              <a:defRPr sz="1813">
                <a:solidFill>
                  <a:schemeClr val="tx1">
                    <a:tint val="75000"/>
                  </a:schemeClr>
                </a:solidFill>
              </a:defRPr>
            </a:lvl6pPr>
            <a:lvl7pPr marL="3108869" indent="0">
              <a:buNone/>
              <a:defRPr sz="1813">
                <a:solidFill>
                  <a:schemeClr val="tx1">
                    <a:tint val="75000"/>
                  </a:schemeClr>
                </a:solidFill>
              </a:defRPr>
            </a:lvl7pPr>
            <a:lvl8pPr marL="3627013" indent="0">
              <a:buNone/>
              <a:defRPr sz="1813">
                <a:solidFill>
                  <a:schemeClr val="tx1">
                    <a:tint val="75000"/>
                  </a:schemeClr>
                </a:solidFill>
              </a:defRPr>
            </a:lvl8pPr>
            <a:lvl9pPr marL="4145158" indent="0">
              <a:buNone/>
              <a:defRPr sz="1813">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t>11/10/2023</a:t>
            </a:fld>
            <a:endParaRPr lang="en-US"/>
          </a:p>
        </p:txBody>
      </p:sp>
      <p:sp>
        <p:nvSpPr>
          <p:cNvPr id="5" name="Footer Placeholder 4"/>
          <p:cNvSpPr>
            <a:spLocks noGrp="1"/>
          </p:cNvSpPr>
          <p:nvPr>
            <p:ph type="ftr" sz="quarter" idx="11"/>
          </p:nvPr>
        </p:nvSpPr>
        <p:spPr/>
        <p:txBody>
          <a:bodyPr/>
          <a:lstStyle/>
          <a:p>
            <a:pPr marL="12700">
              <a:spcBef>
                <a:spcPts val="105"/>
              </a:spcBef>
            </a:pPr>
            <a:endParaRPr lang="en-US" spc="-20" dirty="0"/>
          </a:p>
        </p:txBody>
      </p:sp>
      <p:sp>
        <p:nvSpPr>
          <p:cNvPr id="6" name="Slide Number Placeholder 5"/>
          <p:cNvSpPr>
            <a:spLocks noGrp="1"/>
          </p:cNvSpPr>
          <p:nvPr>
            <p:ph type="sldNum" sz="quarter" idx="12"/>
          </p:nvPr>
        </p:nvSpPr>
        <p:spPr/>
        <p:txBody>
          <a:bodyPr/>
          <a:lstStyle/>
          <a:p>
            <a:pPr marL="38100">
              <a:lnSpc>
                <a:spcPts val="1630"/>
              </a:lnSpc>
            </a:pPr>
            <a:fld id="{81D60167-4931-47E6-BA6A-407CBD079E47}" type="slidenum">
              <a:rPr lang="en-US" spc="-25" smtClean="0"/>
              <a:pPr marL="38100">
                <a:lnSpc>
                  <a:spcPts val="1630"/>
                </a:lnSpc>
              </a:pPr>
              <a:t>‹#›</a:t>
            </a:fld>
            <a:endParaRPr lang="en-US" spc="-25" dirty="0"/>
          </a:p>
        </p:txBody>
      </p:sp>
    </p:spTree>
    <p:extLst>
      <p:ext uri="{BB962C8B-B14F-4D97-AF65-F5344CB8AC3E}">
        <p14:creationId xmlns:p14="http://schemas.microsoft.com/office/powerpoint/2010/main" val="19760380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949960" y="2069042"/>
            <a:ext cx="5872480" cy="49315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995160" y="2069042"/>
            <a:ext cx="5872480" cy="493151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D8BD707-D9CF-40AE-B4C6-C98DA3205C09}" type="datetimeFigureOut">
              <a:rPr lang="en-US" smtClean="0"/>
              <a:t>11/10/2023</a:t>
            </a:fld>
            <a:endParaRPr lang="en-US"/>
          </a:p>
        </p:txBody>
      </p:sp>
      <p:sp>
        <p:nvSpPr>
          <p:cNvPr id="6" name="Footer Placeholder 5"/>
          <p:cNvSpPr>
            <a:spLocks noGrp="1"/>
          </p:cNvSpPr>
          <p:nvPr>
            <p:ph type="ftr" sz="quarter" idx="11"/>
          </p:nvPr>
        </p:nvSpPr>
        <p:spPr/>
        <p:txBody>
          <a:bodyPr/>
          <a:lstStyle/>
          <a:p>
            <a:pPr marL="12700">
              <a:spcBef>
                <a:spcPts val="105"/>
              </a:spcBef>
            </a:pPr>
            <a:endParaRPr lang="en-US" spc="-20" dirty="0"/>
          </a:p>
        </p:txBody>
      </p:sp>
      <p:sp>
        <p:nvSpPr>
          <p:cNvPr id="7" name="Slide Number Placeholder 6"/>
          <p:cNvSpPr>
            <a:spLocks noGrp="1"/>
          </p:cNvSpPr>
          <p:nvPr>
            <p:ph type="sldNum" sz="quarter" idx="12"/>
          </p:nvPr>
        </p:nvSpPr>
        <p:spPr/>
        <p:txBody>
          <a:bodyPr/>
          <a:lstStyle/>
          <a:p>
            <a:pPr marL="38100">
              <a:lnSpc>
                <a:spcPts val="1630"/>
              </a:lnSpc>
            </a:pPr>
            <a:fld id="{81D60167-4931-47E6-BA6A-407CBD079E47}" type="slidenum">
              <a:rPr lang="en-US" spc="-25" smtClean="0"/>
              <a:pPr marL="38100">
                <a:lnSpc>
                  <a:spcPts val="1630"/>
                </a:lnSpc>
              </a:pPr>
              <a:t>‹#›</a:t>
            </a:fld>
            <a:endParaRPr lang="en-US" spc="-25" dirty="0"/>
          </a:p>
        </p:txBody>
      </p:sp>
    </p:spTree>
    <p:extLst>
      <p:ext uri="{BB962C8B-B14F-4D97-AF65-F5344CB8AC3E}">
        <p14:creationId xmlns:p14="http://schemas.microsoft.com/office/powerpoint/2010/main" val="16688513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51760" y="413809"/>
            <a:ext cx="11917680" cy="1502305"/>
          </a:xfrm>
        </p:spPr>
        <p:txBody>
          <a:bodyPr/>
          <a:lstStyle/>
          <a:p>
            <a:r>
              <a:rPr lang="en-US"/>
              <a:t>Click to edit Master title style</a:t>
            </a:r>
            <a:endParaRPr lang="en-US" dirty="0"/>
          </a:p>
        </p:txBody>
      </p:sp>
      <p:sp>
        <p:nvSpPr>
          <p:cNvPr id="3" name="Text Placeholder 2"/>
          <p:cNvSpPr>
            <a:spLocks noGrp="1"/>
          </p:cNvSpPr>
          <p:nvPr>
            <p:ph type="body" idx="1"/>
          </p:nvPr>
        </p:nvSpPr>
        <p:spPr>
          <a:xfrm>
            <a:off x="951760" y="1905318"/>
            <a:ext cx="5845492" cy="933767"/>
          </a:xfrm>
        </p:spPr>
        <p:txBody>
          <a:bodyPr anchor="b"/>
          <a:lstStyle>
            <a:lvl1pPr marL="0" indent="0">
              <a:buNone/>
              <a:defRPr sz="2720" b="1"/>
            </a:lvl1pPr>
            <a:lvl2pPr marL="518145" indent="0">
              <a:buNone/>
              <a:defRPr sz="2267" b="1"/>
            </a:lvl2pPr>
            <a:lvl3pPr marL="1036290" indent="0">
              <a:buNone/>
              <a:defRPr sz="2040" b="1"/>
            </a:lvl3pPr>
            <a:lvl4pPr marL="1554434" indent="0">
              <a:buNone/>
              <a:defRPr sz="1813" b="1"/>
            </a:lvl4pPr>
            <a:lvl5pPr marL="2072579" indent="0">
              <a:buNone/>
              <a:defRPr sz="1813" b="1"/>
            </a:lvl5pPr>
            <a:lvl6pPr marL="2590724" indent="0">
              <a:buNone/>
              <a:defRPr sz="1813" b="1"/>
            </a:lvl6pPr>
            <a:lvl7pPr marL="3108869" indent="0">
              <a:buNone/>
              <a:defRPr sz="1813" b="1"/>
            </a:lvl7pPr>
            <a:lvl8pPr marL="3627013" indent="0">
              <a:buNone/>
              <a:defRPr sz="1813" b="1"/>
            </a:lvl8pPr>
            <a:lvl9pPr marL="4145158" indent="0">
              <a:buNone/>
              <a:defRPr sz="1813" b="1"/>
            </a:lvl9pPr>
          </a:lstStyle>
          <a:p>
            <a:pPr lvl="0"/>
            <a:r>
              <a:rPr lang="en-US"/>
              <a:t>Click to edit Master text styles</a:t>
            </a:r>
          </a:p>
        </p:txBody>
      </p:sp>
      <p:sp>
        <p:nvSpPr>
          <p:cNvPr id="4" name="Content Placeholder 3"/>
          <p:cNvSpPr>
            <a:spLocks noGrp="1"/>
          </p:cNvSpPr>
          <p:nvPr>
            <p:ph sz="half" idx="2"/>
          </p:nvPr>
        </p:nvSpPr>
        <p:spPr>
          <a:xfrm>
            <a:off x="951760" y="2839085"/>
            <a:ext cx="5845492" cy="41758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995160" y="1905318"/>
            <a:ext cx="5874280" cy="933767"/>
          </a:xfrm>
        </p:spPr>
        <p:txBody>
          <a:bodyPr anchor="b"/>
          <a:lstStyle>
            <a:lvl1pPr marL="0" indent="0">
              <a:buNone/>
              <a:defRPr sz="2720" b="1"/>
            </a:lvl1pPr>
            <a:lvl2pPr marL="518145" indent="0">
              <a:buNone/>
              <a:defRPr sz="2267" b="1"/>
            </a:lvl2pPr>
            <a:lvl3pPr marL="1036290" indent="0">
              <a:buNone/>
              <a:defRPr sz="2040" b="1"/>
            </a:lvl3pPr>
            <a:lvl4pPr marL="1554434" indent="0">
              <a:buNone/>
              <a:defRPr sz="1813" b="1"/>
            </a:lvl4pPr>
            <a:lvl5pPr marL="2072579" indent="0">
              <a:buNone/>
              <a:defRPr sz="1813" b="1"/>
            </a:lvl5pPr>
            <a:lvl6pPr marL="2590724" indent="0">
              <a:buNone/>
              <a:defRPr sz="1813" b="1"/>
            </a:lvl6pPr>
            <a:lvl7pPr marL="3108869" indent="0">
              <a:buNone/>
              <a:defRPr sz="1813" b="1"/>
            </a:lvl7pPr>
            <a:lvl8pPr marL="3627013" indent="0">
              <a:buNone/>
              <a:defRPr sz="1813" b="1"/>
            </a:lvl8pPr>
            <a:lvl9pPr marL="4145158" indent="0">
              <a:buNone/>
              <a:defRPr sz="1813" b="1"/>
            </a:lvl9pPr>
          </a:lstStyle>
          <a:p>
            <a:pPr lvl="0"/>
            <a:r>
              <a:rPr lang="en-US"/>
              <a:t>Click to edit Master text styles</a:t>
            </a:r>
          </a:p>
        </p:txBody>
      </p:sp>
      <p:sp>
        <p:nvSpPr>
          <p:cNvPr id="6" name="Content Placeholder 5"/>
          <p:cNvSpPr>
            <a:spLocks noGrp="1"/>
          </p:cNvSpPr>
          <p:nvPr>
            <p:ph sz="quarter" idx="4"/>
          </p:nvPr>
        </p:nvSpPr>
        <p:spPr>
          <a:xfrm>
            <a:off x="6995160" y="2839085"/>
            <a:ext cx="5874280" cy="41758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D8BD707-D9CF-40AE-B4C6-C98DA3205C09}" type="datetimeFigureOut">
              <a:rPr lang="en-US" smtClean="0"/>
              <a:t>11/10/2023</a:t>
            </a:fld>
            <a:endParaRPr lang="en-US"/>
          </a:p>
        </p:txBody>
      </p:sp>
      <p:sp>
        <p:nvSpPr>
          <p:cNvPr id="8" name="Footer Placeholder 7"/>
          <p:cNvSpPr>
            <a:spLocks noGrp="1"/>
          </p:cNvSpPr>
          <p:nvPr>
            <p:ph type="ftr" sz="quarter" idx="11"/>
          </p:nvPr>
        </p:nvSpPr>
        <p:spPr/>
        <p:txBody>
          <a:bodyPr/>
          <a:lstStyle/>
          <a:p>
            <a:pPr marL="12700">
              <a:spcBef>
                <a:spcPts val="105"/>
              </a:spcBef>
            </a:pPr>
            <a:endParaRPr lang="en-US" spc="-20" dirty="0"/>
          </a:p>
        </p:txBody>
      </p:sp>
      <p:sp>
        <p:nvSpPr>
          <p:cNvPr id="9" name="Slide Number Placeholder 8"/>
          <p:cNvSpPr>
            <a:spLocks noGrp="1"/>
          </p:cNvSpPr>
          <p:nvPr>
            <p:ph type="sldNum" sz="quarter" idx="12"/>
          </p:nvPr>
        </p:nvSpPr>
        <p:spPr/>
        <p:txBody>
          <a:bodyPr/>
          <a:lstStyle/>
          <a:p>
            <a:pPr marL="38100">
              <a:lnSpc>
                <a:spcPts val="1630"/>
              </a:lnSpc>
            </a:pPr>
            <a:fld id="{81D60167-4931-47E6-BA6A-407CBD079E47}" type="slidenum">
              <a:rPr lang="en-US" spc="-25" smtClean="0"/>
              <a:pPr marL="38100">
                <a:lnSpc>
                  <a:spcPts val="1630"/>
                </a:lnSpc>
              </a:pPr>
              <a:t>‹#›</a:t>
            </a:fld>
            <a:endParaRPr lang="en-US" spc="-25" dirty="0"/>
          </a:p>
        </p:txBody>
      </p:sp>
    </p:spTree>
    <p:extLst>
      <p:ext uri="{BB962C8B-B14F-4D97-AF65-F5344CB8AC3E}">
        <p14:creationId xmlns:p14="http://schemas.microsoft.com/office/powerpoint/2010/main" val="5657008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D8BD707-D9CF-40AE-B4C6-C98DA3205C09}" type="datetimeFigureOut">
              <a:rPr lang="en-US" smtClean="0"/>
              <a:t>11/10/2023</a:t>
            </a:fld>
            <a:endParaRPr lang="en-US"/>
          </a:p>
        </p:txBody>
      </p:sp>
      <p:sp>
        <p:nvSpPr>
          <p:cNvPr id="4" name="Footer Placeholder 3"/>
          <p:cNvSpPr>
            <a:spLocks noGrp="1"/>
          </p:cNvSpPr>
          <p:nvPr>
            <p:ph type="ftr" sz="quarter" idx="11"/>
          </p:nvPr>
        </p:nvSpPr>
        <p:spPr/>
        <p:txBody>
          <a:bodyPr/>
          <a:lstStyle/>
          <a:p>
            <a:pPr marL="12700">
              <a:spcBef>
                <a:spcPts val="105"/>
              </a:spcBef>
            </a:pPr>
            <a:endParaRPr lang="en-US" spc="-20" dirty="0"/>
          </a:p>
        </p:txBody>
      </p:sp>
      <p:sp>
        <p:nvSpPr>
          <p:cNvPr id="5" name="Slide Number Placeholder 4"/>
          <p:cNvSpPr>
            <a:spLocks noGrp="1"/>
          </p:cNvSpPr>
          <p:nvPr>
            <p:ph type="sldNum" sz="quarter" idx="12"/>
          </p:nvPr>
        </p:nvSpPr>
        <p:spPr/>
        <p:txBody>
          <a:bodyPr/>
          <a:lstStyle/>
          <a:p>
            <a:pPr marL="38100">
              <a:lnSpc>
                <a:spcPts val="1630"/>
              </a:lnSpc>
            </a:pPr>
            <a:fld id="{81D60167-4931-47E6-BA6A-407CBD079E47}" type="slidenum">
              <a:rPr lang="en-US" spc="-25" smtClean="0"/>
              <a:pPr marL="38100">
                <a:lnSpc>
                  <a:spcPts val="1630"/>
                </a:lnSpc>
              </a:pPr>
              <a:t>‹#›</a:t>
            </a:fld>
            <a:endParaRPr lang="en-US" spc="-25" dirty="0"/>
          </a:p>
        </p:txBody>
      </p:sp>
    </p:spTree>
    <p:extLst>
      <p:ext uri="{BB962C8B-B14F-4D97-AF65-F5344CB8AC3E}">
        <p14:creationId xmlns:p14="http://schemas.microsoft.com/office/powerpoint/2010/main" val="13422138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t>11/10/2023</a:t>
            </a:fld>
            <a:endParaRPr lang="en-US"/>
          </a:p>
        </p:txBody>
      </p:sp>
      <p:sp>
        <p:nvSpPr>
          <p:cNvPr id="3" name="Footer Placeholder 2"/>
          <p:cNvSpPr>
            <a:spLocks noGrp="1"/>
          </p:cNvSpPr>
          <p:nvPr>
            <p:ph type="ftr" sz="quarter" idx="11"/>
          </p:nvPr>
        </p:nvSpPr>
        <p:spPr/>
        <p:txBody>
          <a:bodyPr/>
          <a:lstStyle/>
          <a:p>
            <a:pPr marL="12700">
              <a:spcBef>
                <a:spcPts val="105"/>
              </a:spcBef>
            </a:pPr>
            <a:endParaRPr lang="en-US" spc="-20" dirty="0"/>
          </a:p>
        </p:txBody>
      </p:sp>
      <p:sp>
        <p:nvSpPr>
          <p:cNvPr id="4" name="Slide Number Placeholder 3"/>
          <p:cNvSpPr>
            <a:spLocks noGrp="1"/>
          </p:cNvSpPr>
          <p:nvPr>
            <p:ph type="sldNum" sz="quarter" idx="12"/>
          </p:nvPr>
        </p:nvSpPr>
        <p:spPr/>
        <p:txBody>
          <a:bodyPr/>
          <a:lstStyle/>
          <a:p>
            <a:pPr marL="38100">
              <a:lnSpc>
                <a:spcPts val="1630"/>
              </a:lnSpc>
            </a:pPr>
            <a:fld id="{81D60167-4931-47E6-BA6A-407CBD079E47}" type="slidenum">
              <a:rPr lang="en-US" spc="-25" smtClean="0"/>
              <a:pPr marL="38100">
                <a:lnSpc>
                  <a:spcPts val="1630"/>
                </a:lnSpc>
              </a:pPr>
              <a:t>‹#›</a:t>
            </a:fld>
            <a:endParaRPr lang="en-US" spc="-25" dirty="0"/>
          </a:p>
        </p:txBody>
      </p:sp>
    </p:spTree>
    <p:extLst>
      <p:ext uri="{BB962C8B-B14F-4D97-AF65-F5344CB8AC3E}">
        <p14:creationId xmlns:p14="http://schemas.microsoft.com/office/powerpoint/2010/main" val="27875396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51760" y="518160"/>
            <a:ext cx="4456535" cy="1813560"/>
          </a:xfrm>
        </p:spPr>
        <p:txBody>
          <a:bodyPr anchor="b"/>
          <a:lstStyle>
            <a:lvl1pPr>
              <a:defRPr sz="3627"/>
            </a:lvl1pPr>
          </a:lstStyle>
          <a:p>
            <a:r>
              <a:rPr lang="en-US"/>
              <a:t>Click to edit Master title style</a:t>
            </a:r>
            <a:endParaRPr lang="en-US" dirty="0"/>
          </a:p>
        </p:txBody>
      </p:sp>
      <p:sp>
        <p:nvSpPr>
          <p:cNvPr id="3" name="Content Placeholder 2"/>
          <p:cNvSpPr>
            <a:spLocks noGrp="1"/>
          </p:cNvSpPr>
          <p:nvPr>
            <p:ph idx="1"/>
          </p:nvPr>
        </p:nvSpPr>
        <p:spPr>
          <a:xfrm>
            <a:off x="5874280" y="1119082"/>
            <a:ext cx="6995160" cy="5523442"/>
          </a:xfrm>
        </p:spPr>
        <p:txBody>
          <a:bodyPr/>
          <a:lstStyle>
            <a:lvl1pPr>
              <a:defRPr sz="3627"/>
            </a:lvl1pPr>
            <a:lvl2pPr>
              <a:defRPr sz="3173"/>
            </a:lvl2pPr>
            <a:lvl3pPr>
              <a:defRPr sz="2720"/>
            </a:lvl3pPr>
            <a:lvl4pPr>
              <a:defRPr sz="2267"/>
            </a:lvl4pPr>
            <a:lvl5pPr>
              <a:defRPr sz="2267"/>
            </a:lvl5pPr>
            <a:lvl6pPr>
              <a:defRPr sz="2267"/>
            </a:lvl6pPr>
            <a:lvl7pPr>
              <a:defRPr sz="2267"/>
            </a:lvl7pPr>
            <a:lvl8pPr>
              <a:defRPr sz="2267"/>
            </a:lvl8pPr>
            <a:lvl9pPr>
              <a:defRPr sz="2267"/>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51760" y="2331720"/>
            <a:ext cx="4456535" cy="4319800"/>
          </a:xfrm>
        </p:spPr>
        <p:txBody>
          <a:bodyPr/>
          <a:lstStyle>
            <a:lvl1pPr marL="0" indent="0">
              <a:buNone/>
              <a:defRPr sz="1813"/>
            </a:lvl1pPr>
            <a:lvl2pPr marL="518145" indent="0">
              <a:buNone/>
              <a:defRPr sz="1587"/>
            </a:lvl2pPr>
            <a:lvl3pPr marL="1036290" indent="0">
              <a:buNone/>
              <a:defRPr sz="1360"/>
            </a:lvl3pPr>
            <a:lvl4pPr marL="1554434" indent="0">
              <a:buNone/>
              <a:defRPr sz="1133"/>
            </a:lvl4pPr>
            <a:lvl5pPr marL="2072579" indent="0">
              <a:buNone/>
              <a:defRPr sz="1133"/>
            </a:lvl5pPr>
            <a:lvl6pPr marL="2590724" indent="0">
              <a:buNone/>
              <a:defRPr sz="1133"/>
            </a:lvl6pPr>
            <a:lvl7pPr marL="3108869" indent="0">
              <a:buNone/>
              <a:defRPr sz="1133"/>
            </a:lvl7pPr>
            <a:lvl8pPr marL="3627013" indent="0">
              <a:buNone/>
              <a:defRPr sz="1133"/>
            </a:lvl8pPr>
            <a:lvl9pPr marL="4145158" indent="0">
              <a:buNone/>
              <a:defRPr sz="1133"/>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11/10/2023</a:t>
            </a:fld>
            <a:endParaRPr lang="en-US"/>
          </a:p>
        </p:txBody>
      </p:sp>
      <p:sp>
        <p:nvSpPr>
          <p:cNvPr id="6" name="Footer Placeholder 5"/>
          <p:cNvSpPr>
            <a:spLocks noGrp="1"/>
          </p:cNvSpPr>
          <p:nvPr>
            <p:ph type="ftr" sz="quarter" idx="11"/>
          </p:nvPr>
        </p:nvSpPr>
        <p:spPr/>
        <p:txBody>
          <a:bodyPr/>
          <a:lstStyle/>
          <a:p>
            <a:pPr marL="12700">
              <a:spcBef>
                <a:spcPts val="105"/>
              </a:spcBef>
            </a:pPr>
            <a:endParaRPr lang="en-US" spc="-20" dirty="0"/>
          </a:p>
        </p:txBody>
      </p:sp>
      <p:sp>
        <p:nvSpPr>
          <p:cNvPr id="7" name="Slide Number Placeholder 6"/>
          <p:cNvSpPr>
            <a:spLocks noGrp="1"/>
          </p:cNvSpPr>
          <p:nvPr>
            <p:ph type="sldNum" sz="quarter" idx="12"/>
          </p:nvPr>
        </p:nvSpPr>
        <p:spPr/>
        <p:txBody>
          <a:bodyPr/>
          <a:lstStyle/>
          <a:p>
            <a:pPr marL="38100">
              <a:lnSpc>
                <a:spcPts val="1630"/>
              </a:lnSpc>
            </a:pPr>
            <a:fld id="{81D60167-4931-47E6-BA6A-407CBD079E47}" type="slidenum">
              <a:rPr lang="en-US" spc="-25" smtClean="0"/>
              <a:pPr marL="38100">
                <a:lnSpc>
                  <a:spcPts val="1630"/>
                </a:lnSpc>
              </a:pPr>
              <a:t>‹#›</a:t>
            </a:fld>
            <a:endParaRPr lang="en-US" spc="-25" dirty="0"/>
          </a:p>
        </p:txBody>
      </p:sp>
    </p:spTree>
    <p:extLst>
      <p:ext uri="{BB962C8B-B14F-4D97-AF65-F5344CB8AC3E}">
        <p14:creationId xmlns:p14="http://schemas.microsoft.com/office/powerpoint/2010/main" val="375080245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51760" y="518160"/>
            <a:ext cx="4456535" cy="1813560"/>
          </a:xfrm>
        </p:spPr>
        <p:txBody>
          <a:bodyPr anchor="b"/>
          <a:lstStyle>
            <a:lvl1pPr>
              <a:defRPr sz="3627"/>
            </a:lvl1pPr>
          </a:lstStyle>
          <a:p>
            <a:r>
              <a:rPr lang="en-US"/>
              <a:t>Click to edit Master title style</a:t>
            </a:r>
            <a:endParaRPr lang="en-US" dirty="0"/>
          </a:p>
        </p:txBody>
      </p:sp>
      <p:sp>
        <p:nvSpPr>
          <p:cNvPr id="3" name="Picture Placeholder 2"/>
          <p:cNvSpPr>
            <a:spLocks noGrp="1" noChangeAspect="1"/>
          </p:cNvSpPr>
          <p:nvPr>
            <p:ph type="pic" idx="1"/>
          </p:nvPr>
        </p:nvSpPr>
        <p:spPr>
          <a:xfrm>
            <a:off x="5874280" y="1119082"/>
            <a:ext cx="6995160" cy="5523442"/>
          </a:xfrm>
        </p:spPr>
        <p:txBody>
          <a:bodyPr anchor="t"/>
          <a:lstStyle>
            <a:lvl1pPr marL="0" indent="0">
              <a:buNone/>
              <a:defRPr sz="3627"/>
            </a:lvl1pPr>
            <a:lvl2pPr marL="518145" indent="0">
              <a:buNone/>
              <a:defRPr sz="3173"/>
            </a:lvl2pPr>
            <a:lvl3pPr marL="1036290" indent="0">
              <a:buNone/>
              <a:defRPr sz="2720"/>
            </a:lvl3pPr>
            <a:lvl4pPr marL="1554434" indent="0">
              <a:buNone/>
              <a:defRPr sz="2267"/>
            </a:lvl4pPr>
            <a:lvl5pPr marL="2072579" indent="0">
              <a:buNone/>
              <a:defRPr sz="2267"/>
            </a:lvl5pPr>
            <a:lvl6pPr marL="2590724" indent="0">
              <a:buNone/>
              <a:defRPr sz="2267"/>
            </a:lvl6pPr>
            <a:lvl7pPr marL="3108869" indent="0">
              <a:buNone/>
              <a:defRPr sz="2267"/>
            </a:lvl7pPr>
            <a:lvl8pPr marL="3627013" indent="0">
              <a:buNone/>
              <a:defRPr sz="2267"/>
            </a:lvl8pPr>
            <a:lvl9pPr marL="4145158" indent="0">
              <a:buNone/>
              <a:defRPr sz="2267"/>
            </a:lvl9pPr>
          </a:lstStyle>
          <a:p>
            <a:r>
              <a:rPr lang="en-US"/>
              <a:t>Click icon to add picture</a:t>
            </a:r>
            <a:endParaRPr lang="en-US" dirty="0"/>
          </a:p>
        </p:txBody>
      </p:sp>
      <p:sp>
        <p:nvSpPr>
          <p:cNvPr id="4" name="Text Placeholder 3"/>
          <p:cNvSpPr>
            <a:spLocks noGrp="1"/>
          </p:cNvSpPr>
          <p:nvPr>
            <p:ph type="body" sz="half" idx="2"/>
          </p:nvPr>
        </p:nvSpPr>
        <p:spPr>
          <a:xfrm>
            <a:off x="951760" y="2331720"/>
            <a:ext cx="4456535" cy="4319800"/>
          </a:xfrm>
        </p:spPr>
        <p:txBody>
          <a:bodyPr/>
          <a:lstStyle>
            <a:lvl1pPr marL="0" indent="0">
              <a:buNone/>
              <a:defRPr sz="1813"/>
            </a:lvl1pPr>
            <a:lvl2pPr marL="518145" indent="0">
              <a:buNone/>
              <a:defRPr sz="1587"/>
            </a:lvl2pPr>
            <a:lvl3pPr marL="1036290" indent="0">
              <a:buNone/>
              <a:defRPr sz="1360"/>
            </a:lvl3pPr>
            <a:lvl4pPr marL="1554434" indent="0">
              <a:buNone/>
              <a:defRPr sz="1133"/>
            </a:lvl4pPr>
            <a:lvl5pPr marL="2072579" indent="0">
              <a:buNone/>
              <a:defRPr sz="1133"/>
            </a:lvl5pPr>
            <a:lvl6pPr marL="2590724" indent="0">
              <a:buNone/>
              <a:defRPr sz="1133"/>
            </a:lvl6pPr>
            <a:lvl7pPr marL="3108869" indent="0">
              <a:buNone/>
              <a:defRPr sz="1133"/>
            </a:lvl7pPr>
            <a:lvl8pPr marL="3627013" indent="0">
              <a:buNone/>
              <a:defRPr sz="1133"/>
            </a:lvl8pPr>
            <a:lvl9pPr marL="4145158" indent="0">
              <a:buNone/>
              <a:defRPr sz="1133"/>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t>11/10/2023</a:t>
            </a:fld>
            <a:endParaRPr lang="en-US"/>
          </a:p>
        </p:txBody>
      </p:sp>
      <p:sp>
        <p:nvSpPr>
          <p:cNvPr id="6" name="Footer Placeholder 5"/>
          <p:cNvSpPr>
            <a:spLocks noGrp="1"/>
          </p:cNvSpPr>
          <p:nvPr>
            <p:ph type="ftr" sz="quarter" idx="11"/>
          </p:nvPr>
        </p:nvSpPr>
        <p:spPr/>
        <p:txBody>
          <a:bodyPr/>
          <a:lstStyle/>
          <a:p>
            <a:pPr marL="12700">
              <a:spcBef>
                <a:spcPts val="105"/>
              </a:spcBef>
            </a:pPr>
            <a:endParaRPr lang="en-US" spc="-20" dirty="0"/>
          </a:p>
        </p:txBody>
      </p:sp>
      <p:sp>
        <p:nvSpPr>
          <p:cNvPr id="7" name="Slide Number Placeholder 6"/>
          <p:cNvSpPr>
            <a:spLocks noGrp="1"/>
          </p:cNvSpPr>
          <p:nvPr>
            <p:ph type="sldNum" sz="quarter" idx="12"/>
          </p:nvPr>
        </p:nvSpPr>
        <p:spPr/>
        <p:txBody>
          <a:bodyPr/>
          <a:lstStyle/>
          <a:p>
            <a:pPr marL="38100">
              <a:lnSpc>
                <a:spcPts val="1630"/>
              </a:lnSpc>
            </a:pPr>
            <a:fld id="{81D60167-4931-47E6-BA6A-407CBD079E47}" type="slidenum">
              <a:rPr lang="en-US" spc="-25" smtClean="0"/>
              <a:pPr marL="38100">
                <a:lnSpc>
                  <a:spcPts val="1630"/>
                </a:lnSpc>
              </a:pPr>
              <a:t>‹#›</a:t>
            </a:fld>
            <a:endParaRPr lang="en-US" spc="-25" dirty="0"/>
          </a:p>
        </p:txBody>
      </p:sp>
    </p:spTree>
    <p:extLst>
      <p:ext uri="{BB962C8B-B14F-4D97-AF65-F5344CB8AC3E}">
        <p14:creationId xmlns:p14="http://schemas.microsoft.com/office/powerpoint/2010/main" val="22613365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11/10/2023</a:t>
            </a:fld>
            <a:endParaRPr lang="en-US"/>
          </a:p>
        </p:txBody>
      </p:sp>
      <p:sp>
        <p:nvSpPr>
          <p:cNvPr id="5" name="Footer Placeholder 4"/>
          <p:cNvSpPr>
            <a:spLocks noGrp="1"/>
          </p:cNvSpPr>
          <p:nvPr>
            <p:ph type="ftr" sz="quarter" idx="11"/>
          </p:nvPr>
        </p:nvSpPr>
        <p:spPr/>
        <p:txBody>
          <a:bodyPr/>
          <a:lstStyle/>
          <a:p>
            <a:pPr marL="12700">
              <a:spcBef>
                <a:spcPts val="105"/>
              </a:spcBef>
            </a:pPr>
            <a:endParaRPr lang="en-US" spc="-20" dirty="0"/>
          </a:p>
        </p:txBody>
      </p:sp>
      <p:sp>
        <p:nvSpPr>
          <p:cNvPr id="6" name="Slide Number Placeholder 5"/>
          <p:cNvSpPr>
            <a:spLocks noGrp="1"/>
          </p:cNvSpPr>
          <p:nvPr>
            <p:ph type="sldNum" sz="quarter" idx="12"/>
          </p:nvPr>
        </p:nvSpPr>
        <p:spPr/>
        <p:txBody>
          <a:bodyPr/>
          <a:lstStyle/>
          <a:p>
            <a:pPr marL="38100">
              <a:lnSpc>
                <a:spcPts val="1630"/>
              </a:lnSpc>
            </a:pPr>
            <a:fld id="{81D60167-4931-47E6-BA6A-407CBD079E47}" type="slidenum">
              <a:rPr lang="en-US" spc="-25" smtClean="0"/>
              <a:pPr marL="38100">
                <a:lnSpc>
                  <a:spcPts val="1630"/>
                </a:lnSpc>
              </a:pPr>
              <a:t>‹#›</a:t>
            </a:fld>
            <a:endParaRPr lang="en-US" spc="-25" dirty="0"/>
          </a:p>
        </p:txBody>
      </p:sp>
    </p:spTree>
    <p:extLst>
      <p:ext uri="{BB962C8B-B14F-4D97-AF65-F5344CB8AC3E}">
        <p14:creationId xmlns:p14="http://schemas.microsoft.com/office/powerpoint/2010/main" val="15045196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888220" y="413808"/>
            <a:ext cx="2979420" cy="658675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949960" y="413808"/>
            <a:ext cx="8765540" cy="65867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D8BD707-D9CF-40AE-B4C6-C98DA3205C09}" type="datetimeFigureOut">
              <a:rPr lang="en-US" smtClean="0"/>
              <a:t>11/10/2023</a:t>
            </a:fld>
            <a:endParaRPr lang="en-US"/>
          </a:p>
        </p:txBody>
      </p:sp>
      <p:sp>
        <p:nvSpPr>
          <p:cNvPr id="5" name="Footer Placeholder 4"/>
          <p:cNvSpPr>
            <a:spLocks noGrp="1"/>
          </p:cNvSpPr>
          <p:nvPr>
            <p:ph type="ftr" sz="quarter" idx="11"/>
          </p:nvPr>
        </p:nvSpPr>
        <p:spPr/>
        <p:txBody>
          <a:bodyPr/>
          <a:lstStyle/>
          <a:p>
            <a:pPr marL="12700">
              <a:spcBef>
                <a:spcPts val="105"/>
              </a:spcBef>
            </a:pPr>
            <a:endParaRPr lang="en-US" spc="-20" dirty="0"/>
          </a:p>
        </p:txBody>
      </p:sp>
      <p:sp>
        <p:nvSpPr>
          <p:cNvPr id="6" name="Slide Number Placeholder 5"/>
          <p:cNvSpPr>
            <a:spLocks noGrp="1"/>
          </p:cNvSpPr>
          <p:nvPr>
            <p:ph type="sldNum" sz="quarter" idx="12"/>
          </p:nvPr>
        </p:nvSpPr>
        <p:spPr/>
        <p:txBody>
          <a:bodyPr/>
          <a:lstStyle/>
          <a:p>
            <a:pPr marL="38100">
              <a:lnSpc>
                <a:spcPts val="1630"/>
              </a:lnSpc>
            </a:pPr>
            <a:fld id="{81D60167-4931-47E6-BA6A-407CBD079E47}" type="slidenum">
              <a:rPr lang="en-US" spc="-25" smtClean="0"/>
              <a:pPr marL="38100">
                <a:lnSpc>
                  <a:spcPts val="1630"/>
                </a:lnSpc>
              </a:pPr>
              <a:t>‹#›</a:t>
            </a:fld>
            <a:endParaRPr lang="en-US" spc="-25" dirty="0"/>
          </a:p>
        </p:txBody>
      </p:sp>
    </p:spTree>
    <p:extLst>
      <p:ext uri="{BB962C8B-B14F-4D97-AF65-F5344CB8AC3E}">
        <p14:creationId xmlns:p14="http://schemas.microsoft.com/office/powerpoint/2010/main" val="15677260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userDrawn="1">
  <p:cSld name="1_Title and Content">
    <p:bg>
      <p:bgRef idx="1001">
        <a:schemeClr val="bg1"/>
      </p:bgRef>
    </p:bg>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9629D7C-5F6D-AB96-D3DE-631822A07C59}"/>
              </a:ext>
            </a:extLst>
          </p:cNvPr>
          <p:cNvSpPr/>
          <p:nvPr userDrawn="1"/>
        </p:nvSpPr>
        <p:spPr>
          <a:xfrm>
            <a:off x="615166" y="1596439"/>
            <a:ext cx="12655583" cy="5189154"/>
          </a:xfrm>
          <a:prstGeom prst="roundRect">
            <a:avLst>
              <a:gd name="adj" fmla="val 6140"/>
            </a:avLst>
          </a:prstGeom>
          <a:solidFill>
            <a:schemeClr val="accent1">
              <a:lumMod val="40000"/>
              <a:lumOff val="60000"/>
            </a:schemeClr>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dirty="0"/>
          </a:p>
        </p:txBody>
      </p:sp>
      <p:pic>
        <p:nvPicPr>
          <p:cNvPr id="4" name="Picture 3">
            <a:extLst>
              <a:ext uri="{FF2B5EF4-FFF2-40B4-BE49-F238E27FC236}">
                <a16:creationId xmlns:a16="http://schemas.microsoft.com/office/drawing/2014/main" id="{9FA0D560-6484-E53D-7EE4-8C583F74506F}"/>
              </a:ext>
            </a:extLst>
          </p:cNvPr>
          <p:cNvPicPr>
            <a:picLocks noChangeAspect="1"/>
          </p:cNvPicPr>
          <p:nvPr userDrawn="1"/>
        </p:nvPicPr>
        <p:blipFill>
          <a:blip r:embed="rId2" cstate="print">
            <a:extLst>
              <a:ext uri="{28A0092B-C50C-407E-A947-70E740481C1C}">
                <a14:useLocalDpi xmlns:a14="http://schemas.microsoft.com/office/drawing/2010/main" val="0"/>
              </a:ext>
            </a:extLst>
          </a:blip>
          <a:srcRect/>
          <a:stretch/>
        </p:blipFill>
        <p:spPr>
          <a:xfrm>
            <a:off x="10781915" y="152401"/>
            <a:ext cx="2790008" cy="1125123"/>
          </a:xfrm>
          <a:prstGeom prst="rect">
            <a:avLst/>
          </a:prstGeom>
        </p:spPr>
      </p:pic>
      <p:sp>
        <p:nvSpPr>
          <p:cNvPr id="5" name="TextBox 4">
            <a:extLst>
              <a:ext uri="{FF2B5EF4-FFF2-40B4-BE49-F238E27FC236}">
                <a16:creationId xmlns:a16="http://schemas.microsoft.com/office/drawing/2014/main" id="{BEE8A989-5879-C6B4-EDF7-AC8B388F76D2}"/>
              </a:ext>
            </a:extLst>
          </p:cNvPr>
          <p:cNvSpPr txBox="1"/>
          <p:nvPr userDrawn="1"/>
        </p:nvSpPr>
        <p:spPr>
          <a:xfrm>
            <a:off x="5024582" y="7110024"/>
            <a:ext cx="3062091" cy="400110"/>
          </a:xfrm>
          <a:prstGeom prst="rect">
            <a:avLst/>
          </a:prstGeom>
          <a:noFill/>
        </p:spPr>
        <p:txBody>
          <a:bodyPr wrap="square" rtlCol="0">
            <a:spAutoFit/>
          </a:bodyPr>
          <a:lstStyle/>
          <a:p>
            <a:pPr algn="ctr"/>
            <a:r>
              <a:rPr lang="en-US" sz="2000" dirty="0">
                <a:solidFill>
                  <a:schemeClr val="tx1"/>
                </a:solidFill>
              </a:rPr>
              <a:t>www.midocean.ae</a:t>
            </a:r>
          </a:p>
        </p:txBody>
      </p:sp>
      <p:sp>
        <p:nvSpPr>
          <p:cNvPr id="7" name="object 7">
            <a:extLst>
              <a:ext uri="{FF2B5EF4-FFF2-40B4-BE49-F238E27FC236}">
                <a16:creationId xmlns:a16="http://schemas.microsoft.com/office/drawing/2014/main" id="{60B0CE07-7CB5-7787-AB5C-E9A9AB2979B5}"/>
              </a:ext>
            </a:extLst>
          </p:cNvPr>
          <p:cNvSpPr txBox="1">
            <a:spLocks/>
          </p:cNvSpPr>
          <p:nvPr userDrawn="1"/>
        </p:nvSpPr>
        <p:spPr>
          <a:xfrm>
            <a:off x="12956366" y="7115539"/>
            <a:ext cx="314384" cy="194540"/>
          </a:xfrm>
          <a:prstGeom prst="rect">
            <a:avLst/>
          </a:prstGeom>
        </p:spPr>
        <p:txBody>
          <a:bodyPr vert="horz" wrap="square" lIns="0" tIns="0" rIns="0" bIns="0" rtlCol="0" anchor="ctr">
            <a:spAutoFit/>
          </a:bodyP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38100">
              <a:lnSpc>
                <a:spcPts val="1630"/>
              </a:lnSpc>
            </a:pPr>
            <a:fld id="{81D60167-4931-47E6-BA6A-407CBD079E47}" type="slidenum">
              <a:rPr lang="en-US" sz="1200" spc="-25" smtClean="0"/>
              <a:pPr marL="38100">
                <a:lnSpc>
                  <a:spcPts val="1630"/>
                </a:lnSpc>
              </a:pPr>
              <a:t>‹#›</a:t>
            </a:fld>
            <a:endParaRPr lang="en-US" sz="1200" spc="-25" dirty="0"/>
          </a:p>
        </p:txBody>
      </p:sp>
    </p:spTree>
    <p:extLst>
      <p:ext uri="{BB962C8B-B14F-4D97-AF65-F5344CB8AC3E}">
        <p14:creationId xmlns:p14="http://schemas.microsoft.com/office/powerpoint/2010/main" val="2929647342"/>
      </p:ext>
    </p:extLst>
  </p:cSld>
  <p:clrMapOvr>
    <a:overrideClrMapping bg1="dk1" tx1="lt1" bg2="dk2" tx2="lt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49960" y="413809"/>
            <a:ext cx="11917680" cy="150230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49960" y="2069042"/>
            <a:ext cx="11917680" cy="493151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49960" y="7203864"/>
            <a:ext cx="3108960" cy="413808"/>
          </a:xfrm>
          <a:prstGeom prst="rect">
            <a:avLst/>
          </a:prstGeom>
        </p:spPr>
        <p:txBody>
          <a:bodyPr vert="horz" lIns="91440" tIns="45720" rIns="91440" bIns="45720" rtlCol="0" anchor="ctr"/>
          <a:lstStyle>
            <a:lvl1pPr algn="l">
              <a:defRPr sz="1360">
                <a:solidFill>
                  <a:schemeClr val="tx1">
                    <a:tint val="75000"/>
                  </a:schemeClr>
                </a:solidFill>
              </a:defRPr>
            </a:lvl1pPr>
          </a:lstStyle>
          <a:p>
            <a:fld id="{1D8BD707-D9CF-40AE-B4C6-C98DA3205C09}" type="datetimeFigureOut">
              <a:rPr lang="en-US" smtClean="0"/>
              <a:t>11/10/2023</a:t>
            </a:fld>
            <a:endParaRPr lang="en-US"/>
          </a:p>
        </p:txBody>
      </p:sp>
      <p:sp>
        <p:nvSpPr>
          <p:cNvPr id="5" name="Footer Placeholder 4"/>
          <p:cNvSpPr>
            <a:spLocks noGrp="1"/>
          </p:cNvSpPr>
          <p:nvPr>
            <p:ph type="ftr" sz="quarter" idx="3"/>
          </p:nvPr>
        </p:nvSpPr>
        <p:spPr>
          <a:xfrm>
            <a:off x="4577080" y="7203864"/>
            <a:ext cx="4663440" cy="413808"/>
          </a:xfrm>
          <a:prstGeom prst="rect">
            <a:avLst/>
          </a:prstGeom>
        </p:spPr>
        <p:txBody>
          <a:bodyPr vert="horz" lIns="91440" tIns="45720" rIns="91440" bIns="45720" rtlCol="0" anchor="ctr"/>
          <a:lstStyle>
            <a:lvl1pPr algn="ctr">
              <a:defRPr sz="1360">
                <a:solidFill>
                  <a:schemeClr val="tx1">
                    <a:tint val="75000"/>
                  </a:schemeClr>
                </a:solidFill>
              </a:defRPr>
            </a:lvl1pPr>
          </a:lstStyle>
          <a:p>
            <a:pPr marL="12700">
              <a:spcBef>
                <a:spcPts val="105"/>
              </a:spcBef>
            </a:pPr>
            <a:endParaRPr lang="en-US" spc="-20" dirty="0"/>
          </a:p>
        </p:txBody>
      </p:sp>
      <p:sp>
        <p:nvSpPr>
          <p:cNvPr id="6" name="Slide Number Placeholder 5"/>
          <p:cNvSpPr>
            <a:spLocks noGrp="1"/>
          </p:cNvSpPr>
          <p:nvPr>
            <p:ph type="sldNum" sz="quarter" idx="4"/>
          </p:nvPr>
        </p:nvSpPr>
        <p:spPr>
          <a:xfrm>
            <a:off x="9758680" y="7203864"/>
            <a:ext cx="3108960" cy="413808"/>
          </a:xfrm>
          <a:prstGeom prst="rect">
            <a:avLst/>
          </a:prstGeom>
        </p:spPr>
        <p:txBody>
          <a:bodyPr vert="horz" lIns="91440" tIns="45720" rIns="91440" bIns="45720" rtlCol="0" anchor="ctr"/>
          <a:lstStyle>
            <a:lvl1pPr algn="r">
              <a:defRPr sz="1360">
                <a:solidFill>
                  <a:schemeClr val="tx1">
                    <a:tint val="75000"/>
                  </a:schemeClr>
                </a:solidFill>
              </a:defRPr>
            </a:lvl1pPr>
          </a:lstStyle>
          <a:p>
            <a:pPr marL="38100">
              <a:lnSpc>
                <a:spcPts val="1630"/>
              </a:lnSpc>
            </a:pPr>
            <a:fld id="{81D60167-4931-47E6-BA6A-407CBD079E47}" type="slidenum">
              <a:rPr lang="en-US" spc="-25" smtClean="0"/>
              <a:pPr marL="38100">
                <a:lnSpc>
                  <a:spcPts val="1630"/>
                </a:lnSpc>
              </a:pPr>
              <a:t>‹#›</a:t>
            </a:fld>
            <a:endParaRPr lang="en-US" spc="-25" dirty="0"/>
          </a:p>
        </p:txBody>
      </p:sp>
    </p:spTree>
    <p:extLst>
      <p:ext uri="{BB962C8B-B14F-4D97-AF65-F5344CB8AC3E}">
        <p14:creationId xmlns:p14="http://schemas.microsoft.com/office/powerpoint/2010/main" val="4257286540"/>
      </p:ext>
    </p:extLst>
  </p:cSld>
  <p:clrMap bg1="lt1" tx1="dk1" bg2="lt2" tx2="dk2" accent1="accent1" accent2="accent2" accent3="accent3" accent4="accent4" accent5="accent5" accent6="accent6" hlink="hlink" folHlink="folHlink"/>
  <p:sldLayoutIdLst>
    <p:sldLayoutId id="2147483680" r:id="rId1"/>
    <p:sldLayoutId id="2147483681" r:id="rId2"/>
    <p:sldLayoutId id="2147483682" r:id="rId3"/>
    <p:sldLayoutId id="2147483683" r:id="rId4"/>
    <p:sldLayoutId id="2147483684" r:id="rId5"/>
    <p:sldLayoutId id="2147483685" r:id="rId6"/>
    <p:sldLayoutId id="2147483686" r:id="rId7"/>
    <p:sldLayoutId id="2147483687" r:id="rId8"/>
    <p:sldLayoutId id="2147483688" r:id="rId9"/>
    <p:sldLayoutId id="2147483689" r:id="rId10"/>
    <p:sldLayoutId id="2147483690" r:id="rId11"/>
    <p:sldLayoutId id="2147483691" r:id="rId12"/>
  </p:sldLayoutIdLst>
  <p:txStyles>
    <p:titleStyle>
      <a:lvl1pPr algn="l" defTabSz="1036290" rtl="0" eaLnBrk="1" latinLnBrk="0" hangingPunct="1">
        <a:lnSpc>
          <a:spcPct val="90000"/>
        </a:lnSpc>
        <a:spcBef>
          <a:spcPct val="0"/>
        </a:spcBef>
        <a:buNone/>
        <a:defRPr sz="4987" kern="1200">
          <a:solidFill>
            <a:schemeClr val="tx1"/>
          </a:solidFill>
          <a:latin typeface="+mj-lt"/>
          <a:ea typeface="+mj-ea"/>
          <a:cs typeface="+mj-cs"/>
        </a:defRPr>
      </a:lvl1pPr>
    </p:titleStyle>
    <p:bodyStyle>
      <a:lvl1pPr marL="259072" indent="-259072" algn="l" defTabSz="1036290" rtl="0" eaLnBrk="1" latinLnBrk="0" hangingPunct="1">
        <a:lnSpc>
          <a:spcPct val="90000"/>
        </a:lnSpc>
        <a:spcBef>
          <a:spcPts val="1133"/>
        </a:spcBef>
        <a:buFont typeface="Arial" panose="020B0604020202020204" pitchFamily="34" charset="0"/>
        <a:buChar char="•"/>
        <a:defRPr sz="3173" kern="1200">
          <a:solidFill>
            <a:schemeClr val="tx1"/>
          </a:solidFill>
          <a:latin typeface="+mn-lt"/>
          <a:ea typeface="+mn-ea"/>
          <a:cs typeface="+mn-cs"/>
        </a:defRPr>
      </a:lvl1pPr>
      <a:lvl2pPr marL="777217" indent="-259072" algn="l" defTabSz="1036290" rtl="0" eaLnBrk="1" latinLnBrk="0" hangingPunct="1">
        <a:lnSpc>
          <a:spcPct val="90000"/>
        </a:lnSpc>
        <a:spcBef>
          <a:spcPts val="567"/>
        </a:spcBef>
        <a:buFont typeface="Arial" panose="020B0604020202020204" pitchFamily="34" charset="0"/>
        <a:buChar char="•"/>
        <a:defRPr sz="2720" kern="1200">
          <a:solidFill>
            <a:schemeClr val="tx1"/>
          </a:solidFill>
          <a:latin typeface="+mn-lt"/>
          <a:ea typeface="+mn-ea"/>
          <a:cs typeface="+mn-cs"/>
        </a:defRPr>
      </a:lvl2pPr>
      <a:lvl3pPr marL="1295362" indent="-259072" algn="l" defTabSz="1036290" rtl="0" eaLnBrk="1" latinLnBrk="0" hangingPunct="1">
        <a:lnSpc>
          <a:spcPct val="90000"/>
        </a:lnSpc>
        <a:spcBef>
          <a:spcPts val="567"/>
        </a:spcBef>
        <a:buFont typeface="Arial" panose="020B0604020202020204" pitchFamily="34" charset="0"/>
        <a:buChar char="•"/>
        <a:defRPr sz="2267" kern="1200">
          <a:solidFill>
            <a:schemeClr val="tx1"/>
          </a:solidFill>
          <a:latin typeface="+mn-lt"/>
          <a:ea typeface="+mn-ea"/>
          <a:cs typeface="+mn-cs"/>
        </a:defRPr>
      </a:lvl3pPr>
      <a:lvl4pPr marL="1813507" indent="-259072" algn="l" defTabSz="1036290" rtl="0" eaLnBrk="1" latinLnBrk="0" hangingPunct="1">
        <a:lnSpc>
          <a:spcPct val="90000"/>
        </a:lnSpc>
        <a:spcBef>
          <a:spcPts val="567"/>
        </a:spcBef>
        <a:buFont typeface="Arial" panose="020B0604020202020204" pitchFamily="34" charset="0"/>
        <a:buChar char="•"/>
        <a:defRPr sz="2040" kern="1200">
          <a:solidFill>
            <a:schemeClr val="tx1"/>
          </a:solidFill>
          <a:latin typeface="+mn-lt"/>
          <a:ea typeface="+mn-ea"/>
          <a:cs typeface="+mn-cs"/>
        </a:defRPr>
      </a:lvl4pPr>
      <a:lvl5pPr marL="2331651" indent="-259072" algn="l" defTabSz="1036290" rtl="0" eaLnBrk="1" latinLnBrk="0" hangingPunct="1">
        <a:lnSpc>
          <a:spcPct val="90000"/>
        </a:lnSpc>
        <a:spcBef>
          <a:spcPts val="567"/>
        </a:spcBef>
        <a:buFont typeface="Arial" panose="020B0604020202020204" pitchFamily="34" charset="0"/>
        <a:buChar char="•"/>
        <a:defRPr sz="2040" kern="1200">
          <a:solidFill>
            <a:schemeClr val="tx1"/>
          </a:solidFill>
          <a:latin typeface="+mn-lt"/>
          <a:ea typeface="+mn-ea"/>
          <a:cs typeface="+mn-cs"/>
        </a:defRPr>
      </a:lvl5pPr>
      <a:lvl6pPr marL="2849796" indent="-259072" algn="l" defTabSz="1036290" rtl="0" eaLnBrk="1" latinLnBrk="0" hangingPunct="1">
        <a:lnSpc>
          <a:spcPct val="90000"/>
        </a:lnSpc>
        <a:spcBef>
          <a:spcPts val="567"/>
        </a:spcBef>
        <a:buFont typeface="Arial" panose="020B0604020202020204" pitchFamily="34" charset="0"/>
        <a:buChar char="•"/>
        <a:defRPr sz="2040" kern="1200">
          <a:solidFill>
            <a:schemeClr val="tx1"/>
          </a:solidFill>
          <a:latin typeface="+mn-lt"/>
          <a:ea typeface="+mn-ea"/>
          <a:cs typeface="+mn-cs"/>
        </a:defRPr>
      </a:lvl6pPr>
      <a:lvl7pPr marL="3367941" indent="-259072" algn="l" defTabSz="1036290" rtl="0" eaLnBrk="1" latinLnBrk="0" hangingPunct="1">
        <a:lnSpc>
          <a:spcPct val="90000"/>
        </a:lnSpc>
        <a:spcBef>
          <a:spcPts val="567"/>
        </a:spcBef>
        <a:buFont typeface="Arial" panose="020B0604020202020204" pitchFamily="34" charset="0"/>
        <a:buChar char="•"/>
        <a:defRPr sz="2040" kern="1200">
          <a:solidFill>
            <a:schemeClr val="tx1"/>
          </a:solidFill>
          <a:latin typeface="+mn-lt"/>
          <a:ea typeface="+mn-ea"/>
          <a:cs typeface="+mn-cs"/>
        </a:defRPr>
      </a:lvl7pPr>
      <a:lvl8pPr marL="3886086" indent="-259072" algn="l" defTabSz="1036290" rtl="0" eaLnBrk="1" latinLnBrk="0" hangingPunct="1">
        <a:lnSpc>
          <a:spcPct val="90000"/>
        </a:lnSpc>
        <a:spcBef>
          <a:spcPts val="567"/>
        </a:spcBef>
        <a:buFont typeface="Arial" panose="020B0604020202020204" pitchFamily="34" charset="0"/>
        <a:buChar char="•"/>
        <a:defRPr sz="2040" kern="1200">
          <a:solidFill>
            <a:schemeClr val="tx1"/>
          </a:solidFill>
          <a:latin typeface="+mn-lt"/>
          <a:ea typeface="+mn-ea"/>
          <a:cs typeface="+mn-cs"/>
        </a:defRPr>
      </a:lvl8pPr>
      <a:lvl9pPr marL="4404230" indent="-259072" algn="l" defTabSz="1036290" rtl="0" eaLnBrk="1" latinLnBrk="0" hangingPunct="1">
        <a:lnSpc>
          <a:spcPct val="90000"/>
        </a:lnSpc>
        <a:spcBef>
          <a:spcPts val="567"/>
        </a:spcBef>
        <a:buFont typeface="Arial" panose="020B0604020202020204" pitchFamily="34" charset="0"/>
        <a:buChar char="•"/>
        <a:defRPr sz="2040" kern="1200">
          <a:solidFill>
            <a:schemeClr val="tx1"/>
          </a:solidFill>
          <a:latin typeface="+mn-lt"/>
          <a:ea typeface="+mn-ea"/>
          <a:cs typeface="+mn-cs"/>
        </a:defRPr>
      </a:lvl9pPr>
    </p:bodyStyle>
    <p:otherStyle>
      <a:defPPr>
        <a:defRPr lang="en-US"/>
      </a:defPPr>
      <a:lvl1pPr marL="0" algn="l" defTabSz="1036290" rtl="0" eaLnBrk="1" latinLnBrk="0" hangingPunct="1">
        <a:defRPr sz="2040" kern="1200">
          <a:solidFill>
            <a:schemeClr val="tx1"/>
          </a:solidFill>
          <a:latin typeface="+mn-lt"/>
          <a:ea typeface="+mn-ea"/>
          <a:cs typeface="+mn-cs"/>
        </a:defRPr>
      </a:lvl1pPr>
      <a:lvl2pPr marL="518145" algn="l" defTabSz="1036290" rtl="0" eaLnBrk="1" latinLnBrk="0" hangingPunct="1">
        <a:defRPr sz="2040" kern="1200">
          <a:solidFill>
            <a:schemeClr val="tx1"/>
          </a:solidFill>
          <a:latin typeface="+mn-lt"/>
          <a:ea typeface="+mn-ea"/>
          <a:cs typeface="+mn-cs"/>
        </a:defRPr>
      </a:lvl2pPr>
      <a:lvl3pPr marL="1036290" algn="l" defTabSz="1036290" rtl="0" eaLnBrk="1" latinLnBrk="0" hangingPunct="1">
        <a:defRPr sz="2040" kern="1200">
          <a:solidFill>
            <a:schemeClr val="tx1"/>
          </a:solidFill>
          <a:latin typeface="+mn-lt"/>
          <a:ea typeface="+mn-ea"/>
          <a:cs typeface="+mn-cs"/>
        </a:defRPr>
      </a:lvl3pPr>
      <a:lvl4pPr marL="1554434" algn="l" defTabSz="1036290" rtl="0" eaLnBrk="1" latinLnBrk="0" hangingPunct="1">
        <a:defRPr sz="2040" kern="1200">
          <a:solidFill>
            <a:schemeClr val="tx1"/>
          </a:solidFill>
          <a:latin typeface="+mn-lt"/>
          <a:ea typeface="+mn-ea"/>
          <a:cs typeface="+mn-cs"/>
        </a:defRPr>
      </a:lvl4pPr>
      <a:lvl5pPr marL="2072579" algn="l" defTabSz="1036290" rtl="0" eaLnBrk="1" latinLnBrk="0" hangingPunct="1">
        <a:defRPr sz="2040" kern="1200">
          <a:solidFill>
            <a:schemeClr val="tx1"/>
          </a:solidFill>
          <a:latin typeface="+mn-lt"/>
          <a:ea typeface="+mn-ea"/>
          <a:cs typeface="+mn-cs"/>
        </a:defRPr>
      </a:lvl5pPr>
      <a:lvl6pPr marL="2590724" algn="l" defTabSz="1036290" rtl="0" eaLnBrk="1" latinLnBrk="0" hangingPunct="1">
        <a:defRPr sz="2040" kern="1200">
          <a:solidFill>
            <a:schemeClr val="tx1"/>
          </a:solidFill>
          <a:latin typeface="+mn-lt"/>
          <a:ea typeface="+mn-ea"/>
          <a:cs typeface="+mn-cs"/>
        </a:defRPr>
      </a:lvl6pPr>
      <a:lvl7pPr marL="3108869" algn="l" defTabSz="1036290" rtl="0" eaLnBrk="1" latinLnBrk="0" hangingPunct="1">
        <a:defRPr sz="2040" kern="1200">
          <a:solidFill>
            <a:schemeClr val="tx1"/>
          </a:solidFill>
          <a:latin typeface="+mn-lt"/>
          <a:ea typeface="+mn-ea"/>
          <a:cs typeface="+mn-cs"/>
        </a:defRPr>
      </a:lvl7pPr>
      <a:lvl8pPr marL="3627013" algn="l" defTabSz="1036290" rtl="0" eaLnBrk="1" latinLnBrk="0" hangingPunct="1">
        <a:defRPr sz="2040" kern="1200">
          <a:solidFill>
            <a:schemeClr val="tx1"/>
          </a:solidFill>
          <a:latin typeface="+mn-lt"/>
          <a:ea typeface="+mn-ea"/>
          <a:cs typeface="+mn-cs"/>
        </a:defRPr>
      </a:lvl8pPr>
      <a:lvl9pPr marL="4145158" algn="l" defTabSz="1036290" rtl="0" eaLnBrk="1" latinLnBrk="0" hangingPunct="1">
        <a:defRPr sz="20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0421B0D7-B116-9B0E-495A-EC6DED44694A}"/>
              </a:ext>
            </a:extLst>
          </p:cNvPr>
          <p:cNvPicPr>
            <a:picLocks noChangeAspect="1"/>
          </p:cNvPicPr>
          <p:nvPr/>
        </p:nvPicPr>
        <p:blipFill>
          <a:blip r:embed="rId2"/>
          <a:stretch>
            <a:fillRect/>
          </a:stretch>
        </p:blipFill>
        <p:spPr>
          <a:xfrm>
            <a:off x="0" y="-43956"/>
            <a:ext cx="13817600" cy="7860312"/>
          </a:xfrm>
          <a:prstGeom prst="rect">
            <a:avLst/>
          </a:prstGeom>
        </p:spPr>
      </p:pic>
    </p:spTree>
    <p:extLst>
      <p:ext uri="{BB962C8B-B14F-4D97-AF65-F5344CB8AC3E}">
        <p14:creationId xmlns:p14="http://schemas.microsoft.com/office/powerpoint/2010/main" val="3352625525"/>
      </p:ext>
    </p:extLst>
  </p:cSld>
  <p:clrMapOvr>
    <a:masterClrMapping/>
  </p:clrMapOvr>
  <mc:AlternateContent xmlns:mc="http://schemas.openxmlformats.org/markup-compatibility/2006" xmlns:p14="http://schemas.microsoft.com/office/powerpoint/2010/main">
    <mc:Choice Requires="p14">
      <p:transition spd="med" p14:dur="700" advTm="28591">
        <p:fade/>
      </p:transition>
    </mc:Choice>
    <mc:Fallback xmlns="">
      <p:transition spd="med" advTm="28591">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bject 6"/>
          <p:cNvSpPr txBox="1"/>
          <p:nvPr/>
        </p:nvSpPr>
        <p:spPr>
          <a:xfrm>
            <a:off x="2780026" y="1828800"/>
            <a:ext cx="9538973" cy="3518912"/>
          </a:xfrm>
          <a:prstGeom prst="rect">
            <a:avLst/>
          </a:prstGeom>
        </p:spPr>
        <p:txBody>
          <a:bodyPr vert="horz" wrap="square" lIns="0" tIns="170180" rIns="0" bIns="0" rtlCol="0">
            <a:spAutoFit/>
          </a:bodyPr>
          <a:lstStyle/>
          <a:p>
            <a:pPr marL="355600" indent="-342900">
              <a:spcBef>
                <a:spcPts val="890"/>
              </a:spcBef>
              <a:buSzPct val="76666"/>
              <a:buFont typeface="Arial"/>
              <a:buChar char="■"/>
              <a:tabLst>
                <a:tab pos="355600" algn="l"/>
              </a:tabLst>
            </a:pPr>
            <a:r>
              <a:rPr sz="4000" spc="105" dirty="0">
                <a:solidFill>
                  <a:schemeClr val="bg2"/>
                </a:solidFill>
                <a:latin typeface="Times New Roman"/>
                <a:cs typeface="Times New Roman"/>
              </a:rPr>
              <a:t>Introduction,</a:t>
            </a:r>
            <a:r>
              <a:rPr sz="4000" spc="20" dirty="0">
                <a:solidFill>
                  <a:schemeClr val="bg2"/>
                </a:solidFill>
                <a:latin typeface="Times New Roman"/>
                <a:cs typeface="Times New Roman"/>
              </a:rPr>
              <a:t> </a:t>
            </a:r>
            <a:r>
              <a:rPr sz="4000" spc="160" dirty="0">
                <a:solidFill>
                  <a:schemeClr val="bg2"/>
                </a:solidFill>
                <a:latin typeface="Times New Roman"/>
                <a:cs typeface="Times New Roman"/>
              </a:rPr>
              <a:t>or</a:t>
            </a:r>
            <a:r>
              <a:rPr sz="4000" spc="15" dirty="0">
                <a:solidFill>
                  <a:schemeClr val="bg2"/>
                </a:solidFill>
                <a:latin typeface="Times New Roman"/>
                <a:cs typeface="Times New Roman"/>
              </a:rPr>
              <a:t> </a:t>
            </a:r>
            <a:r>
              <a:rPr sz="4000" spc="114" dirty="0">
                <a:solidFill>
                  <a:schemeClr val="bg2"/>
                </a:solidFill>
                <a:latin typeface="Times New Roman"/>
                <a:cs typeface="Times New Roman"/>
              </a:rPr>
              <a:t>what</a:t>
            </a:r>
            <a:r>
              <a:rPr sz="4000" spc="15" dirty="0">
                <a:solidFill>
                  <a:schemeClr val="bg2"/>
                </a:solidFill>
                <a:latin typeface="Times New Roman"/>
                <a:cs typeface="Times New Roman"/>
              </a:rPr>
              <a:t> </a:t>
            </a:r>
            <a:r>
              <a:rPr sz="4000" dirty="0">
                <a:solidFill>
                  <a:schemeClr val="bg2"/>
                </a:solidFill>
                <a:latin typeface="Times New Roman"/>
                <a:cs typeface="Times New Roman"/>
              </a:rPr>
              <a:t>is</a:t>
            </a:r>
            <a:r>
              <a:rPr sz="4000" spc="10" dirty="0">
                <a:solidFill>
                  <a:schemeClr val="bg2"/>
                </a:solidFill>
                <a:latin typeface="Times New Roman"/>
                <a:cs typeface="Times New Roman"/>
              </a:rPr>
              <a:t> </a:t>
            </a:r>
            <a:r>
              <a:rPr sz="4000" spc="45" dirty="0">
                <a:solidFill>
                  <a:schemeClr val="bg2"/>
                </a:solidFill>
                <a:latin typeface="Times New Roman"/>
                <a:cs typeface="Times New Roman"/>
              </a:rPr>
              <a:t>knowledge?</a:t>
            </a:r>
            <a:endParaRPr sz="4000" dirty="0">
              <a:solidFill>
                <a:schemeClr val="bg2"/>
              </a:solidFill>
              <a:latin typeface="Times New Roman"/>
              <a:cs typeface="Times New Roman"/>
            </a:endParaRPr>
          </a:p>
          <a:p>
            <a:pPr marL="355600" indent="-342900">
              <a:spcBef>
                <a:spcPts val="730"/>
              </a:spcBef>
              <a:buSzPct val="76666"/>
              <a:buFont typeface="Arial"/>
              <a:buChar char="■"/>
              <a:tabLst>
                <a:tab pos="355600" algn="l"/>
              </a:tabLst>
            </a:pPr>
            <a:r>
              <a:rPr sz="4000" spc="60" dirty="0">
                <a:solidFill>
                  <a:schemeClr val="bg2"/>
                </a:solidFill>
                <a:latin typeface="Times New Roman"/>
                <a:cs typeface="Times New Roman"/>
              </a:rPr>
              <a:t>Rules</a:t>
            </a:r>
            <a:r>
              <a:rPr sz="4000" spc="15" dirty="0">
                <a:solidFill>
                  <a:schemeClr val="bg2"/>
                </a:solidFill>
                <a:latin typeface="Times New Roman"/>
                <a:cs typeface="Times New Roman"/>
              </a:rPr>
              <a:t> </a:t>
            </a:r>
            <a:r>
              <a:rPr sz="4000" spc="75" dirty="0">
                <a:solidFill>
                  <a:schemeClr val="bg2"/>
                </a:solidFill>
                <a:latin typeface="Times New Roman"/>
                <a:cs typeface="Times New Roman"/>
              </a:rPr>
              <a:t>as</a:t>
            </a:r>
            <a:r>
              <a:rPr sz="4000" spc="5" dirty="0">
                <a:solidFill>
                  <a:schemeClr val="bg2"/>
                </a:solidFill>
                <a:latin typeface="Times New Roman"/>
                <a:cs typeface="Times New Roman"/>
              </a:rPr>
              <a:t> </a:t>
            </a:r>
            <a:r>
              <a:rPr sz="4000" spc="155" dirty="0">
                <a:solidFill>
                  <a:schemeClr val="bg2"/>
                </a:solidFill>
                <a:latin typeface="Times New Roman"/>
                <a:cs typeface="Times New Roman"/>
              </a:rPr>
              <a:t>a</a:t>
            </a:r>
            <a:r>
              <a:rPr sz="4000" spc="20" dirty="0">
                <a:solidFill>
                  <a:schemeClr val="bg2"/>
                </a:solidFill>
                <a:latin typeface="Times New Roman"/>
                <a:cs typeface="Times New Roman"/>
              </a:rPr>
              <a:t> </a:t>
            </a:r>
            <a:r>
              <a:rPr sz="4000" spc="45" dirty="0">
                <a:solidFill>
                  <a:schemeClr val="bg2"/>
                </a:solidFill>
                <a:latin typeface="Times New Roman"/>
                <a:cs typeface="Times New Roman"/>
              </a:rPr>
              <a:t>knowledge</a:t>
            </a:r>
            <a:r>
              <a:rPr sz="4000" spc="20" dirty="0">
                <a:solidFill>
                  <a:schemeClr val="bg2"/>
                </a:solidFill>
                <a:latin typeface="Times New Roman"/>
                <a:cs typeface="Times New Roman"/>
              </a:rPr>
              <a:t> </a:t>
            </a:r>
            <a:r>
              <a:rPr sz="4000" spc="110" dirty="0">
                <a:solidFill>
                  <a:schemeClr val="bg2"/>
                </a:solidFill>
                <a:latin typeface="Times New Roman"/>
                <a:cs typeface="Times New Roman"/>
              </a:rPr>
              <a:t>representation</a:t>
            </a:r>
            <a:r>
              <a:rPr sz="4000" spc="30" dirty="0">
                <a:solidFill>
                  <a:schemeClr val="bg2"/>
                </a:solidFill>
                <a:latin typeface="Times New Roman"/>
                <a:cs typeface="Times New Roman"/>
              </a:rPr>
              <a:t> </a:t>
            </a:r>
            <a:r>
              <a:rPr sz="4000" spc="75" dirty="0">
                <a:solidFill>
                  <a:schemeClr val="bg2"/>
                </a:solidFill>
                <a:latin typeface="Times New Roman"/>
                <a:cs typeface="Times New Roman"/>
              </a:rPr>
              <a:t>technique</a:t>
            </a:r>
            <a:endParaRPr sz="4000" dirty="0">
              <a:solidFill>
                <a:schemeClr val="bg2"/>
              </a:solidFill>
              <a:latin typeface="Times New Roman"/>
              <a:cs typeface="Times New Roman"/>
            </a:endParaRPr>
          </a:p>
          <a:p>
            <a:pPr marL="355600" indent="-342900">
              <a:spcBef>
                <a:spcPts val="720"/>
              </a:spcBef>
              <a:buSzPct val="76666"/>
              <a:buFont typeface="Arial"/>
              <a:buChar char="■"/>
              <a:tabLst>
                <a:tab pos="355600" algn="l"/>
              </a:tabLst>
            </a:pPr>
            <a:r>
              <a:rPr sz="4000" spc="105" dirty="0">
                <a:solidFill>
                  <a:schemeClr val="bg2"/>
                </a:solidFill>
                <a:latin typeface="Times New Roman"/>
                <a:cs typeface="Times New Roman"/>
              </a:rPr>
              <a:t>The</a:t>
            </a:r>
            <a:r>
              <a:rPr sz="4000" spc="5" dirty="0">
                <a:solidFill>
                  <a:schemeClr val="bg2"/>
                </a:solidFill>
                <a:latin typeface="Times New Roman"/>
                <a:cs typeface="Times New Roman"/>
              </a:rPr>
              <a:t> </a:t>
            </a:r>
            <a:r>
              <a:rPr sz="4000" spc="114" dirty="0">
                <a:solidFill>
                  <a:schemeClr val="bg2"/>
                </a:solidFill>
                <a:latin typeface="Times New Roman"/>
                <a:cs typeface="Times New Roman"/>
              </a:rPr>
              <a:t>main</a:t>
            </a:r>
            <a:r>
              <a:rPr sz="4000" spc="5" dirty="0">
                <a:solidFill>
                  <a:schemeClr val="bg2"/>
                </a:solidFill>
                <a:latin typeface="Times New Roman"/>
                <a:cs typeface="Times New Roman"/>
              </a:rPr>
              <a:t> </a:t>
            </a:r>
            <a:r>
              <a:rPr sz="4000" spc="85" dirty="0">
                <a:solidFill>
                  <a:schemeClr val="bg2"/>
                </a:solidFill>
                <a:latin typeface="Times New Roman"/>
                <a:cs typeface="Times New Roman"/>
              </a:rPr>
              <a:t>players</a:t>
            </a:r>
            <a:r>
              <a:rPr sz="4000" spc="5" dirty="0">
                <a:solidFill>
                  <a:schemeClr val="bg2"/>
                </a:solidFill>
                <a:latin typeface="Times New Roman"/>
                <a:cs typeface="Times New Roman"/>
              </a:rPr>
              <a:t> </a:t>
            </a:r>
            <a:r>
              <a:rPr sz="4000" spc="85" dirty="0">
                <a:solidFill>
                  <a:schemeClr val="bg2"/>
                </a:solidFill>
                <a:latin typeface="Times New Roman"/>
                <a:cs typeface="Times New Roman"/>
              </a:rPr>
              <a:t>in</a:t>
            </a:r>
            <a:r>
              <a:rPr sz="4000" spc="5" dirty="0">
                <a:solidFill>
                  <a:schemeClr val="bg2"/>
                </a:solidFill>
                <a:latin typeface="Times New Roman"/>
                <a:cs typeface="Times New Roman"/>
              </a:rPr>
              <a:t> </a:t>
            </a:r>
            <a:r>
              <a:rPr sz="4000" spc="105" dirty="0">
                <a:solidFill>
                  <a:schemeClr val="bg2"/>
                </a:solidFill>
                <a:latin typeface="Times New Roman"/>
                <a:cs typeface="Times New Roman"/>
              </a:rPr>
              <a:t>the</a:t>
            </a:r>
            <a:r>
              <a:rPr sz="4000" dirty="0">
                <a:solidFill>
                  <a:schemeClr val="bg2"/>
                </a:solidFill>
                <a:latin typeface="Times New Roman"/>
                <a:cs typeface="Times New Roman"/>
              </a:rPr>
              <a:t> </a:t>
            </a:r>
            <a:r>
              <a:rPr sz="4000" spc="70" dirty="0">
                <a:solidFill>
                  <a:schemeClr val="bg2"/>
                </a:solidFill>
                <a:latin typeface="Times New Roman"/>
                <a:cs typeface="Times New Roman"/>
              </a:rPr>
              <a:t>development</a:t>
            </a:r>
            <a:r>
              <a:rPr sz="4000" spc="5" dirty="0">
                <a:solidFill>
                  <a:schemeClr val="bg2"/>
                </a:solidFill>
                <a:latin typeface="Times New Roman"/>
                <a:cs typeface="Times New Roman"/>
              </a:rPr>
              <a:t> </a:t>
            </a:r>
            <a:r>
              <a:rPr sz="4000" spc="95" dirty="0">
                <a:solidFill>
                  <a:schemeClr val="bg2"/>
                </a:solidFill>
                <a:latin typeface="Times New Roman"/>
                <a:cs typeface="Times New Roman"/>
              </a:rPr>
              <a:t>team</a:t>
            </a:r>
            <a:endParaRPr sz="4000" dirty="0">
              <a:solidFill>
                <a:schemeClr val="bg2"/>
              </a:solidFill>
              <a:latin typeface="Times New Roman"/>
              <a:cs typeface="Times New Roman"/>
            </a:endParaRPr>
          </a:p>
          <a:p>
            <a:pPr marL="355600" indent="-342900">
              <a:spcBef>
                <a:spcPts val="720"/>
              </a:spcBef>
              <a:buSzPct val="76666"/>
              <a:buFont typeface="Arial"/>
              <a:buChar char="■"/>
              <a:tabLst>
                <a:tab pos="355600" algn="l"/>
              </a:tabLst>
            </a:pPr>
            <a:r>
              <a:rPr sz="4000" spc="140" dirty="0">
                <a:solidFill>
                  <a:schemeClr val="bg2"/>
                </a:solidFill>
                <a:latin typeface="Times New Roman"/>
                <a:cs typeface="Times New Roman"/>
              </a:rPr>
              <a:t>Structure</a:t>
            </a:r>
            <a:r>
              <a:rPr sz="4000" spc="10" dirty="0">
                <a:solidFill>
                  <a:schemeClr val="bg2"/>
                </a:solidFill>
                <a:latin typeface="Times New Roman"/>
                <a:cs typeface="Times New Roman"/>
              </a:rPr>
              <a:t> </a:t>
            </a:r>
            <a:r>
              <a:rPr sz="4000" dirty="0">
                <a:solidFill>
                  <a:schemeClr val="bg2"/>
                </a:solidFill>
                <a:latin typeface="Times New Roman"/>
                <a:cs typeface="Times New Roman"/>
              </a:rPr>
              <a:t>of</a:t>
            </a:r>
            <a:r>
              <a:rPr sz="4000" spc="15" dirty="0">
                <a:solidFill>
                  <a:schemeClr val="bg2"/>
                </a:solidFill>
                <a:latin typeface="Times New Roman"/>
                <a:cs typeface="Times New Roman"/>
              </a:rPr>
              <a:t> </a:t>
            </a:r>
            <a:r>
              <a:rPr sz="4000" spc="155" dirty="0">
                <a:solidFill>
                  <a:schemeClr val="bg2"/>
                </a:solidFill>
                <a:latin typeface="Times New Roman"/>
                <a:cs typeface="Times New Roman"/>
              </a:rPr>
              <a:t>a</a:t>
            </a:r>
            <a:r>
              <a:rPr sz="4000" spc="15" dirty="0">
                <a:solidFill>
                  <a:schemeClr val="bg2"/>
                </a:solidFill>
                <a:latin typeface="Times New Roman"/>
                <a:cs typeface="Times New Roman"/>
              </a:rPr>
              <a:t> </a:t>
            </a:r>
            <a:r>
              <a:rPr sz="4000" spc="90" dirty="0">
                <a:solidFill>
                  <a:schemeClr val="bg2"/>
                </a:solidFill>
                <a:latin typeface="Times New Roman"/>
                <a:cs typeface="Times New Roman"/>
              </a:rPr>
              <a:t>rule-based</a:t>
            </a:r>
            <a:r>
              <a:rPr sz="4000" spc="15" dirty="0">
                <a:solidFill>
                  <a:schemeClr val="bg2"/>
                </a:solidFill>
                <a:latin typeface="Times New Roman"/>
                <a:cs typeface="Times New Roman"/>
              </a:rPr>
              <a:t> </a:t>
            </a:r>
            <a:r>
              <a:rPr sz="4000" spc="105" dirty="0">
                <a:solidFill>
                  <a:schemeClr val="bg2"/>
                </a:solidFill>
                <a:latin typeface="Times New Roman"/>
                <a:cs typeface="Times New Roman"/>
              </a:rPr>
              <a:t>expert</a:t>
            </a:r>
            <a:r>
              <a:rPr sz="4000" spc="15" dirty="0">
                <a:solidFill>
                  <a:schemeClr val="bg2"/>
                </a:solidFill>
                <a:latin typeface="Times New Roman"/>
                <a:cs typeface="Times New Roman"/>
              </a:rPr>
              <a:t> </a:t>
            </a:r>
            <a:r>
              <a:rPr sz="4000" spc="-10" dirty="0">
                <a:solidFill>
                  <a:schemeClr val="bg2"/>
                </a:solidFill>
                <a:latin typeface="Times New Roman"/>
                <a:cs typeface="Times New Roman"/>
              </a:rPr>
              <a:t>system</a:t>
            </a:r>
            <a:endParaRPr sz="4000" dirty="0">
              <a:solidFill>
                <a:schemeClr val="bg2"/>
              </a:solidFill>
              <a:latin typeface="Times New Roman"/>
              <a:cs typeface="Times New Roman"/>
            </a:endParaRPr>
          </a:p>
        </p:txBody>
      </p:sp>
      <p:sp>
        <p:nvSpPr>
          <p:cNvPr id="9" name="TextBox 8">
            <a:extLst>
              <a:ext uri="{FF2B5EF4-FFF2-40B4-BE49-F238E27FC236}">
                <a16:creationId xmlns:a16="http://schemas.microsoft.com/office/drawing/2014/main" id="{9AEB803F-A236-2FD1-7D24-7ED8AF893284}"/>
              </a:ext>
            </a:extLst>
          </p:cNvPr>
          <p:cNvSpPr txBox="1"/>
          <p:nvPr/>
        </p:nvSpPr>
        <p:spPr>
          <a:xfrm>
            <a:off x="3098800" y="685800"/>
            <a:ext cx="2362200" cy="769441"/>
          </a:xfrm>
          <a:prstGeom prst="rect">
            <a:avLst/>
          </a:prstGeom>
          <a:noFill/>
        </p:spPr>
        <p:txBody>
          <a:bodyPr wrap="square" rtlCol="0">
            <a:spAutoFit/>
          </a:bodyPr>
          <a:lstStyle/>
          <a:p>
            <a:r>
              <a:rPr lang="en-US" sz="4400" b="1" dirty="0"/>
              <a:t>Outlines</a:t>
            </a:r>
          </a:p>
        </p:txBody>
      </p:sp>
    </p:spTree>
  </p:cSld>
  <p:clrMapOvr>
    <a:masterClrMapping/>
  </p:clrMapOvr>
  <mc:AlternateContent xmlns:mc="http://schemas.openxmlformats.org/markup-compatibility/2006" xmlns:p14="http://schemas.microsoft.com/office/powerpoint/2010/main">
    <mc:Choice Requires="p14">
      <p:transition spd="med" p14:dur="700" advTm="40876">
        <p:fade/>
      </p:transition>
    </mc:Choice>
    <mc:Fallback xmlns="">
      <p:transition spd="med" advTm="40876">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AF6D124-2FB0-FA29-D54B-AADF8A0329B8}"/>
              </a:ext>
            </a:extLst>
          </p:cNvPr>
          <p:cNvSpPr txBox="1"/>
          <p:nvPr/>
        </p:nvSpPr>
        <p:spPr>
          <a:xfrm>
            <a:off x="2032000" y="2133600"/>
            <a:ext cx="9601200" cy="2118529"/>
          </a:xfrm>
          <a:prstGeom prst="rect">
            <a:avLst/>
          </a:prstGeom>
          <a:noFill/>
        </p:spPr>
        <p:txBody>
          <a:bodyPr wrap="square">
            <a:spAutoFit/>
          </a:bodyPr>
          <a:lstStyle/>
          <a:p>
            <a:pPr marL="355600" indent="-342900">
              <a:spcBef>
                <a:spcPts val="735"/>
              </a:spcBef>
              <a:buSzPct val="76666"/>
              <a:buFont typeface="Arial"/>
              <a:buChar char="■"/>
              <a:tabLst>
                <a:tab pos="355600" algn="l"/>
              </a:tabLst>
            </a:pPr>
            <a:r>
              <a:rPr lang="en-US" sz="4000" spc="105" dirty="0">
                <a:solidFill>
                  <a:schemeClr val="bg2"/>
                </a:solidFill>
                <a:latin typeface="Times New Roman"/>
                <a:cs typeface="Times New Roman"/>
              </a:rPr>
              <a:t>Characteristics</a:t>
            </a:r>
            <a:r>
              <a:rPr lang="en-US" sz="4000" spc="-5" dirty="0">
                <a:solidFill>
                  <a:schemeClr val="bg2"/>
                </a:solidFill>
                <a:latin typeface="Times New Roman"/>
                <a:cs typeface="Times New Roman"/>
              </a:rPr>
              <a:t> </a:t>
            </a:r>
            <a:r>
              <a:rPr lang="en-US" sz="4000" dirty="0">
                <a:solidFill>
                  <a:schemeClr val="bg2"/>
                </a:solidFill>
                <a:latin typeface="Times New Roman"/>
                <a:cs typeface="Times New Roman"/>
              </a:rPr>
              <a:t>of</a:t>
            </a:r>
            <a:r>
              <a:rPr lang="en-US" sz="4000" spc="5" dirty="0">
                <a:solidFill>
                  <a:schemeClr val="bg2"/>
                </a:solidFill>
                <a:latin typeface="Times New Roman"/>
                <a:cs typeface="Times New Roman"/>
              </a:rPr>
              <a:t> </a:t>
            </a:r>
            <a:r>
              <a:rPr lang="en-US" sz="4000" spc="155" dirty="0">
                <a:solidFill>
                  <a:schemeClr val="bg2"/>
                </a:solidFill>
                <a:latin typeface="Times New Roman"/>
                <a:cs typeface="Times New Roman"/>
              </a:rPr>
              <a:t>an</a:t>
            </a:r>
            <a:r>
              <a:rPr lang="en-US" sz="4000" spc="5" dirty="0">
                <a:solidFill>
                  <a:schemeClr val="bg2"/>
                </a:solidFill>
                <a:latin typeface="Times New Roman"/>
                <a:cs typeface="Times New Roman"/>
              </a:rPr>
              <a:t> </a:t>
            </a:r>
            <a:r>
              <a:rPr lang="en-US" sz="4000" spc="105" dirty="0">
                <a:solidFill>
                  <a:schemeClr val="bg2"/>
                </a:solidFill>
                <a:latin typeface="Times New Roman"/>
                <a:cs typeface="Times New Roman"/>
              </a:rPr>
              <a:t>expert</a:t>
            </a:r>
            <a:r>
              <a:rPr lang="en-US" sz="4000" spc="5" dirty="0">
                <a:solidFill>
                  <a:schemeClr val="bg2"/>
                </a:solidFill>
                <a:latin typeface="Times New Roman"/>
                <a:cs typeface="Times New Roman"/>
              </a:rPr>
              <a:t> </a:t>
            </a:r>
            <a:r>
              <a:rPr lang="en-US" sz="4000" spc="-10" dirty="0">
                <a:solidFill>
                  <a:schemeClr val="bg2"/>
                </a:solidFill>
                <a:latin typeface="Times New Roman"/>
                <a:cs typeface="Times New Roman"/>
              </a:rPr>
              <a:t>system</a:t>
            </a:r>
            <a:endParaRPr lang="en-US" sz="4000" dirty="0">
              <a:solidFill>
                <a:schemeClr val="bg2"/>
              </a:solidFill>
              <a:latin typeface="Times New Roman"/>
              <a:cs typeface="Times New Roman"/>
            </a:endParaRPr>
          </a:p>
          <a:p>
            <a:pPr marL="355600" indent="-342900">
              <a:spcBef>
                <a:spcPts val="720"/>
              </a:spcBef>
              <a:buSzPct val="76666"/>
              <a:buFont typeface="Arial"/>
              <a:buChar char="■"/>
              <a:tabLst>
                <a:tab pos="355600" algn="l"/>
              </a:tabLst>
            </a:pPr>
            <a:r>
              <a:rPr lang="en-US" sz="4000" spc="160" dirty="0">
                <a:solidFill>
                  <a:schemeClr val="bg2"/>
                </a:solidFill>
                <a:latin typeface="Times New Roman"/>
                <a:cs typeface="Times New Roman"/>
              </a:rPr>
              <a:t>Forward</a:t>
            </a:r>
            <a:r>
              <a:rPr lang="en-US" sz="4000" spc="-5" dirty="0">
                <a:solidFill>
                  <a:schemeClr val="bg2"/>
                </a:solidFill>
                <a:latin typeface="Times New Roman"/>
                <a:cs typeface="Times New Roman"/>
              </a:rPr>
              <a:t> </a:t>
            </a:r>
            <a:r>
              <a:rPr lang="en-US" sz="4000" spc="75" dirty="0">
                <a:solidFill>
                  <a:schemeClr val="bg2"/>
                </a:solidFill>
                <a:latin typeface="Times New Roman"/>
                <a:cs typeface="Times New Roman"/>
              </a:rPr>
              <a:t>chaining</a:t>
            </a:r>
            <a:r>
              <a:rPr lang="en-US" sz="4000" spc="10" dirty="0">
                <a:solidFill>
                  <a:schemeClr val="bg2"/>
                </a:solidFill>
                <a:latin typeface="Times New Roman"/>
                <a:cs typeface="Times New Roman"/>
              </a:rPr>
              <a:t> </a:t>
            </a:r>
            <a:r>
              <a:rPr lang="en-US" sz="4000" spc="155" dirty="0">
                <a:solidFill>
                  <a:schemeClr val="bg2"/>
                </a:solidFill>
                <a:latin typeface="Times New Roman"/>
                <a:cs typeface="Times New Roman"/>
              </a:rPr>
              <a:t>and</a:t>
            </a:r>
            <a:r>
              <a:rPr lang="en-US" sz="4000" spc="-5" dirty="0">
                <a:solidFill>
                  <a:schemeClr val="bg2"/>
                </a:solidFill>
                <a:latin typeface="Times New Roman"/>
                <a:cs typeface="Times New Roman"/>
              </a:rPr>
              <a:t> </a:t>
            </a:r>
            <a:r>
              <a:rPr lang="en-US" sz="4000" spc="135" dirty="0">
                <a:solidFill>
                  <a:schemeClr val="bg2"/>
                </a:solidFill>
                <a:latin typeface="Times New Roman"/>
                <a:cs typeface="Times New Roman"/>
              </a:rPr>
              <a:t>backward</a:t>
            </a:r>
            <a:r>
              <a:rPr lang="en-US" sz="4000" spc="15" dirty="0">
                <a:solidFill>
                  <a:schemeClr val="bg2"/>
                </a:solidFill>
                <a:latin typeface="Times New Roman"/>
                <a:cs typeface="Times New Roman"/>
              </a:rPr>
              <a:t> </a:t>
            </a:r>
            <a:r>
              <a:rPr lang="en-US" sz="4000" spc="65" dirty="0">
                <a:solidFill>
                  <a:schemeClr val="bg2"/>
                </a:solidFill>
                <a:latin typeface="Times New Roman"/>
                <a:cs typeface="Times New Roman"/>
              </a:rPr>
              <a:t>chaining</a:t>
            </a:r>
            <a:endParaRPr lang="en-US" sz="4000" dirty="0">
              <a:solidFill>
                <a:schemeClr val="bg2"/>
              </a:solidFill>
              <a:latin typeface="Times New Roman"/>
              <a:cs typeface="Times New Roman"/>
            </a:endParaRPr>
          </a:p>
          <a:p>
            <a:pPr marL="355600" indent="-342900">
              <a:spcBef>
                <a:spcPts val="720"/>
              </a:spcBef>
              <a:buSzPct val="76666"/>
              <a:buFont typeface="Arial"/>
              <a:buChar char="■"/>
              <a:tabLst>
                <a:tab pos="355600" algn="l"/>
              </a:tabLst>
            </a:pPr>
            <a:r>
              <a:rPr lang="en-US" sz="4000" spc="120" dirty="0">
                <a:solidFill>
                  <a:schemeClr val="bg2"/>
                </a:solidFill>
                <a:latin typeface="Times New Roman"/>
                <a:cs typeface="Times New Roman"/>
              </a:rPr>
              <a:t>Summary</a:t>
            </a:r>
            <a:endParaRPr lang="en-US" sz="4000" dirty="0">
              <a:solidFill>
                <a:schemeClr val="bg2"/>
              </a:solidFill>
              <a:latin typeface="Times New Roman"/>
              <a:cs typeface="Times New Roman"/>
            </a:endParaRPr>
          </a:p>
        </p:txBody>
      </p:sp>
    </p:spTree>
    <p:extLst>
      <p:ext uri="{BB962C8B-B14F-4D97-AF65-F5344CB8AC3E}">
        <p14:creationId xmlns:p14="http://schemas.microsoft.com/office/powerpoint/2010/main" val="655366226"/>
      </p:ext>
    </p:extLst>
  </p:cSld>
  <p:clrMapOvr>
    <a:masterClrMapping/>
  </p:clrMapOvr>
  <mc:AlternateContent xmlns:mc="http://schemas.openxmlformats.org/markup-compatibility/2006" xmlns:p14="http://schemas.microsoft.com/office/powerpoint/2010/main">
    <mc:Choice Requires="p14">
      <p:transition spd="med" p14:dur="700" advTm="30151">
        <p:fade/>
      </p:transition>
    </mc:Choice>
    <mc:Fallback xmlns="">
      <p:transition spd="med" advTm="30151">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1422400" y="528252"/>
            <a:ext cx="8534400" cy="690830"/>
          </a:xfrm>
          <a:prstGeom prst="rect">
            <a:avLst/>
          </a:prstGeom>
        </p:spPr>
        <p:txBody>
          <a:bodyPr vert="horz" wrap="square" lIns="0" tIns="74549" rIns="0" bIns="0" rtlCol="0" anchor="ctr">
            <a:spAutoFit/>
          </a:bodyPr>
          <a:lstStyle/>
          <a:p>
            <a:pPr marL="31750">
              <a:lnSpc>
                <a:spcPct val="100000"/>
              </a:lnSpc>
              <a:spcBef>
                <a:spcPts val="95"/>
              </a:spcBef>
            </a:pPr>
            <a:r>
              <a:rPr sz="4000" b="1" spc="145" dirty="0">
                <a:latin typeface="Times New Roman" panose="02020603050405020304" pitchFamily="18" charset="0"/>
                <a:cs typeface="Times New Roman" panose="02020603050405020304" pitchFamily="18" charset="0"/>
              </a:rPr>
              <a:t>Introduction,</a:t>
            </a:r>
            <a:r>
              <a:rPr sz="4000" b="1" spc="5" dirty="0">
                <a:latin typeface="Times New Roman" panose="02020603050405020304" pitchFamily="18" charset="0"/>
                <a:cs typeface="Times New Roman" panose="02020603050405020304" pitchFamily="18" charset="0"/>
              </a:rPr>
              <a:t> </a:t>
            </a:r>
            <a:r>
              <a:rPr sz="4000" b="1" spc="215" dirty="0">
                <a:latin typeface="Times New Roman" panose="02020603050405020304" pitchFamily="18" charset="0"/>
                <a:cs typeface="Times New Roman" panose="02020603050405020304" pitchFamily="18" charset="0"/>
              </a:rPr>
              <a:t>or</a:t>
            </a:r>
            <a:r>
              <a:rPr sz="4000" b="1" spc="5" dirty="0">
                <a:latin typeface="Times New Roman" panose="02020603050405020304" pitchFamily="18" charset="0"/>
                <a:cs typeface="Times New Roman" panose="02020603050405020304" pitchFamily="18" charset="0"/>
              </a:rPr>
              <a:t> </a:t>
            </a:r>
            <a:r>
              <a:rPr sz="4000" b="1" spc="155" dirty="0">
                <a:latin typeface="Times New Roman" panose="02020603050405020304" pitchFamily="18" charset="0"/>
                <a:cs typeface="Times New Roman" panose="02020603050405020304" pitchFamily="18" charset="0"/>
              </a:rPr>
              <a:t>what</a:t>
            </a:r>
            <a:r>
              <a:rPr sz="4000" b="1" dirty="0">
                <a:latin typeface="Times New Roman" panose="02020603050405020304" pitchFamily="18" charset="0"/>
                <a:cs typeface="Times New Roman" panose="02020603050405020304" pitchFamily="18" charset="0"/>
              </a:rPr>
              <a:t> is</a:t>
            </a:r>
            <a:r>
              <a:rPr sz="4000" b="1" spc="5" dirty="0">
                <a:latin typeface="Times New Roman" panose="02020603050405020304" pitchFamily="18" charset="0"/>
                <a:cs typeface="Times New Roman" panose="02020603050405020304" pitchFamily="18" charset="0"/>
              </a:rPr>
              <a:t> </a:t>
            </a:r>
            <a:r>
              <a:rPr sz="4000" b="1" spc="70" dirty="0">
                <a:latin typeface="Times New Roman" panose="02020603050405020304" pitchFamily="18" charset="0"/>
                <a:cs typeface="Times New Roman" panose="02020603050405020304" pitchFamily="18" charset="0"/>
              </a:rPr>
              <a:t>knowledge?</a:t>
            </a:r>
          </a:p>
        </p:txBody>
      </p:sp>
      <p:sp>
        <p:nvSpPr>
          <p:cNvPr id="3" name="object 3"/>
          <p:cNvSpPr txBox="1"/>
          <p:nvPr/>
        </p:nvSpPr>
        <p:spPr>
          <a:xfrm>
            <a:off x="2919716" y="1699791"/>
            <a:ext cx="8761985" cy="5047536"/>
          </a:xfrm>
          <a:prstGeom prst="rect">
            <a:avLst/>
          </a:prstGeom>
        </p:spPr>
        <p:txBody>
          <a:bodyPr vert="horz" wrap="square" lIns="0" tIns="12700" rIns="0" bIns="0" rtlCol="0">
            <a:spAutoFit/>
          </a:bodyPr>
          <a:lstStyle/>
          <a:p>
            <a:pPr marL="354965" marR="100330" indent="-342900">
              <a:spcBef>
                <a:spcPts val="100"/>
              </a:spcBef>
              <a:buSzPct val="76666"/>
              <a:buFont typeface="Arial"/>
              <a:buChar char="■"/>
              <a:tabLst>
                <a:tab pos="355600" algn="l"/>
                <a:tab pos="7291070" algn="l"/>
              </a:tabLst>
            </a:pPr>
            <a:r>
              <a:rPr sz="2800" b="1" spc="45" dirty="0">
                <a:solidFill>
                  <a:srgbClr val="FF0000"/>
                </a:solidFill>
                <a:latin typeface="Times New Roman"/>
                <a:cs typeface="Times New Roman"/>
              </a:rPr>
              <a:t>Knowledge</a:t>
            </a:r>
            <a:r>
              <a:rPr sz="2800" dirty="0">
                <a:solidFill>
                  <a:schemeClr val="bg2"/>
                </a:solidFill>
                <a:latin typeface="Times New Roman"/>
                <a:cs typeface="Times New Roman"/>
              </a:rPr>
              <a:t> is</a:t>
            </a:r>
            <a:r>
              <a:rPr sz="2800" spc="-5" dirty="0">
                <a:solidFill>
                  <a:schemeClr val="bg2"/>
                </a:solidFill>
                <a:latin typeface="Times New Roman"/>
                <a:cs typeface="Times New Roman"/>
              </a:rPr>
              <a:t> </a:t>
            </a:r>
            <a:r>
              <a:rPr sz="2800" dirty="0">
                <a:solidFill>
                  <a:schemeClr val="bg2"/>
                </a:solidFill>
                <a:latin typeface="Times New Roman"/>
                <a:cs typeface="Times New Roman"/>
              </a:rPr>
              <a:t>a</a:t>
            </a:r>
            <a:r>
              <a:rPr sz="2800" spc="5" dirty="0">
                <a:solidFill>
                  <a:schemeClr val="bg2"/>
                </a:solidFill>
                <a:latin typeface="Times New Roman"/>
                <a:cs typeface="Times New Roman"/>
              </a:rPr>
              <a:t> </a:t>
            </a:r>
            <a:r>
              <a:rPr sz="2800" dirty="0">
                <a:solidFill>
                  <a:schemeClr val="bg2"/>
                </a:solidFill>
                <a:latin typeface="Times New Roman"/>
                <a:cs typeface="Times New Roman"/>
              </a:rPr>
              <a:t>theoretical</a:t>
            </a:r>
            <a:r>
              <a:rPr sz="2800" spc="-5" dirty="0">
                <a:solidFill>
                  <a:schemeClr val="bg2"/>
                </a:solidFill>
                <a:latin typeface="Times New Roman"/>
                <a:cs typeface="Times New Roman"/>
              </a:rPr>
              <a:t> </a:t>
            </a:r>
            <a:r>
              <a:rPr sz="2800" dirty="0">
                <a:solidFill>
                  <a:schemeClr val="bg2"/>
                </a:solidFill>
                <a:latin typeface="Times New Roman"/>
                <a:cs typeface="Times New Roman"/>
              </a:rPr>
              <a:t>or</a:t>
            </a:r>
            <a:r>
              <a:rPr sz="2800" spc="15" dirty="0">
                <a:solidFill>
                  <a:schemeClr val="bg2"/>
                </a:solidFill>
                <a:latin typeface="Times New Roman"/>
                <a:cs typeface="Times New Roman"/>
              </a:rPr>
              <a:t> </a:t>
            </a:r>
            <a:r>
              <a:rPr sz="2800" spc="-10" dirty="0">
                <a:solidFill>
                  <a:schemeClr val="bg2"/>
                </a:solidFill>
                <a:latin typeface="Times New Roman"/>
                <a:cs typeface="Times New Roman"/>
              </a:rPr>
              <a:t>practical</a:t>
            </a:r>
            <a:r>
              <a:rPr lang="en-US" sz="2800" spc="-10" dirty="0">
                <a:solidFill>
                  <a:schemeClr val="bg2"/>
                </a:solidFill>
                <a:latin typeface="Times New Roman"/>
                <a:cs typeface="Times New Roman"/>
              </a:rPr>
              <a:t> </a:t>
            </a:r>
            <a:r>
              <a:rPr sz="2800" dirty="0">
                <a:solidFill>
                  <a:schemeClr val="bg2"/>
                </a:solidFill>
                <a:latin typeface="Times New Roman"/>
                <a:cs typeface="Times New Roman"/>
              </a:rPr>
              <a:t>understanding</a:t>
            </a:r>
            <a:r>
              <a:rPr sz="2800" spc="-25" dirty="0">
                <a:solidFill>
                  <a:schemeClr val="bg2"/>
                </a:solidFill>
                <a:latin typeface="Times New Roman"/>
                <a:cs typeface="Times New Roman"/>
              </a:rPr>
              <a:t> </a:t>
            </a:r>
            <a:r>
              <a:rPr sz="2800" dirty="0">
                <a:solidFill>
                  <a:schemeClr val="bg2"/>
                </a:solidFill>
                <a:latin typeface="Times New Roman"/>
                <a:cs typeface="Times New Roman"/>
              </a:rPr>
              <a:t>of</a:t>
            </a:r>
            <a:r>
              <a:rPr sz="2800" spc="-15" dirty="0">
                <a:solidFill>
                  <a:schemeClr val="bg2"/>
                </a:solidFill>
                <a:latin typeface="Times New Roman"/>
                <a:cs typeface="Times New Roman"/>
              </a:rPr>
              <a:t> </a:t>
            </a:r>
            <a:r>
              <a:rPr sz="2800" dirty="0">
                <a:solidFill>
                  <a:schemeClr val="bg2"/>
                </a:solidFill>
                <a:latin typeface="Times New Roman"/>
                <a:cs typeface="Times New Roman"/>
              </a:rPr>
              <a:t>a</a:t>
            </a:r>
            <a:r>
              <a:rPr sz="2800" spc="-15" dirty="0">
                <a:solidFill>
                  <a:schemeClr val="bg2"/>
                </a:solidFill>
                <a:latin typeface="Times New Roman"/>
                <a:cs typeface="Times New Roman"/>
              </a:rPr>
              <a:t> </a:t>
            </a:r>
            <a:r>
              <a:rPr sz="2800" dirty="0">
                <a:solidFill>
                  <a:schemeClr val="bg2"/>
                </a:solidFill>
                <a:latin typeface="Times New Roman"/>
                <a:cs typeface="Times New Roman"/>
              </a:rPr>
              <a:t>subject</a:t>
            </a:r>
            <a:r>
              <a:rPr sz="2800" spc="-20" dirty="0">
                <a:solidFill>
                  <a:schemeClr val="bg2"/>
                </a:solidFill>
                <a:latin typeface="Times New Roman"/>
                <a:cs typeface="Times New Roman"/>
              </a:rPr>
              <a:t> </a:t>
            </a:r>
            <a:r>
              <a:rPr sz="2800" dirty="0">
                <a:solidFill>
                  <a:schemeClr val="bg2"/>
                </a:solidFill>
                <a:latin typeface="Times New Roman"/>
                <a:cs typeface="Times New Roman"/>
              </a:rPr>
              <a:t>or</a:t>
            </a:r>
            <a:r>
              <a:rPr sz="2800" spc="-5" dirty="0">
                <a:solidFill>
                  <a:schemeClr val="bg2"/>
                </a:solidFill>
                <a:latin typeface="Times New Roman"/>
                <a:cs typeface="Times New Roman"/>
              </a:rPr>
              <a:t> </a:t>
            </a:r>
            <a:r>
              <a:rPr sz="2800" dirty="0">
                <a:solidFill>
                  <a:schemeClr val="bg2"/>
                </a:solidFill>
                <a:latin typeface="Times New Roman"/>
                <a:cs typeface="Times New Roman"/>
              </a:rPr>
              <a:t>a</a:t>
            </a:r>
            <a:r>
              <a:rPr sz="2800" spc="-10" dirty="0">
                <a:solidFill>
                  <a:schemeClr val="bg2"/>
                </a:solidFill>
                <a:latin typeface="Times New Roman"/>
                <a:cs typeface="Times New Roman"/>
              </a:rPr>
              <a:t> domain.</a:t>
            </a:r>
            <a:r>
              <a:rPr sz="2800" spc="750" dirty="0">
                <a:solidFill>
                  <a:schemeClr val="bg2"/>
                </a:solidFill>
                <a:latin typeface="Times New Roman"/>
                <a:cs typeface="Times New Roman"/>
              </a:rPr>
              <a:t> </a:t>
            </a:r>
            <a:endParaRPr lang="en-US" sz="2800" spc="750" dirty="0">
              <a:solidFill>
                <a:schemeClr val="bg2"/>
              </a:solidFill>
              <a:latin typeface="Times New Roman"/>
              <a:cs typeface="Times New Roman"/>
            </a:endParaRPr>
          </a:p>
          <a:p>
            <a:pPr marL="354965" marR="100330" indent="-342900">
              <a:spcBef>
                <a:spcPts val="100"/>
              </a:spcBef>
              <a:buSzPct val="76666"/>
              <a:buFont typeface="Arial"/>
              <a:buChar char="■"/>
              <a:tabLst>
                <a:tab pos="355600" algn="l"/>
                <a:tab pos="7291070" algn="l"/>
              </a:tabLst>
            </a:pPr>
            <a:r>
              <a:rPr sz="2800" b="1" dirty="0">
                <a:solidFill>
                  <a:srgbClr val="FF0000"/>
                </a:solidFill>
                <a:latin typeface="Times New Roman"/>
                <a:cs typeface="Times New Roman"/>
              </a:rPr>
              <a:t>Knowledge</a:t>
            </a:r>
            <a:r>
              <a:rPr sz="2800" spc="-25" dirty="0">
                <a:solidFill>
                  <a:schemeClr val="bg2"/>
                </a:solidFill>
                <a:latin typeface="Times New Roman"/>
                <a:cs typeface="Times New Roman"/>
              </a:rPr>
              <a:t> </a:t>
            </a:r>
            <a:r>
              <a:rPr sz="2800" dirty="0">
                <a:solidFill>
                  <a:schemeClr val="bg2"/>
                </a:solidFill>
                <a:latin typeface="Times New Roman"/>
                <a:cs typeface="Times New Roman"/>
              </a:rPr>
              <a:t>is</a:t>
            </a:r>
            <a:r>
              <a:rPr sz="2800" spc="-20" dirty="0">
                <a:solidFill>
                  <a:schemeClr val="bg2"/>
                </a:solidFill>
                <a:latin typeface="Times New Roman"/>
                <a:cs typeface="Times New Roman"/>
              </a:rPr>
              <a:t> </a:t>
            </a:r>
            <a:r>
              <a:rPr sz="2800" dirty="0">
                <a:solidFill>
                  <a:schemeClr val="bg2"/>
                </a:solidFill>
                <a:latin typeface="Times New Roman"/>
                <a:cs typeface="Times New Roman"/>
              </a:rPr>
              <a:t>also the</a:t>
            </a:r>
            <a:r>
              <a:rPr sz="2800" spc="-15" dirty="0">
                <a:solidFill>
                  <a:schemeClr val="bg2"/>
                </a:solidFill>
                <a:latin typeface="Times New Roman"/>
                <a:cs typeface="Times New Roman"/>
              </a:rPr>
              <a:t> </a:t>
            </a:r>
            <a:r>
              <a:rPr sz="2800" dirty="0">
                <a:solidFill>
                  <a:schemeClr val="bg2"/>
                </a:solidFill>
                <a:latin typeface="Times New Roman"/>
                <a:cs typeface="Times New Roman"/>
              </a:rPr>
              <a:t>sum</a:t>
            </a:r>
            <a:r>
              <a:rPr sz="2800" spc="-20" dirty="0">
                <a:solidFill>
                  <a:schemeClr val="bg2"/>
                </a:solidFill>
                <a:latin typeface="Times New Roman"/>
                <a:cs typeface="Times New Roman"/>
              </a:rPr>
              <a:t> </a:t>
            </a:r>
            <a:r>
              <a:rPr sz="2800" dirty="0">
                <a:solidFill>
                  <a:schemeClr val="bg2"/>
                </a:solidFill>
                <a:latin typeface="Times New Roman"/>
                <a:cs typeface="Times New Roman"/>
              </a:rPr>
              <a:t>of</a:t>
            </a:r>
            <a:r>
              <a:rPr sz="2800" spc="-15" dirty="0">
                <a:solidFill>
                  <a:schemeClr val="bg2"/>
                </a:solidFill>
                <a:latin typeface="Times New Roman"/>
                <a:cs typeface="Times New Roman"/>
              </a:rPr>
              <a:t> </a:t>
            </a:r>
            <a:r>
              <a:rPr sz="2800" dirty="0">
                <a:solidFill>
                  <a:schemeClr val="bg2"/>
                </a:solidFill>
                <a:latin typeface="Times New Roman"/>
                <a:cs typeface="Times New Roman"/>
              </a:rPr>
              <a:t>what</a:t>
            </a:r>
            <a:r>
              <a:rPr sz="2800" spc="-20" dirty="0">
                <a:solidFill>
                  <a:schemeClr val="bg2"/>
                </a:solidFill>
                <a:latin typeface="Times New Roman"/>
                <a:cs typeface="Times New Roman"/>
              </a:rPr>
              <a:t> </a:t>
            </a:r>
            <a:r>
              <a:rPr sz="2800" dirty="0">
                <a:solidFill>
                  <a:schemeClr val="bg2"/>
                </a:solidFill>
                <a:latin typeface="Times New Roman"/>
                <a:cs typeface="Times New Roman"/>
              </a:rPr>
              <a:t>is</a:t>
            </a:r>
            <a:r>
              <a:rPr sz="2800" spc="-15" dirty="0">
                <a:solidFill>
                  <a:schemeClr val="bg2"/>
                </a:solidFill>
                <a:latin typeface="Times New Roman"/>
                <a:cs typeface="Times New Roman"/>
              </a:rPr>
              <a:t> </a:t>
            </a:r>
            <a:r>
              <a:rPr sz="2800" spc="-10" dirty="0">
                <a:solidFill>
                  <a:schemeClr val="bg2"/>
                </a:solidFill>
                <a:latin typeface="Times New Roman"/>
                <a:cs typeface="Times New Roman"/>
              </a:rPr>
              <a:t>currently </a:t>
            </a:r>
            <a:r>
              <a:rPr sz="2800" dirty="0">
                <a:solidFill>
                  <a:schemeClr val="bg2"/>
                </a:solidFill>
                <a:latin typeface="Times New Roman"/>
                <a:cs typeface="Times New Roman"/>
              </a:rPr>
              <a:t>known,</a:t>
            </a:r>
            <a:r>
              <a:rPr sz="2800" spc="-40" dirty="0">
                <a:solidFill>
                  <a:schemeClr val="bg2"/>
                </a:solidFill>
                <a:latin typeface="Times New Roman"/>
                <a:cs typeface="Times New Roman"/>
              </a:rPr>
              <a:t> </a:t>
            </a:r>
            <a:r>
              <a:rPr sz="2800" dirty="0">
                <a:solidFill>
                  <a:schemeClr val="bg2"/>
                </a:solidFill>
                <a:latin typeface="Times New Roman"/>
                <a:cs typeface="Times New Roman"/>
              </a:rPr>
              <a:t>and</a:t>
            </a:r>
            <a:r>
              <a:rPr sz="2800" spc="-20" dirty="0">
                <a:solidFill>
                  <a:schemeClr val="bg2"/>
                </a:solidFill>
                <a:latin typeface="Times New Roman"/>
                <a:cs typeface="Times New Roman"/>
              </a:rPr>
              <a:t> </a:t>
            </a:r>
            <a:r>
              <a:rPr sz="2800" dirty="0">
                <a:solidFill>
                  <a:schemeClr val="bg2"/>
                </a:solidFill>
                <a:latin typeface="Times New Roman"/>
                <a:cs typeface="Times New Roman"/>
              </a:rPr>
              <a:t>apparently</a:t>
            </a:r>
            <a:r>
              <a:rPr sz="2800" spc="-25" dirty="0">
                <a:solidFill>
                  <a:schemeClr val="bg2"/>
                </a:solidFill>
                <a:latin typeface="Times New Roman"/>
                <a:cs typeface="Times New Roman"/>
              </a:rPr>
              <a:t> </a:t>
            </a:r>
            <a:r>
              <a:rPr sz="2800" dirty="0">
                <a:solidFill>
                  <a:schemeClr val="bg2"/>
                </a:solidFill>
                <a:latin typeface="Times New Roman"/>
                <a:cs typeface="Times New Roman"/>
              </a:rPr>
              <a:t>knowledge</a:t>
            </a:r>
            <a:r>
              <a:rPr sz="2800" spc="-20" dirty="0">
                <a:solidFill>
                  <a:schemeClr val="bg2"/>
                </a:solidFill>
                <a:latin typeface="Times New Roman"/>
                <a:cs typeface="Times New Roman"/>
              </a:rPr>
              <a:t> </a:t>
            </a:r>
            <a:r>
              <a:rPr sz="2800" dirty="0">
                <a:solidFill>
                  <a:schemeClr val="bg2"/>
                </a:solidFill>
                <a:latin typeface="Times New Roman"/>
                <a:cs typeface="Times New Roman"/>
              </a:rPr>
              <a:t>is</a:t>
            </a:r>
            <a:r>
              <a:rPr sz="2800" spc="-25" dirty="0">
                <a:solidFill>
                  <a:schemeClr val="bg2"/>
                </a:solidFill>
                <a:latin typeface="Times New Roman"/>
                <a:cs typeface="Times New Roman"/>
              </a:rPr>
              <a:t> </a:t>
            </a:r>
            <a:r>
              <a:rPr sz="2800" spc="-10" dirty="0">
                <a:solidFill>
                  <a:schemeClr val="bg2"/>
                </a:solidFill>
                <a:latin typeface="Times New Roman"/>
                <a:cs typeface="Times New Roman"/>
              </a:rPr>
              <a:t>power.</a:t>
            </a:r>
            <a:r>
              <a:rPr sz="2800" dirty="0">
                <a:solidFill>
                  <a:schemeClr val="bg2"/>
                </a:solidFill>
                <a:latin typeface="Times New Roman"/>
                <a:cs typeface="Times New Roman"/>
              </a:rPr>
              <a:t>	</a:t>
            </a:r>
            <a:endParaRPr lang="en-US" sz="2800" dirty="0">
              <a:solidFill>
                <a:schemeClr val="bg2"/>
              </a:solidFill>
              <a:latin typeface="Times New Roman"/>
              <a:cs typeface="Times New Roman"/>
            </a:endParaRPr>
          </a:p>
          <a:p>
            <a:pPr marL="354965" marR="100330" indent="-342900">
              <a:spcBef>
                <a:spcPts val="100"/>
              </a:spcBef>
              <a:buSzPct val="76666"/>
              <a:buFont typeface="Arial"/>
              <a:buChar char="■"/>
              <a:tabLst>
                <a:tab pos="355600" algn="l"/>
                <a:tab pos="7291070" algn="l"/>
              </a:tabLst>
            </a:pPr>
            <a:r>
              <a:rPr sz="2800" spc="-10" dirty="0">
                <a:solidFill>
                  <a:schemeClr val="bg2"/>
                </a:solidFill>
                <a:latin typeface="Times New Roman"/>
                <a:cs typeface="Times New Roman"/>
              </a:rPr>
              <a:t>Those </a:t>
            </a:r>
            <a:r>
              <a:rPr sz="2800" dirty="0">
                <a:solidFill>
                  <a:schemeClr val="bg2"/>
                </a:solidFill>
                <a:latin typeface="Times New Roman"/>
                <a:cs typeface="Times New Roman"/>
              </a:rPr>
              <a:t>who</a:t>
            </a:r>
            <a:r>
              <a:rPr sz="2800" spc="-35" dirty="0">
                <a:solidFill>
                  <a:schemeClr val="bg2"/>
                </a:solidFill>
                <a:latin typeface="Times New Roman"/>
                <a:cs typeface="Times New Roman"/>
              </a:rPr>
              <a:t> </a:t>
            </a:r>
            <a:r>
              <a:rPr sz="2800" dirty="0">
                <a:solidFill>
                  <a:schemeClr val="bg2"/>
                </a:solidFill>
                <a:latin typeface="Times New Roman"/>
                <a:cs typeface="Times New Roman"/>
              </a:rPr>
              <a:t>possess</a:t>
            </a:r>
            <a:r>
              <a:rPr sz="2800" spc="-30" dirty="0">
                <a:solidFill>
                  <a:schemeClr val="bg2"/>
                </a:solidFill>
                <a:latin typeface="Times New Roman"/>
                <a:cs typeface="Times New Roman"/>
              </a:rPr>
              <a:t> </a:t>
            </a:r>
            <a:r>
              <a:rPr sz="2800" dirty="0">
                <a:solidFill>
                  <a:schemeClr val="bg2"/>
                </a:solidFill>
                <a:latin typeface="Times New Roman"/>
                <a:cs typeface="Times New Roman"/>
              </a:rPr>
              <a:t>knowledge</a:t>
            </a:r>
            <a:r>
              <a:rPr sz="2800" spc="-20" dirty="0">
                <a:solidFill>
                  <a:schemeClr val="bg2"/>
                </a:solidFill>
                <a:latin typeface="Times New Roman"/>
                <a:cs typeface="Times New Roman"/>
              </a:rPr>
              <a:t> </a:t>
            </a:r>
            <a:r>
              <a:rPr sz="2800" dirty="0">
                <a:solidFill>
                  <a:schemeClr val="bg2"/>
                </a:solidFill>
                <a:latin typeface="Times New Roman"/>
                <a:cs typeface="Times New Roman"/>
              </a:rPr>
              <a:t>are</a:t>
            </a:r>
            <a:r>
              <a:rPr sz="2800" spc="-25" dirty="0">
                <a:solidFill>
                  <a:schemeClr val="bg2"/>
                </a:solidFill>
                <a:latin typeface="Times New Roman"/>
                <a:cs typeface="Times New Roman"/>
              </a:rPr>
              <a:t> </a:t>
            </a:r>
            <a:r>
              <a:rPr sz="2800" dirty="0">
                <a:solidFill>
                  <a:schemeClr val="bg2"/>
                </a:solidFill>
                <a:latin typeface="Times New Roman"/>
                <a:cs typeface="Times New Roman"/>
              </a:rPr>
              <a:t>called</a:t>
            </a:r>
            <a:r>
              <a:rPr sz="2800" spc="-20" dirty="0">
                <a:solidFill>
                  <a:schemeClr val="bg2"/>
                </a:solidFill>
                <a:latin typeface="Times New Roman"/>
                <a:cs typeface="Times New Roman"/>
              </a:rPr>
              <a:t> </a:t>
            </a:r>
            <a:r>
              <a:rPr sz="2800" b="1" spc="-10" dirty="0">
                <a:solidFill>
                  <a:srgbClr val="FF0000"/>
                </a:solidFill>
                <a:latin typeface="Times New Roman"/>
                <a:cs typeface="Times New Roman"/>
              </a:rPr>
              <a:t>experts</a:t>
            </a:r>
            <a:r>
              <a:rPr sz="2800" spc="-10" dirty="0">
                <a:solidFill>
                  <a:schemeClr val="bg2"/>
                </a:solidFill>
                <a:latin typeface="Times New Roman"/>
                <a:cs typeface="Times New Roman"/>
              </a:rPr>
              <a:t>.</a:t>
            </a:r>
            <a:endParaRPr sz="2800" dirty="0">
              <a:solidFill>
                <a:schemeClr val="bg2"/>
              </a:solidFill>
              <a:latin typeface="Times New Roman"/>
              <a:cs typeface="Times New Roman"/>
            </a:endParaRPr>
          </a:p>
          <a:p>
            <a:pPr marL="354965" marR="5080" indent="-342900">
              <a:spcBef>
                <a:spcPts val="730"/>
              </a:spcBef>
              <a:buSzPct val="76666"/>
              <a:buFont typeface="Arial"/>
              <a:buChar char="■"/>
              <a:tabLst>
                <a:tab pos="355600" algn="l"/>
                <a:tab pos="1786255" algn="l"/>
                <a:tab pos="8001000" algn="l"/>
              </a:tabLst>
            </a:pPr>
            <a:r>
              <a:rPr sz="2800" dirty="0">
                <a:solidFill>
                  <a:schemeClr val="bg2"/>
                </a:solidFill>
                <a:latin typeface="Times New Roman"/>
                <a:cs typeface="Times New Roman"/>
              </a:rPr>
              <a:t>Anyone</a:t>
            </a:r>
            <a:r>
              <a:rPr sz="2800" spc="-10" dirty="0">
                <a:solidFill>
                  <a:schemeClr val="bg2"/>
                </a:solidFill>
                <a:latin typeface="Times New Roman"/>
                <a:cs typeface="Times New Roman"/>
              </a:rPr>
              <a:t> </a:t>
            </a:r>
            <a:r>
              <a:rPr sz="2800" dirty="0">
                <a:solidFill>
                  <a:schemeClr val="bg2"/>
                </a:solidFill>
                <a:latin typeface="Times New Roman"/>
                <a:cs typeface="Times New Roman"/>
              </a:rPr>
              <a:t>can</a:t>
            </a:r>
            <a:r>
              <a:rPr sz="2800" spc="-5" dirty="0">
                <a:solidFill>
                  <a:schemeClr val="bg2"/>
                </a:solidFill>
                <a:latin typeface="Times New Roman"/>
                <a:cs typeface="Times New Roman"/>
              </a:rPr>
              <a:t> </a:t>
            </a:r>
            <a:r>
              <a:rPr sz="2800" dirty="0">
                <a:solidFill>
                  <a:schemeClr val="bg2"/>
                </a:solidFill>
                <a:latin typeface="Times New Roman"/>
                <a:cs typeface="Times New Roman"/>
              </a:rPr>
              <a:t>be</a:t>
            </a:r>
            <a:r>
              <a:rPr sz="2800" spc="-10" dirty="0">
                <a:solidFill>
                  <a:schemeClr val="bg2"/>
                </a:solidFill>
                <a:latin typeface="Times New Roman"/>
                <a:cs typeface="Times New Roman"/>
              </a:rPr>
              <a:t> </a:t>
            </a:r>
            <a:r>
              <a:rPr sz="2800" dirty="0">
                <a:solidFill>
                  <a:schemeClr val="bg2"/>
                </a:solidFill>
                <a:latin typeface="Times New Roman"/>
                <a:cs typeface="Times New Roman"/>
              </a:rPr>
              <a:t>considered</a:t>
            </a:r>
            <a:r>
              <a:rPr sz="2800" spc="-5" dirty="0">
                <a:solidFill>
                  <a:schemeClr val="bg2"/>
                </a:solidFill>
                <a:latin typeface="Times New Roman"/>
                <a:cs typeface="Times New Roman"/>
              </a:rPr>
              <a:t> </a:t>
            </a:r>
            <a:r>
              <a:rPr sz="2800" dirty="0">
                <a:solidFill>
                  <a:schemeClr val="bg2"/>
                </a:solidFill>
                <a:latin typeface="Times New Roman"/>
                <a:cs typeface="Times New Roman"/>
              </a:rPr>
              <a:t>a</a:t>
            </a:r>
            <a:r>
              <a:rPr sz="2800" spc="-5" dirty="0">
                <a:solidFill>
                  <a:schemeClr val="bg2"/>
                </a:solidFill>
                <a:latin typeface="Times New Roman"/>
                <a:cs typeface="Times New Roman"/>
              </a:rPr>
              <a:t> </a:t>
            </a:r>
            <a:r>
              <a:rPr sz="2800" b="1" spc="100" dirty="0">
                <a:solidFill>
                  <a:srgbClr val="FF0000"/>
                </a:solidFill>
                <a:latin typeface="Times New Roman"/>
                <a:cs typeface="Times New Roman"/>
              </a:rPr>
              <a:t>domain</a:t>
            </a:r>
            <a:r>
              <a:rPr sz="2800" b="1" spc="-10" dirty="0">
                <a:solidFill>
                  <a:srgbClr val="FF0000"/>
                </a:solidFill>
                <a:latin typeface="Times New Roman"/>
                <a:cs typeface="Times New Roman"/>
              </a:rPr>
              <a:t> </a:t>
            </a:r>
            <a:r>
              <a:rPr sz="2800" b="1" spc="105" dirty="0">
                <a:solidFill>
                  <a:srgbClr val="FF0000"/>
                </a:solidFill>
                <a:latin typeface="Times New Roman"/>
                <a:cs typeface="Times New Roman"/>
              </a:rPr>
              <a:t>expert</a:t>
            </a:r>
            <a:r>
              <a:rPr sz="2800" b="1" spc="-5" dirty="0">
                <a:solidFill>
                  <a:srgbClr val="FF0000"/>
                </a:solidFill>
                <a:latin typeface="Times New Roman"/>
                <a:cs typeface="Times New Roman"/>
              </a:rPr>
              <a:t> </a:t>
            </a:r>
            <a:r>
              <a:rPr sz="2800" dirty="0">
                <a:solidFill>
                  <a:schemeClr val="bg2"/>
                </a:solidFill>
                <a:latin typeface="Times New Roman"/>
                <a:cs typeface="Times New Roman"/>
              </a:rPr>
              <a:t>if</a:t>
            </a:r>
            <a:r>
              <a:rPr sz="2800" spc="-5" dirty="0">
                <a:solidFill>
                  <a:schemeClr val="bg2"/>
                </a:solidFill>
                <a:latin typeface="Times New Roman"/>
                <a:cs typeface="Times New Roman"/>
              </a:rPr>
              <a:t> </a:t>
            </a:r>
            <a:r>
              <a:rPr sz="2800" dirty="0">
                <a:solidFill>
                  <a:schemeClr val="bg2"/>
                </a:solidFill>
                <a:latin typeface="Times New Roman"/>
                <a:cs typeface="Times New Roman"/>
              </a:rPr>
              <a:t>he</a:t>
            </a:r>
            <a:r>
              <a:rPr sz="2800" spc="-10" dirty="0">
                <a:solidFill>
                  <a:schemeClr val="bg2"/>
                </a:solidFill>
                <a:latin typeface="Times New Roman"/>
                <a:cs typeface="Times New Roman"/>
              </a:rPr>
              <a:t> </a:t>
            </a:r>
            <a:r>
              <a:rPr sz="2800" spc="-25" dirty="0">
                <a:solidFill>
                  <a:schemeClr val="bg2"/>
                </a:solidFill>
                <a:latin typeface="Times New Roman"/>
                <a:cs typeface="Times New Roman"/>
              </a:rPr>
              <a:t>or </a:t>
            </a:r>
            <a:r>
              <a:rPr sz="2800" dirty="0">
                <a:solidFill>
                  <a:schemeClr val="bg2"/>
                </a:solidFill>
                <a:latin typeface="Times New Roman"/>
                <a:cs typeface="Times New Roman"/>
              </a:rPr>
              <a:t>she</a:t>
            </a:r>
            <a:r>
              <a:rPr sz="2800" spc="-25" dirty="0">
                <a:solidFill>
                  <a:schemeClr val="bg2"/>
                </a:solidFill>
                <a:latin typeface="Times New Roman"/>
                <a:cs typeface="Times New Roman"/>
              </a:rPr>
              <a:t> </a:t>
            </a:r>
            <a:r>
              <a:rPr sz="2800" dirty="0">
                <a:solidFill>
                  <a:schemeClr val="bg2"/>
                </a:solidFill>
                <a:latin typeface="Times New Roman"/>
                <a:cs typeface="Times New Roman"/>
              </a:rPr>
              <a:t>has</a:t>
            </a:r>
            <a:r>
              <a:rPr sz="2800" spc="-20" dirty="0">
                <a:solidFill>
                  <a:schemeClr val="bg2"/>
                </a:solidFill>
                <a:latin typeface="Times New Roman"/>
                <a:cs typeface="Times New Roman"/>
              </a:rPr>
              <a:t> </a:t>
            </a:r>
            <a:r>
              <a:rPr sz="2800" dirty="0">
                <a:solidFill>
                  <a:schemeClr val="bg2"/>
                </a:solidFill>
                <a:latin typeface="Times New Roman"/>
                <a:cs typeface="Times New Roman"/>
              </a:rPr>
              <a:t>deep</a:t>
            </a:r>
            <a:r>
              <a:rPr sz="2800" spc="-15" dirty="0">
                <a:solidFill>
                  <a:schemeClr val="bg2"/>
                </a:solidFill>
                <a:latin typeface="Times New Roman"/>
                <a:cs typeface="Times New Roman"/>
              </a:rPr>
              <a:t> </a:t>
            </a:r>
            <a:r>
              <a:rPr sz="2800" dirty="0">
                <a:solidFill>
                  <a:schemeClr val="bg2"/>
                </a:solidFill>
                <a:latin typeface="Times New Roman"/>
                <a:cs typeface="Times New Roman"/>
              </a:rPr>
              <a:t>knowledge</a:t>
            </a:r>
            <a:r>
              <a:rPr sz="2800" spc="-15" dirty="0">
                <a:solidFill>
                  <a:schemeClr val="bg2"/>
                </a:solidFill>
                <a:latin typeface="Times New Roman"/>
                <a:cs typeface="Times New Roman"/>
              </a:rPr>
              <a:t> </a:t>
            </a:r>
            <a:r>
              <a:rPr sz="2800" dirty="0">
                <a:solidFill>
                  <a:schemeClr val="bg2"/>
                </a:solidFill>
                <a:latin typeface="Times New Roman"/>
                <a:cs typeface="Times New Roman"/>
              </a:rPr>
              <a:t>(of</a:t>
            </a:r>
            <a:r>
              <a:rPr sz="2800" spc="-20" dirty="0">
                <a:solidFill>
                  <a:schemeClr val="bg2"/>
                </a:solidFill>
                <a:latin typeface="Times New Roman"/>
                <a:cs typeface="Times New Roman"/>
              </a:rPr>
              <a:t> </a:t>
            </a:r>
            <a:r>
              <a:rPr sz="2800" dirty="0">
                <a:solidFill>
                  <a:schemeClr val="bg2"/>
                </a:solidFill>
                <a:latin typeface="Times New Roman"/>
                <a:cs typeface="Times New Roman"/>
              </a:rPr>
              <a:t>both</a:t>
            </a:r>
            <a:r>
              <a:rPr sz="2800" spc="-15" dirty="0">
                <a:solidFill>
                  <a:schemeClr val="bg2"/>
                </a:solidFill>
                <a:latin typeface="Times New Roman"/>
                <a:cs typeface="Times New Roman"/>
              </a:rPr>
              <a:t> </a:t>
            </a:r>
            <a:r>
              <a:rPr sz="2800" b="1" dirty="0">
                <a:solidFill>
                  <a:srgbClr val="FF0000"/>
                </a:solidFill>
                <a:latin typeface="Times New Roman"/>
                <a:cs typeface="Times New Roman"/>
              </a:rPr>
              <a:t>facts</a:t>
            </a:r>
            <a:r>
              <a:rPr sz="2800" spc="-5" dirty="0">
                <a:solidFill>
                  <a:schemeClr val="bg2"/>
                </a:solidFill>
                <a:latin typeface="Times New Roman"/>
                <a:cs typeface="Times New Roman"/>
              </a:rPr>
              <a:t> </a:t>
            </a:r>
            <a:r>
              <a:rPr sz="2800" dirty="0">
                <a:solidFill>
                  <a:schemeClr val="bg2"/>
                </a:solidFill>
                <a:latin typeface="Times New Roman"/>
                <a:cs typeface="Times New Roman"/>
              </a:rPr>
              <a:t>and</a:t>
            </a:r>
            <a:r>
              <a:rPr sz="2800" spc="-15" dirty="0">
                <a:solidFill>
                  <a:schemeClr val="bg2"/>
                </a:solidFill>
                <a:latin typeface="Times New Roman"/>
                <a:cs typeface="Times New Roman"/>
              </a:rPr>
              <a:t> </a:t>
            </a:r>
            <a:r>
              <a:rPr sz="2800" b="1" spc="-10" dirty="0">
                <a:solidFill>
                  <a:srgbClr val="FF0000"/>
                </a:solidFill>
                <a:latin typeface="Times New Roman"/>
                <a:cs typeface="Times New Roman"/>
              </a:rPr>
              <a:t>rules</a:t>
            </a:r>
            <a:r>
              <a:rPr sz="2800" spc="-10" dirty="0">
                <a:solidFill>
                  <a:schemeClr val="bg2"/>
                </a:solidFill>
                <a:latin typeface="Times New Roman"/>
                <a:cs typeface="Times New Roman"/>
              </a:rPr>
              <a:t>) </a:t>
            </a:r>
            <a:r>
              <a:rPr sz="2800" dirty="0">
                <a:solidFill>
                  <a:schemeClr val="bg2"/>
                </a:solidFill>
                <a:latin typeface="Times New Roman"/>
                <a:cs typeface="Times New Roman"/>
              </a:rPr>
              <a:t>and</a:t>
            </a:r>
            <a:r>
              <a:rPr sz="2800" spc="-20" dirty="0">
                <a:solidFill>
                  <a:schemeClr val="bg2"/>
                </a:solidFill>
                <a:latin typeface="Times New Roman"/>
                <a:cs typeface="Times New Roman"/>
              </a:rPr>
              <a:t> </a:t>
            </a:r>
            <a:r>
              <a:rPr sz="2800" b="1" dirty="0">
                <a:solidFill>
                  <a:srgbClr val="FF0000"/>
                </a:solidFill>
                <a:latin typeface="Times New Roman"/>
                <a:cs typeface="Times New Roman"/>
              </a:rPr>
              <a:t>strong</a:t>
            </a:r>
            <a:r>
              <a:rPr sz="2800" b="1" spc="-10" dirty="0">
                <a:solidFill>
                  <a:srgbClr val="FF0000"/>
                </a:solidFill>
                <a:latin typeface="Times New Roman"/>
                <a:cs typeface="Times New Roman"/>
              </a:rPr>
              <a:t> </a:t>
            </a:r>
            <a:r>
              <a:rPr sz="2800" b="1" dirty="0">
                <a:solidFill>
                  <a:srgbClr val="FF0000"/>
                </a:solidFill>
                <a:latin typeface="Times New Roman"/>
                <a:cs typeface="Times New Roman"/>
              </a:rPr>
              <a:t>practical</a:t>
            </a:r>
            <a:r>
              <a:rPr sz="2800" b="1" spc="-15" dirty="0">
                <a:solidFill>
                  <a:srgbClr val="FF0000"/>
                </a:solidFill>
                <a:latin typeface="Times New Roman"/>
                <a:cs typeface="Times New Roman"/>
              </a:rPr>
              <a:t> </a:t>
            </a:r>
            <a:r>
              <a:rPr sz="2800" b="1" dirty="0">
                <a:solidFill>
                  <a:srgbClr val="FF0000"/>
                </a:solidFill>
                <a:latin typeface="Times New Roman"/>
                <a:cs typeface="Times New Roman"/>
              </a:rPr>
              <a:t>experience</a:t>
            </a:r>
            <a:r>
              <a:rPr sz="2800" spc="-10" dirty="0">
                <a:solidFill>
                  <a:srgbClr val="FF0000"/>
                </a:solidFill>
                <a:latin typeface="Times New Roman"/>
                <a:cs typeface="Times New Roman"/>
              </a:rPr>
              <a:t> </a:t>
            </a:r>
            <a:r>
              <a:rPr sz="2800" dirty="0">
                <a:solidFill>
                  <a:schemeClr val="bg2"/>
                </a:solidFill>
                <a:latin typeface="Times New Roman"/>
                <a:cs typeface="Times New Roman"/>
              </a:rPr>
              <a:t>in</a:t>
            </a:r>
            <a:r>
              <a:rPr sz="2800" spc="-10" dirty="0">
                <a:solidFill>
                  <a:schemeClr val="bg2"/>
                </a:solidFill>
                <a:latin typeface="Times New Roman"/>
                <a:cs typeface="Times New Roman"/>
              </a:rPr>
              <a:t> </a:t>
            </a:r>
            <a:r>
              <a:rPr sz="2800" dirty="0">
                <a:solidFill>
                  <a:schemeClr val="bg2"/>
                </a:solidFill>
                <a:latin typeface="Times New Roman"/>
                <a:cs typeface="Times New Roman"/>
              </a:rPr>
              <a:t>a</a:t>
            </a:r>
            <a:r>
              <a:rPr sz="2800" spc="-10" dirty="0">
                <a:solidFill>
                  <a:schemeClr val="bg2"/>
                </a:solidFill>
                <a:latin typeface="Times New Roman"/>
                <a:cs typeface="Times New Roman"/>
              </a:rPr>
              <a:t> particular domain.</a:t>
            </a:r>
            <a:r>
              <a:rPr lang="en-US" sz="2800" spc="-10" dirty="0">
                <a:solidFill>
                  <a:schemeClr val="bg2"/>
                </a:solidFill>
                <a:latin typeface="Times New Roman"/>
                <a:cs typeface="Times New Roman"/>
              </a:rPr>
              <a:t> </a:t>
            </a:r>
          </a:p>
          <a:p>
            <a:pPr marL="354965" marR="5080" indent="-342900">
              <a:spcBef>
                <a:spcPts val="730"/>
              </a:spcBef>
              <a:buSzPct val="76666"/>
              <a:buFont typeface="Arial"/>
              <a:buChar char="■"/>
              <a:tabLst>
                <a:tab pos="355600" algn="l"/>
                <a:tab pos="1786255" algn="l"/>
                <a:tab pos="8001000" algn="l"/>
              </a:tabLst>
            </a:pPr>
            <a:r>
              <a:rPr sz="2800" dirty="0">
                <a:solidFill>
                  <a:schemeClr val="bg2"/>
                </a:solidFill>
                <a:latin typeface="Times New Roman"/>
                <a:cs typeface="Times New Roman"/>
              </a:rPr>
              <a:t>The</a:t>
            </a:r>
            <a:r>
              <a:rPr sz="2800" spc="-20" dirty="0">
                <a:solidFill>
                  <a:schemeClr val="bg2"/>
                </a:solidFill>
                <a:latin typeface="Times New Roman"/>
                <a:cs typeface="Times New Roman"/>
              </a:rPr>
              <a:t> </a:t>
            </a:r>
            <a:r>
              <a:rPr sz="2800" dirty="0">
                <a:solidFill>
                  <a:schemeClr val="bg2"/>
                </a:solidFill>
                <a:latin typeface="Times New Roman"/>
                <a:cs typeface="Times New Roman"/>
              </a:rPr>
              <a:t>area</a:t>
            </a:r>
            <a:r>
              <a:rPr sz="2800" spc="-5" dirty="0">
                <a:solidFill>
                  <a:schemeClr val="bg2"/>
                </a:solidFill>
                <a:latin typeface="Times New Roman"/>
                <a:cs typeface="Times New Roman"/>
              </a:rPr>
              <a:t> </a:t>
            </a:r>
            <a:r>
              <a:rPr sz="2800" dirty="0">
                <a:solidFill>
                  <a:schemeClr val="bg2"/>
                </a:solidFill>
                <a:latin typeface="Times New Roman"/>
                <a:cs typeface="Times New Roman"/>
              </a:rPr>
              <a:t>of</a:t>
            </a:r>
            <a:r>
              <a:rPr sz="2800" spc="-5" dirty="0">
                <a:solidFill>
                  <a:schemeClr val="bg2"/>
                </a:solidFill>
                <a:latin typeface="Times New Roman"/>
                <a:cs typeface="Times New Roman"/>
              </a:rPr>
              <a:t> </a:t>
            </a:r>
            <a:r>
              <a:rPr sz="2800" dirty="0">
                <a:solidFill>
                  <a:schemeClr val="bg2"/>
                </a:solidFill>
                <a:latin typeface="Times New Roman"/>
                <a:cs typeface="Times New Roman"/>
              </a:rPr>
              <a:t>the</a:t>
            </a:r>
            <a:r>
              <a:rPr sz="2800" spc="-10" dirty="0">
                <a:solidFill>
                  <a:schemeClr val="bg2"/>
                </a:solidFill>
                <a:latin typeface="Times New Roman"/>
                <a:cs typeface="Times New Roman"/>
              </a:rPr>
              <a:t> </a:t>
            </a:r>
            <a:r>
              <a:rPr sz="2800" dirty="0">
                <a:solidFill>
                  <a:schemeClr val="bg2"/>
                </a:solidFill>
                <a:latin typeface="Times New Roman"/>
                <a:cs typeface="Times New Roman"/>
              </a:rPr>
              <a:t>domain</a:t>
            </a:r>
            <a:r>
              <a:rPr sz="2800" spc="-5" dirty="0">
                <a:solidFill>
                  <a:schemeClr val="bg2"/>
                </a:solidFill>
                <a:latin typeface="Times New Roman"/>
                <a:cs typeface="Times New Roman"/>
              </a:rPr>
              <a:t> </a:t>
            </a:r>
            <a:r>
              <a:rPr sz="2800" dirty="0">
                <a:solidFill>
                  <a:schemeClr val="bg2"/>
                </a:solidFill>
                <a:latin typeface="Times New Roman"/>
                <a:cs typeface="Times New Roman"/>
              </a:rPr>
              <a:t>may</a:t>
            </a:r>
            <a:r>
              <a:rPr sz="2800" spc="5" dirty="0">
                <a:solidFill>
                  <a:schemeClr val="bg2"/>
                </a:solidFill>
                <a:latin typeface="Times New Roman"/>
                <a:cs typeface="Times New Roman"/>
              </a:rPr>
              <a:t> </a:t>
            </a:r>
            <a:r>
              <a:rPr sz="2800" dirty="0">
                <a:solidFill>
                  <a:schemeClr val="bg2"/>
                </a:solidFill>
                <a:latin typeface="Times New Roman"/>
                <a:cs typeface="Times New Roman"/>
              </a:rPr>
              <a:t>be</a:t>
            </a:r>
            <a:r>
              <a:rPr sz="2800" spc="-5" dirty="0">
                <a:solidFill>
                  <a:schemeClr val="bg2"/>
                </a:solidFill>
                <a:latin typeface="Times New Roman"/>
                <a:cs typeface="Times New Roman"/>
              </a:rPr>
              <a:t> </a:t>
            </a:r>
            <a:r>
              <a:rPr sz="2800" spc="-10" dirty="0">
                <a:solidFill>
                  <a:schemeClr val="bg2"/>
                </a:solidFill>
                <a:latin typeface="Times New Roman"/>
                <a:cs typeface="Times New Roman"/>
              </a:rPr>
              <a:t>limited.</a:t>
            </a:r>
            <a:r>
              <a:rPr sz="2800" dirty="0">
                <a:solidFill>
                  <a:schemeClr val="bg2"/>
                </a:solidFill>
                <a:latin typeface="Times New Roman"/>
                <a:cs typeface="Times New Roman"/>
              </a:rPr>
              <a:t>	</a:t>
            </a:r>
            <a:endParaRPr lang="en-US" sz="2800" dirty="0">
              <a:solidFill>
                <a:schemeClr val="bg2"/>
              </a:solidFill>
              <a:latin typeface="Times New Roman"/>
              <a:cs typeface="Times New Roman"/>
            </a:endParaRPr>
          </a:p>
          <a:p>
            <a:pPr marL="354965" marR="5080" indent="-342900">
              <a:spcBef>
                <a:spcPts val="730"/>
              </a:spcBef>
              <a:buSzPct val="76666"/>
              <a:buFont typeface="Arial"/>
              <a:buChar char="■"/>
              <a:tabLst>
                <a:tab pos="355600" algn="l"/>
                <a:tab pos="1786255" algn="l"/>
                <a:tab pos="8001000" algn="l"/>
              </a:tabLst>
            </a:pPr>
            <a:r>
              <a:rPr sz="2800" spc="-25" dirty="0">
                <a:solidFill>
                  <a:schemeClr val="bg2"/>
                </a:solidFill>
                <a:latin typeface="Times New Roman"/>
                <a:cs typeface="Times New Roman"/>
              </a:rPr>
              <a:t>In </a:t>
            </a:r>
            <a:r>
              <a:rPr sz="2800" dirty="0">
                <a:solidFill>
                  <a:schemeClr val="bg2"/>
                </a:solidFill>
                <a:latin typeface="Times New Roman"/>
                <a:cs typeface="Times New Roman"/>
              </a:rPr>
              <a:t>general,</a:t>
            </a:r>
            <a:r>
              <a:rPr sz="2800" spc="-15" dirty="0">
                <a:solidFill>
                  <a:schemeClr val="bg2"/>
                </a:solidFill>
                <a:latin typeface="Times New Roman"/>
                <a:cs typeface="Times New Roman"/>
              </a:rPr>
              <a:t> </a:t>
            </a:r>
            <a:r>
              <a:rPr sz="2800" dirty="0">
                <a:solidFill>
                  <a:schemeClr val="bg2"/>
                </a:solidFill>
                <a:latin typeface="Times New Roman"/>
                <a:cs typeface="Times New Roman"/>
              </a:rPr>
              <a:t>an</a:t>
            </a:r>
            <a:r>
              <a:rPr sz="2800" spc="-15" dirty="0">
                <a:solidFill>
                  <a:schemeClr val="bg2"/>
                </a:solidFill>
                <a:latin typeface="Times New Roman"/>
                <a:cs typeface="Times New Roman"/>
              </a:rPr>
              <a:t> </a:t>
            </a:r>
            <a:r>
              <a:rPr sz="2800" b="1" dirty="0">
                <a:solidFill>
                  <a:srgbClr val="FF0000"/>
                </a:solidFill>
                <a:latin typeface="Times New Roman"/>
                <a:cs typeface="Times New Roman"/>
              </a:rPr>
              <a:t>expert</a:t>
            </a:r>
            <a:r>
              <a:rPr sz="2800" spc="-20" dirty="0">
                <a:solidFill>
                  <a:schemeClr val="bg2"/>
                </a:solidFill>
                <a:latin typeface="Times New Roman"/>
                <a:cs typeface="Times New Roman"/>
              </a:rPr>
              <a:t> </a:t>
            </a:r>
            <a:r>
              <a:rPr sz="2800" dirty="0">
                <a:solidFill>
                  <a:schemeClr val="bg2"/>
                </a:solidFill>
                <a:latin typeface="Times New Roman"/>
                <a:cs typeface="Times New Roman"/>
              </a:rPr>
              <a:t>is</a:t>
            </a:r>
            <a:r>
              <a:rPr sz="2800" spc="-20" dirty="0">
                <a:solidFill>
                  <a:schemeClr val="bg2"/>
                </a:solidFill>
                <a:latin typeface="Times New Roman"/>
                <a:cs typeface="Times New Roman"/>
              </a:rPr>
              <a:t> </a:t>
            </a:r>
            <a:r>
              <a:rPr sz="2800" dirty="0">
                <a:solidFill>
                  <a:schemeClr val="bg2"/>
                </a:solidFill>
                <a:latin typeface="Times New Roman"/>
                <a:cs typeface="Times New Roman"/>
              </a:rPr>
              <a:t>a</a:t>
            </a:r>
            <a:r>
              <a:rPr sz="2800" spc="-10" dirty="0">
                <a:solidFill>
                  <a:schemeClr val="bg2"/>
                </a:solidFill>
                <a:latin typeface="Times New Roman"/>
                <a:cs typeface="Times New Roman"/>
              </a:rPr>
              <a:t> </a:t>
            </a:r>
            <a:r>
              <a:rPr sz="2800" dirty="0">
                <a:solidFill>
                  <a:schemeClr val="bg2"/>
                </a:solidFill>
                <a:latin typeface="Times New Roman"/>
                <a:cs typeface="Times New Roman"/>
              </a:rPr>
              <a:t>skilful</a:t>
            </a:r>
            <a:r>
              <a:rPr sz="2800" spc="-5" dirty="0">
                <a:solidFill>
                  <a:schemeClr val="bg2"/>
                </a:solidFill>
                <a:latin typeface="Times New Roman"/>
                <a:cs typeface="Times New Roman"/>
              </a:rPr>
              <a:t> </a:t>
            </a:r>
            <a:r>
              <a:rPr sz="2800" dirty="0">
                <a:solidFill>
                  <a:schemeClr val="bg2"/>
                </a:solidFill>
                <a:latin typeface="Times New Roman"/>
                <a:cs typeface="Times New Roman"/>
              </a:rPr>
              <a:t>person</a:t>
            </a:r>
            <a:r>
              <a:rPr sz="2800" spc="-15" dirty="0">
                <a:solidFill>
                  <a:schemeClr val="bg2"/>
                </a:solidFill>
                <a:latin typeface="Times New Roman"/>
                <a:cs typeface="Times New Roman"/>
              </a:rPr>
              <a:t> </a:t>
            </a:r>
            <a:r>
              <a:rPr sz="2800" dirty="0">
                <a:solidFill>
                  <a:schemeClr val="bg2"/>
                </a:solidFill>
                <a:latin typeface="Times New Roman"/>
                <a:cs typeface="Times New Roman"/>
              </a:rPr>
              <a:t>who</a:t>
            </a:r>
            <a:r>
              <a:rPr sz="2800" spc="-15" dirty="0">
                <a:solidFill>
                  <a:schemeClr val="bg2"/>
                </a:solidFill>
                <a:latin typeface="Times New Roman"/>
                <a:cs typeface="Times New Roman"/>
              </a:rPr>
              <a:t> </a:t>
            </a:r>
            <a:r>
              <a:rPr sz="2800" dirty="0">
                <a:solidFill>
                  <a:schemeClr val="bg2"/>
                </a:solidFill>
                <a:latin typeface="Times New Roman"/>
                <a:cs typeface="Times New Roman"/>
              </a:rPr>
              <a:t>can</a:t>
            </a:r>
            <a:r>
              <a:rPr sz="2800" spc="-10" dirty="0">
                <a:solidFill>
                  <a:schemeClr val="bg2"/>
                </a:solidFill>
                <a:latin typeface="Times New Roman"/>
                <a:cs typeface="Times New Roman"/>
              </a:rPr>
              <a:t> </a:t>
            </a:r>
            <a:r>
              <a:rPr sz="2800" spc="-25" dirty="0">
                <a:solidFill>
                  <a:schemeClr val="bg2"/>
                </a:solidFill>
                <a:latin typeface="Times New Roman"/>
                <a:cs typeface="Times New Roman"/>
              </a:rPr>
              <a:t>do </a:t>
            </a:r>
            <a:r>
              <a:rPr sz="2800" dirty="0">
                <a:solidFill>
                  <a:schemeClr val="bg2"/>
                </a:solidFill>
                <a:latin typeface="Times New Roman"/>
                <a:cs typeface="Times New Roman"/>
              </a:rPr>
              <a:t>things</a:t>
            </a:r>
            <a:r>
              <a:rPr sz="2800" spc="-35" dirty="0">
                <a:solidFill>
                  <a:schemeClr val="bg2"/>
                </a:solidFill>
                <a:latin typeface="Times New Roman"/>
                <a:cs typeface="Times New Roman"/>
              </a:rPr>
              <a:t> </a:t>
            </a:r>
            <a:r>
              <a:rPr sz="2800" dirty="0">
                <a:solidFill>
                  <a:schemeClr val="bg2"/>
                </a:solidFill>
                <a:latin typeface="Times New Roman"/>
                <a:cs typeface="Times New Roman"/>
              </a:rPr>
              <a:t>other</a:t>
            </a:r>
            <a:r>
              <a:rPr sz="2800" spc="-25" dirty="0">
                <a:solidFill>
                  <a:schemeClr val="bg2"/>
                </a:solidFill>
                <a:latin typeface="Times New Roman"/>
                <a:cs typeface="Times New Roman"/>
              </a:rPr>
              <a:t> </a:t>
            </a:r>
            <a:r>
              <a:rPr sz="2800" dirty="0">
                <a:solidFill>
                  <a:schemeClr val="bg2"/>
                </a:solidFill>
                <a:latin typeface="Times New Roman"/>
                <a:cs typeface="Times New Roman"/>
              </a:rPr>
              <a:t>people</a:t>
            </a:r>
            <a:r>
              <a:rPr sz="2800" spc="-15" dirty="0">
                <a:solidFill>
                  <a:schemeClr val="bg2"/>
                </a:solidFill>
                <a:latin typeface="Times New Roman"/>
                <a:cs typeface="Times New Roman"/>
              </a:rPr>
              <a:t> </a:t>
            </a:r>
            <a:r>
              <a:rPr sz="2800" spc="-10" dirty="0">
                <a:solidFill>
                  <a:schemeClr val="bg2"/>
                </a:solidFill>
                <a:latin typeface="Times New Roman"/>
                <a:cs typeface="Times New Roman"/>
              </a:rPr>
              <a:t>cannot.</a:t>
            </a:r>
            <a:endParaRPr sz="2800" dirty="0">
              <a:solidFill>
                <a:schemeClr val="bg2"/>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med" p14:dur="700" advTm="284719">
        <p:fade/>
      </p:transition>
    </mc:Choice>
    <mc:Fallback xmlns="">
      <p:transition spd="med" advTm="284719">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744948" y="1600200"/>
            <a:ext cx="8061959" cy="5016758"/>
          </a:xfrm>
          <a:prstGeom prst="rect">
            <a:avLst/>
          </a:prstGeom>
        </p:spPr>
        <p:txBody>
          <a:bodyPr vert="horz" wrap="square" lIns="0" tIns="12700" rIns="0" bIns="0" rtlCol="0">
            <a:spAutoFit/>
          </a:bodyPr>
          <a:lstStyle/>
          <a:p>
            <a:pPr marL="354965" marR="5080" indent="-342900">
              <a:spcBef>
                <a:spcPts val="100"/>
              </a:spcBef>
              <a:buSzPct val="76666"/>
              <a:buFont typeface="Arial"/>
              <a:buChar char="■"/>
              <a:tabLst>
                <a:tab pos="355600" algn="l"/>
              </a:tabLst>
            </a:pPr>
            <a:r>
              <a:rPr sz="3000" dirty="0">
                <a:solidFill>
                  <a:schemeClr val="bg2"/>
                </a:solidFill>
                <a:latin typeface="Times New Roman"/>
                <a:cs typeface="Times New Roman"/>
              </a:rPr>
              <a:t>The</a:t>
            </a:r>
            <a:r>
              <a:rPr sz="3000" spc="-25" dirty="0">
                <a:solidFill>
                  <a:schemeClr val="bg2"/>
                </a:solidFill>
                <a:latin typeface="Times New Roman"/>
                <a:cs typeface="Times New Roman"/>
              </a:rPr>
              <a:t> </a:t>
            </a:r>
            <a:r>
              <a:rPr sz="3000" dirty="0">
                <a:solidFill>
                  <a:schemeClr val="bg2"/>
                </a:solidFill>
                <a:latin typeface="Times New Roman"/>
                <a:cs typeface="Times New Roman"/>
              </a:rPr>
              <a:t>human</a:t>
            </a:r>
            <a:r>
              <a:rPr sz="3000" spc="-10" dirty="0">
                <a:solidFill>
                  <a:schemeClr val="bg2"/>
                </a:solidFill>
                <a:latin typeface="Times New Roman"/>
                <a:cs typeface="Times New Roman"/>
              </a:rPr>
              <a:t> </a:t>
            </a:r>
            <a:r>
              <a:rPr sz="3000" dirty="0">
                <a:solidFill>
                  <a:schemeClr val="bg2"/>
                </a:solidFill>
                <a:latin typeface="Times New Roman"/>
                <a:cs typeface="Times New Roman"/>
              </a:rPr>
              <a:t>mental</a:t>
            </a:r>
            <a:r>
              <a:rPr sz="3000" spc="-20" dirty="0">
                <a:solidFill>
                  <a:schemeClr val="bg2"/>
                </a:solidFill>
                <a:latin typeface="Times New Roman"/>
                <a:cs typeface="Times New Roman"/>
              </a:rPr>
              <a:t> </a:t>
            </a:r>
            <a:r>
              <a:rPr sz="3000" dirty="0">
                <a:solidFill>
                  <a:schemeClr val="bg2"/>
                </a:solidFill>
                <a:latin typeface="Times New Roman"/>
                <a:cs typeface="Times New Roman"/>
              </a:rPr>
              <a:t>process</a:t>
            </a:r>
            <a:r>
              <a:rPr sz="3000" spc="-15" dirty="0">
                <a:solidFill>
                  <a:schemeClr val="bg2"/>
                </a:solidFill>
                <a:latin typeface="Times New Roman"/>
                <a:cs typeface="Times New Roman"/>
              </a:rPr>
              <a:t> </a:t>
            </a:r>
            <a:r>
              <a:rPr sz="3000" dirty="0">
                <a:solidFill>
                  <a:schemeClr val="bg2"/>
                </a:solidFill>
                <a:latin typeface="Times New Roman"/>
                <a:cs typeface="Times New Roman"/>
              </a:rPr>
              <a:t>is</a:t>
            </a:r>
            <a:r>
              <a:rPr sz="3000" spc="-5" dirty="0">
                <a:solidFill>
                  <a:schemeClr val="bg2"/>
                </a:solidFill>
                <a:latin typeface="Times New Roman"/>
                <a:cs typeface="Times New Roman"/>
              </a:rPr>
              <a:t> </a:t>
            </a:r>
            <a:r>
              <a:rPr sz="3000" dirty="0">
                <a:solidFill>
                  <a:schemeClr val="bg2"/>
                </a:solidFill>
                <a:latin typeface="Times New Roman"/>
                <a:cs typeface="Times New Roman"/>
              </a:rPr>
              <a:t>internal, and</a:t>
            </a:r>
            <a:r>
              <a:rPr sz="3000" spc="-15" dirty="0">
                <a:solidFill>
                  <a:schemeClr val="bg2"/>
                </a:solidFill>
                <a:latin typeface="Times New Roman"/>
                <a:cs typeface="Times New Roman"/>
              </a:rPr>
              <a:t> </a:t>
            </a:r>
            <a:r>
              <a:rPr sz="3000" dirty="0">
                <a:solidFill>
                  <a:schemeClr val="bg2"/>
                </a:solidFill>
                <a:latin typeface="Times New Roman"/>
                <a:cs typeface="Times New Roman"/>
              </a:rPr>
              <a:t>it</a:t>
            </a:r>
            <a:r>
              <a:rPr sz="3000" spc="-15" dirty="0">
                <a:solidFill>
                  <a:schemeClr val="bg2"/>
                </a:solidFill>
                <a:latin typeface="Times New Roman"/>
                <a:cs typeface="Times New Roman"/>
              </a:rPr>
              <a:t> </a:t>
            </a:r>
            <a:r>
              <a:rPr sz="3000" dirty="0">
                <a:solidFill>
                  <a:schemeClr val="bg2"/>
                </a:solidFill>
                <a:latin typeface="Times New Roman"/>
                <a:cs typeface="Times New Roman"/>
              </a:rPr>
              <a:t>is</a:t>
            </a:r>
            <a:r>
              <a:rPr sz="3000" spc="-15" dirty="0">
                <a:solidFill>
                  <a:schemeClr val="bg2"/>
                </a:solidFill>
                <a:latin typeface="Times New Roman"/>
                <a:cs typeface="Times New Roman"/>
              </a:rPr>
              <a:t> </a:t>
            </a:r>
            <a:r>
              <a:rPr sz="3000" spc="-25" dirty="0">
                <a:solidFill>
                  <a:schemeClr val="bg2"/>
                </a:solidFill>
                <a:latin typeface="Times New Roman"/>
                <a:cs typeface="Times New Roman"/>
              </a:rPr>
              <a:t>too </a:t>
            </a:r>
            <a:r>
              <a:rPr sz="3000" dirty="0">
                <a:solidFill>
                  <a:schemeClr val="bg2"/>
                </a:solidFill>
                <a:latin typeface="Times New Roman"/>
                <a:cs typeface="Times New Roman"/>
              </a:rPr>
              <a:t>complex</a:t>
            </a:r>
            <a:r>
              <a:rPr sz="3000" spc="-10" dirty="0">
                <a:solidFill>
                  <a:schemeClr val="bg2"/>
                </a:solidFill>
                <a:latin typeface="Times New Roman"/>
                <a:cs typeface="Times New Roman"/>
              </a:rPr>
              <a:t> </a:t>
            </a:r>
            <a:r>
              <a:rPr sz="3000" dirty="0">
                <a:solidFill>
                  <a:schemeClr val="bg2"/>
                </a:solidFill>
                <a:latin typeface="Times New Roman"/>
                <a:cs typeface="Times New Roman"/>
              </a:rPr>
              <a:t>to</a:t>
            </a:r>
            <a:r>
              <a:rPr sz="3000" spc="-10" dirty="0">
                <a:solidFill>
                  <a:schemeClr val="bg2"/>
                </a:solidFill>
                <a:latin typeface="Times New Roman"/>
                <a:cs typeface="Times New Roman"/>
              </a:rPr>
              <a:t> </a:t>
            </a:r>
            <a:r>
              <a:rPr sz="3000" dirty="0">
                <a:solidFill>
                  <a:schemeClr val="bg2"/>
                </a:solidFill>
                <a:latin typeface="Times New Roman"/>
                <a:cs typeface="Times New Roman"/>
              </a:rPr>
              <a:t>be</a:t>
            </a:r>
            <a:r>
              <a:rPr sz="3000" spc="-15" dirty="0">
                <a:solidFill>
                  <a:schemeClr val="bg2"/>
                </a:solidFill>
                <a:latin typeface="Times New Roman"/>
                <a:cs typeface="Times New Roman"/>
              </a:rPr>
              <a:t> </a:t>
            </a:r>
            <a:r>
              <a:rPr sz="3000" dirty="0">
                <a:solidFill>
                  <a:schemeClr val="bg2"/>
                </a:solidFill>
                <a:latin typeface="Times New Roman"/>
                <a:cs typeface="Times New Roman"/>
              </a:rPr>
              <a:t>represented</a:t>
            </a:r>
            <a:r>
              <a:rPr sz="3000" spc="-10" dirty="0">
                <a:solidFill>
                  <a:schemeClr val="bg2"/>
                </a:solidFill>
                <a:latin typeface="Times New Roman"/>
                <a:cs typeface="Times New Roman"/>
              </a:rPr>
              <a:t> </a:t>
            </a:r>
            <a:r>
              <a:rPr sz="3000" dirty="0">
                <a:solidFill>
                  <a:schemeClr val="bg2"/>
                </a:solidFill>
                <a:latin typeface="Times New Roman"/>
                <a:cs typeface="Times New Roman"/>
              </a:rPr>
              <a:t>as</a:t>
            </a:r>
            <a:r>
              <a:rPr sz="3000" spc="-15" dirty="0">
                <a:solidFill>
                  <a:schemeClr val="bg2"/>
                </a:solidFill>
                <a:latin typeface="Times New Roman"/>
                <a:cs typeface="Times New Roman"/>
              </a:rPr>
              <a:t> </a:t>
            </a:r>
            <a:r>
              <a:rPr sz="3000" dirty="0">
                <a:solidFill>
                  <a:schemeClr val="bg2"/>
                </a:solidFill>
                <a:latin typeface="Times New Roman"/>
                <a:cs typeface="Times New Roman"/>
              </a:rPr>
              <a:t>an</a:t>
            </a:r>
            <a:r>
              <a:rPr sz="3000" spc="-10" dirty="0">
                <a:solidFill>
                  <a:schemeClr val="bg2"/>
                </a:solidFill>
                <a:latin typeface="Times New Roman"/>
                <a:cs typeface="Times New Roman"/>
              </a:rPr>
              <a:t> algorithm. </a:t>
            </a:r>
            <a:r>
              <a:rPr sz="3000" dirty="0">
                <a:solidFill>
                  <a:schemeClr val="bg2"/>
                </a:solidFill>
                <a:latin typeface="Times New Roman"/>
                <a:cs typeface="Times New Roman"/>
              </a:rPr>
              <a:t>However,</a:t>
            </a:r>
            <a:r>
              <a:rPr sz="3000" spc="-15" dirty="0">
                <a:solidFill>
                  <a:schemeClr val="bg2"/>
                </a:solidFill>
                <a:latin typeface="Times New Roman"/>
                <a:cs typeface="Times New Roman"/>
              </a:rPr>
              <a:t> </a:t>
            </a:r>
            <a:r>
              <a:rPr sz="3000" dirty="0">
                <a:solidFill>
                  <a:schemeClr val="bg2"/>
                </a:solidFill>
                <a:latin typeface="Times New Roman"/>
                <a:cs typeface="Times New Roman"/>
              </a:rPr>
              <a:t>most</a:t>
            </a:r>
            <a:r>
              <a:rPr sz="3000" spc="-20" dirty="0">
                <a:solidFill>
                  <a:schemeClr val="bg2"/>
                </a:solidFill>
                <a:latin typeface="Times New Roman"/>
                <a:cs typeface="Times New Roman"/>
              </a:rPr>
              <a:t> </a:t>
            </a:r>
            <a:r>
              <a:rPr sz="3000" dirty="0">
                <a:solidFill>
                  <a:schemeClr val="bg2"/>
                </a:solidFill>
                <a:latin typeface="Times New Roman"/>
                <a:cs typeface="Times New Roman"/>
              </a:rPr>
              <a:t>experts</a:t>
            </a:r>
            <a:r>
              <a:rPr sz="3000" spc="-15" dirty="0">
                <a:solidFill>
                  <a:schemeClr val="bg2"/>
                </a:solidFill>
                <a:latin typeface="Times New Roman"/>
                <a:cs typeface="Times New Roman"/>
              </a:rPr>
              <a:t> </a:t>
            </a:r>
            <a:r>
              <a:rPr sz="3000" dirty="0">
                <a:solidFill>
                  <a:schemeClr val="bg2"/>
                </a:solidFill>
                <a:latin typeface="Times New Roman"/>
                <a:cs typeface="Times New Roman"/>
              </a:rPr>
              <a:t>are</a:t>
            </a:r>
            <a:r>
              <a:rPr sz="3000" spc="-15" dirty="0">
                <a:solidFill>
                  <a:schemeClr val="bg2"/>
                </a:solidFill>
                <a:latin typeface="Times New Roman"/>
                <a:cs typeface="Times New Roman"/>
              </a:rPr>
              <a:t> </a:t>
            </a:r>
            <a:r>
              <a:rPr sz="3000" dirty="0">
                <a:solidFill>
                  <a:schemeClr val="bg2"/>
                </a:solidFill>
                <a:latin typeface="Times New Roman"/>
                <a:cs typeface="Times New Roman"/>
              </a:rPr>
              <a:t>capable</a:t>
            </a:r>
            <a:r>
              <a:rPr sz="3000" spc="-15" dirty="0">
                <a:solidFill>
                  <a:schemeClr val="bg2"/>
                </a:solidFill>
                <a:latin typeface="Times New Roman"/>
                <a:cs typeface="Times New Roman"/>
              </a:rPr>
              <a:t> </a:t>
            </a:r>
            <a:r>
              <a:rPr sz="3000" dirty="0">
                <a:solidFill>
                  <a:schemeClr val="bg2"/>
                </a:solidFill>
                <a:latin typeface="Times New Roman"/>
                <a:cs typeface="Times New Roman"/>
              </a:rPr>
              <a:t>of</a:t>
            </a:r>
            <a:r>
              <a:rPr sz="3000" spc="-10" dirty="0">
                <a:solidFill>
                  <a:schemeClr val="bg2"/>
                </a:solidFill>
                <a:latin typeface="Times New Roman"/>
                <a:cs typeface="Times New Roman"/>
              </a:rPr>
              <a:t> expressing </a:t>
            </a:r>
            <a:r>
              <a:rPr sz="3000" dirty="0">
                <a:solidFill>
                  <a:schemeClr val="bg2"/>
                </a:solidFill>
                <a:latin typeface="Times New Roman"/>
                <a:cs typeface="Times New Roman"/>
              </a:rPr>
              <a:t>their</a:t>
            </a:r>
            <a:r>
              <a:rPr sz="3000" spc="-10" dirty="0">
                <a:solidFill>
                  <a:schemeClr val="bg2"/>
                </a:solidFill>
                <a:latin typeface="Times New Roman"/>
                <a:cs typeface="Times New Roman"/>
              </a:rPr>
              <a:t> </a:t>
            </a:r>
            <a:r>
              <a:rPr sz="3000" dirty="0">
                <a:solidFill>
                  <a:schemeClr val="bg2"/>
                </a:solidFill>
                <a:latin typeface="Times New Roman"/>
                <a:cs typeface="Times New Roman"/>
              </a:rPr>
              <a:t>knowledge</a:t>
            </a:r>
            <a:r>
              <a:rPr sz="3000" spc="-10" dirty="0">
                <a:solidFill>
                  <a:schemeClr val="bg2"/>
                </a:solidFill>
                <a:latin typeface="Times New Roman"/>
                <a:cs typeface="Times New Roman"/>
              </a:rPr>
              <a:t> </a:t>
            </a:r>
            <a:r>
              <a:rPr sz="3000" dirty="0">
                <a:solidFill>
                  <a:schemeClr val="bg2"/>
                </a:solidFill>
                <a:latin typeface="Times New Roman"/>
                <a:cs typeface="Times New Roman"/>
              </a:rPr>
              <a:t>in</a:t>
            </a:r>
            <a:r>
              <a:rPr sz="3000" spc="10" dirty="0">
                <a:solidFill>
                  <a:schemeClr val="bg2"/>
                </a:solidFill>
                <a:latin typeface="Times New Roman"/>
                <a:cs typeface="Times New Roman"/>
              </a:rPr>
              <a:t> </a:t>
            </a:r>
            <a:r>
              <a:rPr sz="3000" dirty="0">
                <a:solidFill>
                  <a:schemeClr val="bg2"/>
                </a:solidFill>
                <a:latin typeface="Times New Roman"/>
                <a:cs typeface="Times New Roman"/>
              </a:rPr>
              <a:t>the</a:t>
            </a:r>
            <a:r>
              <a:rPr sz="3000" spc="-10" dirty="0">
                <a:solidFill>
                  <a:schemeClr val="bg2"/>
                </a:solidFill>
                <a:latin typeface="Times New Roman"/>
                <a:cs typeface="Times New Roman"/>
              </a:rPr>
              <a:t> </a:t>
            </a:r>
            <a:r>
              <a:rPr sz="3000" dirty="0">
                <a:solidFill>
                  <a:schemeClr val="bg2"/>
                </a:solidFill>
                <a:latin typeface="Times New Roman"/>
                <a:cs typeface="Times New Roman"/>
              </a:rPr>
              <a:t>form</a:t>
            </a:r>
            <a:r>
              <a:rPr sz="3000" spc="-10" dirty="0">
                <a:solidFill>
                  <a:schemeClr val="bg2"/>
                </a:solidFill>
                <a:latin typeface="Times New Roman"/>
                <a:cs typeface="Times New Roman"/>
              </a:rPr>
              <a:t> </a:t>
            </a:r>
            <a:r>
              <a:rPr sz="3000" dirty="0">
                <a:solidFill>
                  <a:schemeClr val="bg2"/>
                </a:solidFill>
                <a:latin typeface="Times New Roman"/>
                <a:cs typeface="Times New Roman"/>
              </a:rPr>
              <a:t>of</a:t>
            </a:r>
            <a:r>
              <a:rPr sz="3000" spc="-15" dirty="0">
                <a:solidFill>
                  <a:schemeClr val="bg2"/>
                </a:solidFill>
                <a:latin typeface="Times New Roman"/>
                <a:cs typeface="Times New Roman"/>
              </a:rPr>
              <a:t> </a:t>
            </a:r>
            <a:r>
              <a:rPr sz="3000" spc="90" dirty="0">
                <a:solidFill>
                  <a:schemeClr val="bg2"/>
                </a:solidFill>
                <a:latin typeface="Times New Roman"/>
                <a:cs typeface="Times New Roman"/>
              </a:rPr>
              <a:t>rules</a:t>
            </a:r>
            <a:r>
              <a:rPr sz="3000" spc="-10" dirty="0">
                <a:solidFill>
                  <a:schemeClr val="bg2"/>
                </a:solidFill>
                <a:latin typeface="Times New Roman"/>
                <a:cs typeface="Times New Roman"/>
              </a:rPr>
              <a:t> </a:t>
            </a:r>
            <a:r>
              <a:rPr sz="3000" dirty="0">
                <a:solidFill>
                  <a:schemeClr val="bg2"/>
                </a:solidFill>
                <a:latin typeface="Times New Roman"/>
                <a:cs typeface="Times New Roman"/>
              </a:rPr>
              <a:t>for</a:t>
            </a:r>
            <a:r>
              <a:rPr sz="3000" spc="-15" dirty="0">
                <a:solidFill>
                  <a:schemeClr val="bg2"/>
                </a:solidFill>
                <a:latin typeface="Times New Roman"/>
                <a:cs typeface="Times New Roman"/>
              </a:rPr>
              <a:t> </a:t>
            </a:r>
            <a:r>
              <a:rPr sz="3000" spc="-10" dirty="0">
                <a:solidFill>
                  <a:schemeClr val="bg2"/>
                </a:solidFill>
                <a:latin typeface="Times New Roman"/>
                <a:cs typeface="Times New Roman"/>
              </a:rPr>
              <a:t>problem solving.</a:t>
            </a:r>
            <a:endParaRPr sz="3000" dirty="0">
              <a:solidFill>
                <a:schemeClr val="bg2"/>
              </a:solidFill>
              <a:latin typeface="Times New Roman"/>
              <a:cs typeface="Times New Roman"/>
            </a:endParaRPr>
          </a:p>
          <a:p>
            <a:pPr marL="354965" marR="2377440">
              <a:spcBef>
                <a:spcPts val="2880"/>
              </a:spcBef>
              <a:tabLst>
                <a:tab pos="1840864" algn="l"/>
              </a:tabLst>
            </a:pPr>
            <a:r>
              <a:rPr sz="3000" spc="-25" dirty="0">
                <a:solidFill>
                  <a:schemeClr val="bg2"/>
                </a:solidFill>
                <a:latin typeface="Times New Roman"/>
                <a:cs typeface="Times New Roman"/>
              </a:rPr>
              <a:t>IF</a:t>
            </a:r>
            <a:r>
              <a:rPr sz="3000" dirty="0">
                <a:solidFill>
                  <a:schemeClr val="bg2"/>
                </a:solidFill>
                <a:latin typeface="Times New Roman"/>
                <a:cs typeface="Times New Roman"/>
              </a:rPr>
              <a:t>	the</a:t>
            </a:r>
            <a:r>
              <a:rPr sz="3000" spc="-20" dirty="0">
                <a:solidFill>
                  <a:schemeClr val="bg2"/>
                </a:solidFill>
                <a:latin typeface="Times New Roman"/>
                <a:cs typeface="Times New Roman"/>
              </a:rPr>
              <a:t> </a:t>
            </a:r>
            <a:r>
              <a:rPr sz="3000" dirty="0">
                <a:solidFill>
                  <a:schemeClr val="bg2"/>
                </a:solidFill>
                <a:latin typeface="Times New Roman"/>
                <a:cs typeface="Times New Roman"/>
              </a:rPr>
              <a:t>‘traffic</a:t>
            </a:r>
            <a:r>
              <a:rPr sz="3000" spc="-10" dirty="0">
                <a:solidFill>
                  <a:schemeClr val="bg2"/>
                </a:solidFill>
                <a:latin typeface="Times New Roman"/>
                <a:cs typeface="Times New Roman"/>
              </a:rPr>
              <a:t> </a:t>
            </a:r>
            <a:r>
              <a:rPr sz="3000" dirty="0">
                <a:solidFill>
                  <a:schemeClr val="bg2"/>
                </a:solidFill>
                <a:latin typeface="Times New Roman"/>
                <a:cs typeface="Times New Roman"/>
              </a:rPr>
              <a:t>light’</a:t>
            </a:r>
            <a:r>
              <a:rPr sz="3000" spc="-15" dirty="0">
                <a:solidFill>
                  <a:schemeClr val="bg2"/>
                </a:solidFill>
                <a:latin typeface="Times New Roman"/>
                <a:cs typeface="Times New Roman"/>
              </a:rPr>
              <a:t> </a:t>
            </a:r>
            <a:r>
              <a:rPr sz="3000" dirty="0">
                <a:solidFill>
                  <a:schemeClr val="bg2"/>
                </a:solidFill>
                <a:latin typeface="Times New Roman"/>
                <a:cs typeface="Times New Roman"/>
              </a:rPr>
              <a:t>is</a:t>
            </a:r>
            <a:r>
              <a:rPr sz="3000" spc="-10" dirty="0">
                <a:solidFill>
                  <a:schemeClr val="bg2"/>
                </a:solidFill>
                <a:latin typeface="Times New Roman"/>
                <a:cs typeface="Times New Roman"/>
              </a:rPr>
              <a:t> green </a:t>
            </a:r>
            <a:r>
              <a:rPr sz="3000" spc="-20" dirty="0">
                <a:solidFill>
                  <a:schemeClr val="bg2"/>
                </a:solidFill>
                <a:latin typeface="Times New Roman"/>
                <a:cs typeface="Times New Roman"/>
              </a:rPr>
              <a:t>THEN</a:t>
            </a:r>
            <a:r>
              <a:rPr sz="3000" dirty="0">
                <a:solidFill>
                  <a:schemeClr val="bg2"/>
                </a:solidFill>
                <a:latin typeface="Times New Roman"/>
                <a:cs typeface="Times New Roman"/>
              </a:rPr>
              <a:t>	the</a:t>
            </a:r>
            <a:r>
              <a:rPr sz="3000" spc="-10" dirty="0">
                <a:solidFill>
                  <a:schemeClr val="bg2"/>
                </a:solidFill>
                <a:latin typeface="Times New Roman"/>
                <a:cs typeface="Times New Roman"/>
              </a:rPr>
              <a:t> </a:t>
            </a:r>
            <a:r>
              <a:rPr sz="3000" dirty="0">
                <a:solidFill>
                  <a:schemeClr val="bg2"/>
                </a:solidFill>
                <a:latin typeface="Times New Roman"/>
                <a:cs typeface="Times New Roman"/>
              </a:rPr>
              <a:t>action is</a:t>
            </a:r>
            <a:r>
              <a:rPr sz="3000" spc="-10" dirty="0">
                <a:solidFill>
                  <a:schemeClr val="bg2"/>
                </a:solidFill>
                <a:latin typeface="Times New Roman"/>
                <a:cs typeface="Times New Roman"/>
              </a:rPr>
              <a:t> </a:t>
            </a:r>
            <a:r>
              <a:rPr sz="3000" spc="-25" dirty="0">
                <a:solidFill>
                  <a:schemeClr val="bg2"/>
                </a:solidFill>
                <a:latin typeface="Times New Roman"/>
                <a:cs typeface="Times New Roman"/>
              </a:rPr>
              <a:t>go</a:t>
            </a:r>
            <a:endParaRPr sz="3000" dirty="0">
              <a:solidFill>
                <a:schemeClr val="bg2"/>
              </a:solidFill>
              <a:latin typeface="Times New Roman"/>
              <a:cs typeface="Times New Roman"/>
            </a:endParaRPr>
          </a:p>
          <a:p>
            <a:pPr>
              <a:spcBef>
                <a:spcPts val="35"/>
              </a:spcBef>
            </a:pPr>
            <a:endParaRPr sz="3100" dirty="0">
              <a:solidFill>
                <a:schemeClr val="bg2"/>
              </a:solidFill>
              <a:latin typeface="Times New Roman"/>
              <a:cs typeface="Times New Roman"/>
            </a:endParaRPr>
          </a:p>
          <a:p>
            <a:pPr marL="354965" marR="2736850">
              <a:tabLst>
                <a:tab pos="1840864" algn="l"/>
              </a:tabLst>
            </a:pPr>
            <a:r>
              <a:rPr sz="3000" spc="-25" dirty="0">
                <a:solidFill>
                  <a:schemeClr val="bg2"/>
                </a:solidFill>
                <a:latin typeface="Times New Roman"/>
                <a:cs typeface="Times New Roman"/>
              </a:rPr>
              <a:t>IF</a:t>
            </a:r>
            <a:r>
              <a:rPr sz="3000" dirty="0">
                <a:solidFill>
                  <a:schemeClr val="bg2"/>
                </a:solidFill>
                <a:latin typeface="Times New Roman"/>
                <a:cs typeface="Times New Roman"/>
              </a:rPr>
              <a:t>	the</a:t>
            </a:r>
            <a:r>
              <a:rPr sz="3000" spc="-20" dirty="0">
                <a:solidFill>
                  <a:schemeClr val="bg2"/>
                </a:solidFill>
                <a:latin typeface="Times New Roman"/>
                <a:cs typeface="Times New Roman"/>
              </a:rPr>
              <a:t> </a:t>
            </a:r>
            <a:r>
              <a:rPr sz="3000" dirty="0">
                <a:solidFill>
                  <a:schemeClr val="bg2"/>
                </a:solidFill>
                <a:latin typeface="Times New Roman"/>
                <a:cs typeface="Times New Roman"/>
              </a:rPr>
              <a:t>‘traffic</a:t>
            </a:r>
            <a:r>
              <a:rPr sz="3000" spc="-10" dirty="0">
                <a:solidFill>
                  <a:schemeClr val="bg2"/>
                </a:solidFill>
                <a:latin typeface="Times New Roman"/>
                <a:cs typeface="Times New Roman"/>
              </a:rPr>
              <a:t> </a:t>
            </a:r>
            <a:r>
              <a:rPr sz="3000" dirty="0">
                <a:solidFill>
                  <a:schemeClr val="bg2"/>
                </a:solidFill>
                <a:latin typeface="Times New Roman"/>
                <a:cs typeface="Times New Roman"/>
              </a:rPr>
              <a:t>light’</a:t>
            </a:r>
            <a:r>
              <a:rPr sz="3000" spc="-15" dirty="0">
                <a:solidFill>
                  <a:schemeClr val="bg2"/>
                </a:solidFill>
                <a:latin typeface="Times New Roman"/>
                <a:cs typeface="Times New Roman"/>
              </a:rPr>
              <a:t> </a:t>
            </a:r>
            <a:r>
              <a:rPr sz="3000" dirty="0">
                <a:solidFill>
                  <a:schemeClr val="bg2"/>
                </a:solidFill>
                <a:latin typeface="Times New Roman"/>
                <a:cs typeface="Times New Roman"/>
              </a:rPr>
              <a:t>is</a:t>
            </a:r>
            <a:r>
              <a:rPr sz="3000" spc="-10" dirty="0">
                <a:solidFill>
                  <a:schemeClr val="bg2"/>
                </a:solidFill>
                <a:latin typeface="Times New Roman"/>
                <a:cs typeface="Times New Roman"/>
              </a:rPr>
              <a:t> </a:t>
            </a:r>
            <a:r>
              <a:rPr sz="3000" spc="-25" dirty="0">
                <a:solidFill>
                  <a:schemeClr val="bg2"/>
                </a:solidFill>
                <a:latin typeface="Times New Roman"/>
                <a:cs typeface="Times New Roman"/>
              </a:rPr>
              <a:t>red </a:t>
            </a:r>
            <a:r>
              <a:rPr sz="3000" spc="-20" dirty="0">
                <a:solidFill>
                  <a:schemeClr val="bg2"/>
                </a:solidFill>
                <a:latin typeface="Times New Roman"/>
                <a:cs typeface="Times New Roman"/>
              </a:rPr>
              <a:t>THEN</a:t>
            </a:r>
            <a:r>
              <a:rPr sz="3000" dirty="0">
                <a:solidFill>
                  <a:schemeClr val="bg2"/>
                </a:solidFill>
                <a:latin typeface="Times New Roman"/>
                <a:cs typeface="Times New Roman"/>
              </a:rPr>
              <a:t>	the</a:t>
            </a:r>
            <a:r>
              <a:rPr sz="3000" spc="-10" dirty="0">
                <a:solidFill>
                  <a:schemeClr val="bg2"/>
                </a:solidFill>
                <a:latin typeface="Times New Roman"/>
                <a:cs typeface="Times New Roman"/>
              </a:rPr>
              <a:t> </a:t>
            </a:r>
            <a:r>
              <a:rPr sz="3000" dirty="0">
                <a:solidFill>
                  <a:schemeClr val="bg2"/>
                </a:solidFill>
                <a:latin typeface="Times New Roman"/>
                <a:cs typeface="Times New Roman"/>
              </a:rPr>
              <a:t>action is</a:t>
            </a:r>
            <a:r>
              <a:rPr sz="3000" spc="-10" dirty="0">
                <a:solidFill>
                  <a:schemeClr val="bg2"/>
                </a:solidFill>
                <a:latin typeface="Times New Roman"/>
                <a:cs typeface="Times New Roman"/>
              </a:rPr>
              <a:t> </a:t>
            </a:r>
            <a:r>
              <a:rPr sz="3000" spc="-20" dirty="0">
                <a:solidFill>
                  <a:schemeClr val="bg2"/>
                </a:solidFill>
                <a:latin typeface="Times New Roman"/>
                <a:cs typeface="Times New Roman"/>
              </a:rPr>
              <a:t>stop</a:t>
            </a:r>
            <a:endParaRPr sz="3000" dirty="0">
              <a:solidFill>
                <a:schemeClr val="bg2"/>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med" p14:dur="700" advTm="183885">
        <p:fade/>
      </p:transition>
    </mc:Choice>
    <mc:Fallback xmlns="">
      <p:transition spd="med" advTm="183885">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738628" y="1695704"/>
            <a:ext cx="8187055" cy="5147945"/>
          </a:xfrm>
          <a:prstGeom prst="rect">
            <a:avLst/>
          </a:prstGeom>
        </p:spPr>
        <p:txBody>
          <a:bodyPr vert="horz" wrap="square" lIns="0" tIns="12700" rIns="0" bIns="0" rtlCol="0">
            <a:spAutoFit/>
          </a:bodyPr>
          <a:lstStyle/>
          <a:p>
            <a:pPr marL="354965" marR="5080" indent="-342900">
              <a:spcBef>
                <a:spcPts val="100"/>
              </a:spcBef>
              <a:buSzPct val="76666"/>
              <a:buFont typeface="Arial"/>
              <a:buChar char="■"/>
              <a:tabLst>
                <a:tab pos="355600" algn="l"/>
                <a:tab pos="2908300" algn="l"/>
                <a:tab pos="4634865" algn="l"/>
              </a:tabLst>
            </a:pPr>
            <a:r>
              <a:rPr sz="3000" dirty="0">
                <a:solidFill>
                  <a:schemeClr val="bg2"/>
                </a:solidFill>
                <a:latin typeface="Times New Roman"/>
                <a:cs typeface="Times New Roman"/>
              </a:rPr>
              <a:t>The</a:t>
            </a:r>
            <a:r>
              <a:rPr sz="3000" spc="-5" dirty="0">
                <a:solidFill>
                  <a:schemeClr val="bg2"/>
                </a:solidFill>
                <a:latin typeface="Times New Roman"/>
                <a:cs typeface="Times New Roman"/>
              </a:rPr>
              <a:t> </a:t>
            </a:r>
            <a:r>
              <a:rPr sz="3000" dirty="0">
                <a:solidFill>
                  <a:schemeClr val="bg2"/>
                </a:solidFill>
                <a:latin typeface="Times New Roman"/>
                <a:cs typeface="Times New Roman"/>
              </a:rPr>
              <a:t>term</a:t>
            </a:r>
            <a:r>
              <a:rPr sz="3000" spc="10" dirty="0">
                <a:solidFill>
                  <a:schemeClr val="bg2"/>
                </a:solidFill>
                <a:latin typeface="Times New Roman"/>
                <a:cs typeface="Times New Roman"/>
              </a:rPr>
              <a:t> </a:t>
            </a:r>
            <a:r>
              <a:rPr sz="3000" i="1" dirty="0">
                <a:solidFill>
                  <a:srgbClr val="FF0000"/>
                </a:solidFill>
                <a:latin typeface="Times New Roman"/>
                <a:cs typeface="Times New Roman"/>
              </a:rPr>
              <a:t>rule</a:t>
            </a:r>
            <a:r>
              <a:rPr sz="3000" i="1" spc="10" dirty="0">
                <a:solidFill>
                  <a:schemeClr val="bg2"/>
                </a:solidFill>
                <a:latin typeface="Times New Roman"/>
                <a:cs typeface="Times New Roman"/>
              </a:rPr>
              <a:t> </a:t>
            </a:r>
            <a:r>
              <a:rPr sz="3000" dirty="0">
                <a:solidFill>
                  <a:schemeClr val="bg2"/>
                </a:solidFill>
                <a:latin typeface="Times New Roman"/>
                <a:cs typeface="Times New Roman"/>
              </a:rPr>
              <a:t>in</a:t>
            </a:r>
            <a:r>
              <a:rPr sz="3000" spc="5" dirty="0">
                <a:solidFill>
                  <a:schemeClr val="bg2"/>
                </a:solidFill>
                <a:latin typeface="Times New Roman"/>
                <a:cs typeface="Times New Roman"/>
              </a:rPr>
              <a:t> </a:t>
            </a:r>
            <a:r>
              <a:rPr sz="3000" dirty="0">
                <a:solidFill>
                  <a:schemeClr val="bg2"/>
                </a:solidFill>
                <a:latin typeface="Times New Roman"/>
                <a:cs typeface="Times New Roman"/>
              </a:rPr>
              <a:t>AI, which</a:t>
            </a:r>
            <a:r>
              <a:rPr sz="3000" spc="10" dirty="0">
                <a:solidFill>
                  <a:schemeClr val="bg2"/>
                </a:solidFill>
                <a:latin typeface="Times New Roman"/>
                <a:cs typeface="Times New Roman"/>
              </a:rPr>
              <a:t> </a:t>
            </a:r>
            <a:r>
              <a:rPr sz="3000" dirty="0">
                <a:solidFill>
                  <a:schemeClr val="bg2"/>
                </a:solidFill>
                <a:latin typeface="Times New Roman"/>
                <a:cs typeface="Times New Roman"/>
              </a:rPr>
              <a:t>is</a:t>
            </a:r>
            <a:r>
              <a:rPr sz="3000" spc="15" dirty="0">
                <a:solidFill>
                  <a:schemeClr val="bg2"/>
                </a:solidFill>
                <a:latin typeface="Times New Roman"/>
                <a:cs typeface="Times New Roman"/>
              </a:rPr>
              <a:t> </a:t>
            </a:r>
            <a:r>
              <a:rPr sz="3000" dirty="0">
                <a:solidFill>
                  <a:schemeClr val="bg2"/>
                </a:solidFill>
                <a:latin typeface="Times New Roman"/>
                <a:cs typeface="Times New Roman"/>
              </a:rPr>
              <a:t>the</a:t>
            </a:r>
            <a:r>
              <a:rPr sz="3000" spc="5" dirty="0">
                <a:solidFill>
                  <a:schemeClr val="bg2"/>
                </a:solidFill>
                <a:latin typeface="Times New Roman"/>
                <a:cs typeface="Times New Roman"/>
              </a:rPr>
              <a:t> </a:t>
            </a:r>
            <a:r>
              <a:rPr sz="3000" dirty="0">
                <a:solidFill>
                  <a:schemeClr val="bg2"/>
                </a:solidFill>
                <a:latin typeface="Times New Roman"/>
                <a:cs typeface="Times New Roman"/>
              </a:rPr>
              <a:t>most</a:t>
            </a:r>
            <a:r>
              <a:rPr sz="3000" spc="5" dirty="0">
                <a:solidFill>
                  <a:schemeClr val="bg2"/>
                </a:solidFill>
                <a:latin typeface="Times New Roman"/>
                <a:cs typeface="Times New Roman"/>
              </a:rPr>
              <a:t> </a:t>
            </a:r>
            <a:r>
              <a:rPr sz="3000" spc="-10" dirty="0">
                <a:solidFill>
                  <a:schemeClr val="bg2"/>
                </a:solidFill>
                <a:latin typeface="Times New Roman"/>
                <a:cs typeface="Times New Roman"/>
              </a:rPr>
              <a:t>commonly </a:t>
            </a:r>
            <a:r>
              <a:rPr sz="3000" dirty="0">
                <a:solidFill>
                  <a:schemeClr val="bg2"/>
                </a:solidFill>
                <a:latin typeface="Times New Roman"/>
                <a:cs typeface="Times New Roman"/>
              </a:rPr>
              <a:t>used</a:t>
            </a:r>
            <a:r>
              <a:rPr sz="3000" spc="-35" dirty="0">
                <a:solidFill>
                  <a:schemeClr val="bg2"/>
                </a:solidFill>
                <a:latin typeface="Times New Roman"/>
                <a:cs typeface="Times New Roman"/>
              </a:rPr>
              <a:t> </a:t>
            </a:r>
            <a:r>
              <a:rPr sz="3000" dirty="0">
                <a:solidFill>
                  <a:schemeClr val="bg2"/>
                </a:solidFill>
                <a:latin typeface="Times New Roman"/>
                <a:cs typeface="Times New Roman"/>
              </a:rPr>
              <a:t>type</a:t>
            </a:r>
            <a:r>
              <a:rPr sz="3000" spc="-5" dirty="0">
                <a:solidFill>
                  <a:schemeClr val="bg2"/>
                </a:solidFill>
                <a:latin typeface="Times New Roman"/>
                <a:cs typeface="Times New Roman"/>
              </a:rPr>
              <a:t> </a:t>
            </a:r>
            <a:r>
              <a:rPr sz="3000" dirty="0">
                <a:solidFill>
                  <a:schemeClr val="bg2"/>
                </a:solidFill>
                <a:latin typeface="Times New Roman"/>
                <a:cs typeface="Times New Roman"/>
              </a:rPr>
              <a:t>of</a:t>
            </a:r>
            <a:r>
              <a:rPr sz="3000" spc="-20" dirty="0">
                <a:solidFill>
                  <a:schemeClr val="bg2"/>
                </a:solidFill>
                <a:latin typeface="Times New Roman"/>
                <a:cs typeface="Times New Roman"/>
              </a:rPr>
              <a:t> </a:t>
            </a:r>
            <a:r>
              <a:rPr sz="3000" dirty="0">
                <a:solidFill>
                  <a:schemeClr val="bg2"/>
                </a:solidFill>
                <a:latin typeface="Times New Roman"/>
                <a:cs typeface="Times New Roman"/>
              </a:rPr>
              <a:t>knowledge</a:t>
            </a:r>
            <a:r>
              <a:rPr sz="3000" spc="-25" dirty="0">
                <a:solidFill>
                  <a:schemeClr val="bg2"/>
                </a:solidFill>
                <a:latin typeface="Times New Roman"/>
                <a:cs typeface="Times New Roman"/>
              </a:rPr>
              <a:t> </a:t>
            </a:r>
            <a:r>
              <a:rPr sz="3000" dirty="0">
                <a:solidFill>
                  <a:schemeClr val="bg2"/>
                </a:solidFill>
                <a:latin typeface="Times New Roman"/>
                <a:cs typeface="Times New Roman"/>
              </a:rPr>
              <a:t>representation, can</a:t>
            </a:r>
            <a:r>
              <a:rPr sz="3000" spc="-20" dirty="0">
                <a:solidFill>
                  <a:schemeClr val="bg2"/>
                </a:solidFill>
                <a:latin typeface="Times New Roman"/>
                <a:cs typeface="Times New Roman"/>
              </a:rPr>
              <a:t> </a:t>
            </a:r>
            <a:r>
              <a:rPr sz="3000" spc="-25" dirty="0">
                <a:solidFill>
                  <a:schemeClr val="bg2"/>
                </a:solidFill>
                <a:latin typeface="Times New Roman"/>
                <a:cs typeface="Times New Roman"/>
              </a:rPr>
              <a:t>be </a:t>
            </a:r>
            <a:r>
              <a:rPr sz="3000" dirty="0">
                <a:solidFill>
                  <a:schemeClr val="bg2"/>
                </a:solidFill>
                <a:latin typeface="Times New Roman"/>
                <a:cs typeface="Times New Roman"/>
              </a:rPr>
              <a:t>defined</a:t>
            </a:r>
            <a:r>
              <a:rPr sz="3000" spc="-25" dirty="0">
                <a:solidFill>
                  <a:schemeClr val="bg2"/>
                </a:solidFill>
                <a:latin typeface="Times New Roman"/>
                <a:cs typeface="Times New Roman"/>
              </a:rPr>
              <a:t> </a:t>
            </a:r>
            <a:r>
              <a:rPr sz="3000" dirty="0">
                <a:solidFill>
                  <a:schemeClr val="bg2"/>
                </a:solidFill>
                <a:latin typeface="Times New Roman"/>
                <a:cs typeface="Times New Roman"/>
              </a:rPr>
              <a:t>as</a:t>
            </a:r>
            <a:r>
              <a:rPr sz="3000" spc="-5" dirty="0">
                <a:solidFill>
                  <a:schemeClr val="bg2"/>
                </a:solidFill>
                <a:latin typeface="Times New Roman"/>
                <a:cs typeface="Times New Roman"/>
              </a:rPr>
              <a:t> </a:t>
            </a:r>
            <a:r>
              <a:rPr sz="3000" dirty="0">
                <a:solidFill>
                  <a:schemeClr val="bg2"/>
                </a:solidFill>
                <a:latin typeface="Times New Roman"/>
                <a:cs typeface="Times New Roman"/>
              </a:rPr>
              <a:t>an</a:t>
            </a:r>
            <a:r>
              <a:rPr sz="3000" spc="-15" dirty="0">
                <a:solidFill>
                  <a:schemeClr val="bg2"/>
                </a:solidFill>
                <a:latin typeface="Times New Roman"/>
                <a:cs typeface="Times New Roman"/>
              </a:rPr>
              <a:t> </a:t>
            </a:r>
            <a:r>
              <a:rPr sz="3000" spc="-10" dirty="0">
                <a:solidFill>
                  <a:schemeClr val="bg2"/>
                </a:solidFill>
                <a:latin typeface="Times New Roman"/>
                <a:cs typeface="Times New Roman"/>
              </a:rPr>
              <a:t>IF-</a:t>
            </a:r>
            <a:r>
              <a:rPr sz="3000" dirty="0">
                <a:solidFill>
                  <a:schemeClr val="bg2"/>
                </a:solidFill>
                <a:latin typeface="Times New Roman"/>
                <a:cs typeface="Times New Roman"/>
              </a:rPr>
              <a:t>THEN</a:t>
            </a:r>
            <a:r>
              <a:rPr sz="3000" spc="-5" dirty="0">
                <a:solidFill>
                  <a:schemeClr val="bg2"/>
                </a:solidFill>
                <a:latin typeface="Times New Roman"/>
                <a:cs typeface="Times New Roman"/>
              </a:rPr>
              <a:t> </a:t>
            </a:r>
            <a:r>
              <a:rPr sz="3000" dirty="0">
                <a:solidFill>
                  <a:schemeClr val="bg2"/>
                </a:solidFill>
                <a:latin typeface="Times New Roman"/>
                <a:cs typeface="Times New Roman"/>
              </a:rPr>
              <a:t>structure</a:t>
            </a:r>
            <a:r>
              <a:rPr sz="3000" spc="-15" dirty="0">
                <a:solidFill>
                  <a:schemeClr val="bg2"/>
                </a:solidFill>
                <a:latin typeface="Times New Roman"/>
                <a:cs typeface="Times New Roman"/>
              </a:rPr>
              <a:t> </a:t>
            </a:r>
            <a:r>
              <a:rPr sz="3000" dirty="0">
                <a:solidFill>
                  <a:schemeClr val="bg2"/>
                </a:solidFill>
                <a:latin typeface="Times New Roman"/>
                <a:cs typeface="Times New Roman"/>
              </a:rPr>
              <a:t>that</a:t>
            </a:r>
            <a:r>
              <a:rPr sz="3000" spc="-20" dirty="0">
                <a:solidFill>
                  <a:schemeClr val="bg2"/>
                </a:solidFill>
                <a:latin typeface="Times New Roman"/>
                <a:cs typeface="Times New Roman"/>
              </a:rPr>
              <a:t> </a:t>
            </a:r>
            <a:r>
              <a:rPr sz="3000" dirty="0">
                <a:solidFill>
                  <a:schemeClr val="bg2"/>
                </a:solidFill>
                <a:latin typeface="Times New Roman"/>
                <a:cs typeface="Times New Roman"/>
              </a:rPr>
              <a:t>relates</a:t>
            </a:r>
            <a:r>
              <a:rPr sz="3000" spc="-15" dirty="0">
                <a:solidFill>
                  <a:schemeClr val="bg2"/>
                </a:solidFill>
                <a:latin typeface="Times New Roman"/>
                <a:cs typeface="Times New Roman"/>
              </a:rPr>
              <a:t> </a:t>
            </a:r>
            <a:r>
              <a:rPr sz="3000" spc="-10" dirty="0">
                <a:solidFill>
                  <a:schemeClr val="bg2"/>
                </a:solidFill>
                <a:latin typeface="Times New Roman"/>
                <a:cs typeface="Times New Roman"/>
              </a:rPr>
              <a:t>given </a:t>
            </a:r>
            <a:r>
              <a:rPr sz="3000" dirty="0">
                <a:solidFill>
                  <a:schemeClr val="bg2"/>
                </a:solidFill>
                <a:latin typeface="Times New Roman"/>
                <a:cs typeface="Times New Roman"/>
              </a:rPr>
              <a:t>information</a:t>
            </a:r>
            <a:r>
              <a:rPr sz="3000" spc="-25" dirty="0">
                <a:solidFill>
                  <a:schemeClr val="bg2"/>
                </a:solidFill>
                <a:latin typeface="Times New Roman"/>
                <a:cs typeface="Times New Roman"/>
              </a:rPr>
              <a:t> </a:t>
            </a:r>
            <a:r>
              <a:rPr sz="3000" dirty="0">
                <a:solidFill>
                  <a:schemeClr val="bg2"/>
                </a:solidFill>
                <a:latin typeface="Times New Roman"/>
                <a:cs typeface="Times New Roman"/>
              </a:rPr>
              <a:t>or</a:t>
            </a:r>
            <a:r>
              <a:rPr sz="3000" spc="-10" dirty="0">
                <a:solidFill>
                  <a:schemeClr val="bg2"/>
                </a:solidFill>
                <a:latin typeface="Times New Roman"/>
                <a:cs typeface="Times New Roman"/>
              </a:rPr>
              <a:t> </a:t>
            </a:r>
            <a:r>
              <a:rPr sz="3000" dirty="0">
                <a:solidFill>
                  <a:schemeClr val="bg2"/>
                </a:solidFill>
                <a:latin typeface="Times New Roman"/>
                <a:cs typeface="Times New Roman"/>
              </a:rPr>
              <a:t>facts</a:t>
            </a:r>
            <a:r>
              <a:rPr sz="3000" spc="-15" dirty="0">
                <a:solidFill>
                  <a:schemeClr val="bg2"/>
                </a:solidFill>
                <a:latin typeface="Times New Roman"/>
                <a:cs typeface="Times New Roman"/>
              </a:rPr>
              <a:t> </a:t>
            </a:r>
            <a:r>
              <a:rPr sz="3000" dirty="0">
                <a:solidFill>
                  <a:schemeClr val="bg2"/>
                </a:solidFill>
                <a:latin typeface="Times New Roman"/>
                <a:cs typeface="Times New Roman"/>
              </a:rPr>
              <a:t>in</a:t>
            </a:r>
            <a:r>
              <a:rPr sz="3000" spc="-10" dirty="0">
                <a:solidFill>
                  <a:schemeClr val="bg2"/>
                </a:solidFill>
                <a:latin typeface="Times New Roman"/>
                <a:cs typeface="Times New Roman"/>
              </a:rPr>
              <a:t> </a:t>
            </a:r>
            <a:r>
              <a:rPr sz="3000" dirty="0">
                <a:solidFill>
                  <a:schemeClr val="bg2"/>
                </a:solidFill>
                <a:latin typeface="Times New Roman"/>
                <a:cs typeface="Times New Roman"/>
              </a:rPr>
              <a:t>the</a:t>
            </a:r>
            <a:r>
              <a:rPr sz="3000" spc="-10" dirty="0">
                <a:solidFill>
                  <a:schemeClr val="bg2"/>
                </a:solidFill>
                <a:latin typeface="Times New Roman"/>
                <a:cs typeface="Times New Roman"/>
              </a:rPr>
              <a:t> </a:t>
            </a:r>
            <a:r>
              <a:rPr sz="3000" dirty="0">
                <a:solidFill>
                  <a:schemeClr val="bg2"/>
                </a:solidFill>
                <a:latin typeface="Times New Roman"/>
                <a:cs typeface="Times New Roman"/>
              </a:rPr>
              <a:t>IF</a:t>
            </a:r>
            <a:r>
              <a:rPr sz="3000" spc="-15" dirty="0">
                <a:solidFill>
                  <a:schemeClr val="bg2"/>
                </a:solidFill>
                <a:latin typeface="Times New Roman"/>
                <a:cs typeface="Times New Roman"/>
              </a:rPr>
              <a:t> </a:t>
            </a:r>
            <a:r>
              <a:rPr sz="3000" dirty="0">
                <a:solidFill>
                  <a:schemeClr val="bg2"/>
                </a:solidFill>
                <a:latin typeface="Times New Roman"/>
                <a:cs typeface="Times New Roman"/>
              </a:rPr>
              <a:t>part</a:t>
            </a:r>
            <a:r>
              <a:rPr sz="3000" spc="-15" dirty="0">
                <a:solidFill>
                  <a:schemeClr val="bg2"/>
                </a:solidFill>
                <a:latin typeface="Times New Roman"/>
                <a:cs typeface="Times New Roman"/>
              </a:rPr>
              <a:t> </a:t>
            </a:r>
            <a:r>
              <a:rPr sz="3000" dirty="0">
                <a:solidFill>
                  <a:schemeClr val="bg2"/>
                </a:solidFill>
                <a:latin typeface="Times New Roman"/>
                <a:cs typeface="Times New Roman"/>
              </a:rPr>
              <a:t>to</a:t>
            </a:r>
            <a:r>
              <a:rPr sz="3000" spc="-10" dirty="0">
                <a:solidFill>
                  <a:schemeClr val="bg2"/>
                </a:solidFill>
                <a:latin typeface="Times New Roman"/>
                <a:cs typeface="Times New Roman"/>
              </a:rPr>
              <a:t> </a:t>
            </a:r>
            <a:r>
              <a:rPr sz="3000" dirty="0">
                <a:solidFill>
                  <a:schemeClr val="bg2"/>
                </a:solidFill>
                <a:latin typeface="Times New Roman"/>
                <a:cs typeface="Times New Roman"/>
              </a:rPr>
              <a:t>some</a:t>
            </a:r>
            <a:r>
              <a:rPr sz="3000" spc="-10" dirty="0">
                <a:solidFill>
                  <a:schemeClr val="bg2"/>
                </a:solidFill>
                <a:latin typeface="Times New Roman"/>
                <a:cs typeface="Times New Roman"/>
              </a:rPr>
              <a:t> </a:t>
            </a:r>
            <a:r>
              <a:rPr sz="3000" dirty="0">
                <a:solidFill>
                  <a:schemeClr val="bg2"/>
                </a:solidFill>
                <a:latin typeface="Times New Roman"/>
                <a:cs typeface="Times New Roman"/>
              </a:rPr>
              <a:t>action</a:t>
            </a:r>
            <a:r>
              <a:rPr sz="3000" spc="-5" dirty="0">
                <a:solidFill>
                  <a:schemeClr val="bg2"/>
                </a:solidFill>
                <a:latin typeface="Times New Roman"/>
                <a:cs typeface="Times New Roman"/>
              </a:rPr>
              <a:t> </a:t>
            </a:r>
            <a:r>
              <a:rPr sz="3000" spc="-25" dirty="0">
                <a:solidFill>
                  <a:schemeClr val="bg2"/>
                </a:solidFill>
                <a:latin typeface="Times New Roman"/>
                <a:cs typeface="Times New Roman"/>
              </a:rPr>
              <a:t>in </a:t>
            </a:r>
            <a:r>
              <a:rPr sz="3000" dirty="0">
                <a:solidFill>
                  <a:schemeClr val="bg2"/>
                </a:solidFill>
                <a:latin typeface="Times New Roman"/>
                <a:cs typeface="Times New Roman"/>
              </a:rPr>
              <a:t>the</a:t>
            </a:r>
            <a:r>
              <a:rPr sz="3000" spc="-10" dirty="0">
                <a:solidFill>
                  <a:schemeClr val="bg2"/>
                </a:solidFill>
                <a:latin typeface="Times New Roman"/>
                <a:cs typeface="Times New Roman"/>
              </a:rPr>
              <a:t> </a:t>
            </a:r>
            <a:r>
              <a:rPr sz="3000" dirty="0">
                <a:solidFill>
                  <a:schemeClr val="bg2"/>
                </a:solidFill>
                <a:latin typeface="Times New Roman"/>
                <a:cs typeface="Times New Roman"/>
              </a:rPr>
              <a:t>THEN</a:t>
            </a:r>
            <a:r>
              <a:rPr sz="3000" spc="-5" dirty="0">
                <a:solidFill>
                  <a:schemeClr val="bg2"/>
                </a:solidFill>
                <a:latin typeface="Times New Roman"/>
                <a:cs typeface="Times New Roman"/>
              </a:rPr>
              <a:t> </a:t>
            </a:r>
            <a:r>
              <a:rPr sz="3000" spc="-20" dirty="0">
                <a:solidFill>
                  <a:schemeClr val="bg2"/>
                </a:solidFill>
                <a:latin typeface="Times New Roman"/>
                <a:cs typeface="Times New Roman"/>
              </a:rPr>
              <a:t>part.</a:t>
            </a:r>
            <a:r>
              <a:rPr sz="3000" dirty="0">
                <a:solidFill>
                  <a:schemeClr val="bg2"/>
                </a:solidFill>
                <a:latin typeface="Times New Roman"/>
                <a:cs typeface="Times New Roman"/>
              </a:rPr>
              <a:t>	A</a:t>
            </a:r>
            <a:r>
              <a:rPr sz="3000" spc="-40" dirty="0">
                <a:solidFill>
                  <a:schemeClr val="bg2"/>
                </a:solidFill>
                <a:latin typeface="Times New Roman"/>
                <a:cs typeface="Times New Roman"/>
              </a:rPr>
              <a:t> </a:t>
            </a:r>
            <a:r>
              <a:rPr sz="3000" dirty="0">
                <a:solidFill>
                  <a:schemeClr val="bg2"/>
                </a:solidFill>
                <a:latin typeface="Times New Roman"/>
                <a:cs typeface="Times New Roman"/>
              </a:rPr>
              <a:t>rule</a:t>
            </a:r>
            <a:r>
              <a:rPr sz="3000" spc="-15" dirty="0">
                <a:solidFill>
                  <a:schemeClr val="bg2"/>
                </a:solidFill>
                <a:latin typeface="Times New Roman"/>
                <a:cs typeface="Times New Roman"/>
              </a:rPr>
              <a:t> </a:t>
            </a:r>
            <a:r>
              <a:rPr sz="3000" dirty="0">
                <a:solidFill>
                  <a:schemeClr val="bg2"/>
                </a:solidFill>
                <a:latin typeface="Times New Roman"/>
                <a:cs typeface="Times New Roman"/>
              </a:rPr>
              <a:t>provides</a:t>
            </a:r>
            <a:r>
              <a:rPr sz="3000" spc="-20" dirty="0">
                <a:solidFill>
                  <a:schemeClr val="bg2"/>
                </a:solidFill>
                <a:latin typeface="Times New Roman"/>
                <a:cs typeface="Times New Roman"/>
              </a:rPr>
              <a:t> </a:t>
            </a:r>
            <a:r>
              <a:rPr sz="3000" dirty="0">
                <a:solidFill>
                  <a:schemeClr val="bg2"/>
                </a:solidFill>
                <a:latin typeface="Times New Roman"/>
                <a:cs typeface="Times New Roman"/>
              </a:rPr>
              <a:t>some </a:t>
            </a:r>
            <a:r>
              <a:rPr sz="3000" spc="-10" dirty="0">
                <a:solidFill>
                  <a:schemeClr val="bg2"/>
                </a:solidFill>
                <a:latin typeface="Times New Roman"/>
                <a:cs typeface="Times New Roman"/>
              </a:rPr>
              <a:t>description </a:t>
            </a:r>
            <a:r>
              <a:rPr sz="3000" dirty="0">
                <a:solidFill>
                  <a:schemeClr val="bg2"/>
                </a:solidFill>
                <a:latin typeface="Times New Roman"/>
                <a:cs typeface="Times New Roman"/>
              </a:rPr>
              <a:t>of</a:t>
            </a:r>
            <a:r>
              <a:rPr sz="3000" spc="-25" dirty="0">
                <a:solidFill>
                  <a:schemeClr val="bg2"/>
                </a:solidFill>
                <a:latin typeface="Times New Roman"/>
                <a:cs typeface="Times New Roman"/>
              </a:rPr>
              <a:t> </a:t>
            </a:r>
            <a:r>
              <a:rPr sz="3000" dirty="0">
                <a:solidFill>
                  <a:schemeClr val="bg2"/>
                </a:solidFill>
                <a:latin typeface="Times New Roman"/>
                <a:cs typeface="Times New Roman"/>
              </a:rPr>
              <a:t>how</a:t>
            </a:r>
            <a:r>
              <a:rPr sz="3000" spc="-5" dirty="0">
                <a:solidFill>
                  <a:schemeClr val="bg2"/>
                </a:solidFill>
                <a:latin typeface="Times New Roman"/>
                <a:cs typeface="Times New Roman"/>
              </a:rPr>
              <a:t> </a:t>
            </a:r>
            <a:r>
              <a:rPr sz="3000" dirty="0">
                <a:solidFill>
                  <a:schemeClr val="bg2"/>
                </a:solidFill>
                <a:latin typeface="Times New Roman"/>
                <a:cs typeface="Times New Roman"/>
              </a:rPr>
              <a:t>to</a:t>
            </a:r>
            <a:r>
              <a:rPr sz="3000" spc="-20" dirty="0">
                <a:solidFill>
                  <a:schemeClr val="bg2"/>
                </a:solidFill>
                <a:latin typeface="Times New Roman"/>
                <a:cs typeface="Times New Roman"/>
              </a:rPr>
              <a:t> </a:t>
            </a:r>
            <a:r>
              <a:rPr sz="3000" dirty="0">
                <a:solidFill>
                  <a:schemeClr val="bg2"/>
                </a:solidFill>
                <a:latin typeface="Times New Roman"/>
                <a:cs typeface="Times New Roman"/>
              </a:rPr>
              <a:t>solve</a:t>
            </a:r>
            <a:r>
              <a:rPr sz="3000" spc="-10" dirty="0">
                <a:solidFill>
                  <a:schemeClr val="bg2"/>
                </a:solidFill>
                <a:latin typeface="Times New Roman"/>
                <a:cs typeface="Times New Roman"/>
              </a:rPr>
              <a:t> </a:t>
            </a:r>
            <a:r>
              <a:rPr sz="3000" dirty="0">
                <a:solidFill>
                  <a:schemeClr val="bg2"/>
                </a:solidFill>
                <a:latin typeface="Times New Roman"/>
                <a:cs typeface="Times New Roman"/>
              </a:rPr>
              <a:t>a</a:t>
            </a:r>
            <a:r>
              <a:rPr sz="3000" spc="-10" dirty="0">
                <a:solidFill>
                  <a:schemeClr val="bg2"/>
                </a:solidFill>
                <a:latin typeface="Times New Roman"/>
                <a:cs typeface="Times New Roman"/>
              </a:rPr>
              <a:t> problem.</a:t>
            </a:r>
            <a:r>
              <a:rPr sz="3000" dirty="0">
                <a:solidFill>
                  <a:schemeClr val="bg2"/>
                </a:solidFill>
                <a:latin typeface="Times New Roman"/>
                <a:cs typeface="Times New Roman"/>
              </a:rPr>
              <a:t>	Rules</a:t>
            </a:r>
            <a:r>
              <a:rPr sz="3000" spc="-35" dirty="0">
                <a:solidFill>
                  <a:schemeClr val="bg2"/>
                </a:solidFill>
                <a:latin typeface="Times New Roman"/>
                <a:cs typeface="Times New Roman"/>
              </a:rPr>
              <a:t> </a:t>
            </a:r>
            <a:r>
              <a:rPr sz="3000" dirty="0">
                <a:solidFill>
                  <a:schemeClr val="bg2"/>
                </a:solidFill>
                <a:latin typeface="Times New Roman"/>
                <a:cs typeface="Times New Roman"/>
              </a:rPr>
              <a:t>are</a:t>
            </a:r>
            <a:r>
              <a:rPr sz="3000" spc="-15" dirty="0">
                <a:solidFill>
                  <a:schemeClr val="bg2"/>
                </a:solidFill>
                <a:latin typeface="Times New Roman"/>
                <a:cs typeface="Times New Roman"/>
              </a:rPr>
              <a:t> </a:t>
            </a:r>
            <a:r>
              <a:rPr sz="3000" spc="-10" dirty="0">
                <a:solidFill>
                  <a:schemeClr val="bg2"/>
                </a:solidFill>
                <a:latin typeface="Times New Roman"/>
                <a:cs typeface="Times New Roman"/>
              </a:rPr>
              <a:t>relatively </a:t>
            </a:r>
            <a:r>
              <a:rPr sz="3000" dirty="0">
                <a:solidFill>
                  <a:schemeClr val="bg2"/>
                </a:solidFill>
                <a:latin typeface="Times New Roman"/>
                <a:cs typeface="Times New Roman"/>
              </a:rPr>
              <a:t>easy</a:t>
            </a:r>
            <a:r>
              <a:rPr sz="3000" spc="-25" dirty="0">
                <a:solidFill>
                  <a:schemeClr val="bg2"/>
                </a:solidFill>
                <a:latin typeface="Times New Roman"/>
                <a:cs typeface="Times New Roman"/>
              </a:rPr>
              <a:t> </a:t>
            </a:r>
            <a:r>
              <a:rPr sz="3000" dirty="0">
                <a:solidFill>
                  <a:schemeClr val="bg2"/>
                </a:solidFill>
                <a:latin typeface="Times New Roman"/>
                <a:cs typeface="Times New Roman"/>
              </a:rPr>
              <a:t>to</a:t>
            </a:r>
            <a:r>
              <a:rPr sz="3000" spc="-10" dirty="0">
                <a:solidFill>
                  <a:schemeClr val="bg2"/>
                </a:solidFill>
                <a:latin typeface="Times New Roman"/>
                <a:cs typeface="Times New Roman"/>
              </a:rPr>
              <a:t> </a:t>
            </a:r>
            <a:r>
              <a:rPr sz="3000" dirty="0">
                <a:solidFill>
                  <a:schemeClr val="bg2"/>
                </a:solidFill>
                <a:latin typeface="Times New Roman"/>
                <a:cs typeface="Times New Roman"/>
              </a:rPr>
              <a:t>create</a:t>
            </a:r>
            <a:r>
              <a:rPr sz="3000" spc="-10" dirty="0">
                <a:solidFill>
                  <a:schemeClr val="bg2"/>
                </a:solidFill>
                <a:latin typeface="Times New Roman"/>
                <a:cs typeface="Times New Roman"/>
              </a:rPr>
              <a:t> </a:t>
            </a:r>
            <a:r>
              <a:rPr sz="3000" dirty="0">
                <a:solidFill>
                  <a:schemeClr val="bg2"/>
                </a:solidFill>
                <a:latin typeface="Times New Roman"/>
                <a:cs typeface="Times New Roman"/>
              </a:rPr>
              <a:t>and</a:t>
            </a:r>
            <a:r>
              <a:rPr sz="3000" spc="-10" dirty="0">
                <a:solidFill>
                  <a:schemeClr val="bg2"/>
                </a:solidFill>
                <a:latin typeface="Times New Roman"/>
                <a:cs typeface="Times New Roman"/>
              </a:rPr>
              <a:t> understand.</a:t>
            </a:r>
            <a:endParaRPr sz="3000" dirty="0">
              <a:solidFill>
                <a:schemeClr val="bg2"/>
              </a:solidFill>
              <a:latin typeface="Times New Roman"/>
              <a:cs typeface="Times New Roman"/>
            </a:endParaRPr>
          </a:p>
          <a:p>
            <a:pPr marL="354965" marR="326390" indent="-342900">
              <a:spcBef>
                <a:spcPts val="730"/>
              </a:spcBef>
              <a:buSzPct val="76666"/>
              <a:buFont typeface="Arial"/>
              <a:buChar char="■"/>
              <a:tabLst>
                <a:tab pos="355600" algn="l"/>
              </a:tabLst>
            </a:pPr>
            <a:r>
              <a:rPr sz="3000" dirty="0">
                <a:solidFill>
                  <a:schemeClr val="bg2"/>
                </a:solidFill>
                <a:latin typeface="Times New Roman"/>
                <a:cs typeface="Times New Roman"/>
              </a:rPr>
              <a:t>Any</a:t>
            </a:r>
            <a:r>
              <a:rPr sz="3000" spc="-25" dirty="0">
                <a:solidFill>
                  <a:schemeClr val="bg2"/>
                </a:solidFill>
                <a:latin typeface="Times New Roman"/>
                <a:cs typeface="Times New Roman"/>
              </a:rPr>
              <a:t> </a:t>
            </a:r>
            <a:r>
              <a:rPr sz="3000" dirty="0">
                <a:solidFill>
                  <a:schemeClr val="bg2"/>
                </a:solidFill>
                <a:latin typeface="Times New Roman"/>
                <a:cs typeface="Times New Roman"/>
              </a:rPr>
              <a:t>rule</a:t>
            </a:r>
            <a:r>
              <a:rPr sz="3000" spc="-15" dirty="0">
                <a:solidFill>
                  <a:schemeClr val="bg2"/>
                </a:solidFill>
                <a:latin typeface="Times New Roman"/>
                <a:cs typeface="Times New Roman"/>
              </a:rPr>
              <a:t> </a:t>
            </a:r>
            <a:r>
              <a:rPr sz="3000" dirty="0">
                <a:solidFill>
                  <a:schemeClr val="bg2"/>
                </a:solidFill>
                <a:latin typeface="Times New Roman"/>
                <a:cs typeface="Times New Roman"/>
              </a:rPr>
              <a:t>consists</a:t>
            </a:r>
            <a:r>
              <a:rPr sz="3000" spc="-20" dirty="0">
                <a:solidFill>
                  <a:schemeClr val="bg2"/>
                </a:solidFill>
                <a:latin typeface="Times New Roman"/>
                <a:cs typeface="Times New Roman"/>
              </a:rPr>
              <a:t> </a:t>
            </a:r>
            <a:r>
              <a:rPr sz="3000" dirty="0">
                <a:solidFill>
                  <a:schemeClr val="bg2"/>
                </a:solidFill>
                <a:latin typeface="Times New Roman"/>
                <a:cs typeface="Times New Roman"/>
              </a:rPr>
              <a:t>of</a:t>
            </a:r>
            <a:r>
              <a:rPr sz="3000" spc="-15" dirty="0">
                <a:solidFill>
                  <a:schemeClr val="bg2"/>
                </a:solidFill>
                <a:latin typeface="Times New Roman"/>
                <a:cs typeface="Times New Roman"/>
              </a:rPr>
              <a:t> </a:t>
            </a:r>
            <a:r>
              <a:rPr sz="3000" dirty="0">
                <a:solidFill>
                  <a:schemeClr val="bg2"/>
                </a:solidFill>
                <a:latin typeface="Times New Roman"/>
                <a:cs typeface="Times New Roman"/>
              </a:rPr>
              <a:t>two</a:t>
            </a:r>
            <a:r>
              <a:rPr sz="3000" spc="-15" dirty="0">
                <a:solidFill>
                  <a:schemeClr val="bg2"/>
                </a:solidFill>
                <a:latin typeface="Times New Roman"/>
                <a:cs typeface="Times New Roman"/>
              </a:rPr>
              <a:t> </a:t>
            </a:r>
            <a:r>
              <a:rPr sz="3000" dirty="0">
                <a:solidFill>
                  <a:schemeClr val="bg2"/>
                </a:solidFill>
                <a:latin typeface="Times New Roman"/>
                <a:cs typeface="Times New Roman"/>
              </a:rPr>
              <a:t>parts:</a:t>
            </a:r>
            <a:r>
              <a:rPr sz="3000" spc="-20" dirty="0">
                <a:solidFill>
                  <a:schemeClr val="bg2"/>
                </a:solidFill>
                <a:latin typeface="Times New Roman"/>
                <a:cs typeface="Times New Roman"/>
              </a:rPr>
              <a:t> </a:t>
            </a:r>
            <a:r>
              <a:rPr sz="3000" dirty="0">
                <a:solidFill>
                  <a:schemeClr val="bg2"/>
                </a:solidFill>
                <a:latin typeface="Times New Roman"/>
                <a:cs typeface="Times New Roman"/>
              </a:rPr>
              <a:t>the</a:t>
            </a:r>
            <a:r>
              <a:rPr sz="3000" spc="-15" dirty="0">
                <a:solidFill>
                  <a:schemeClr val="bg2"/>
                </a:solidFill>
                <a:latin typeface="Times New Roman"/>
                <a:cs typeface="Times New Roman"/>
              </a:rPr>
              <a:t> </a:t>
            </a:r>
            <a:r>
              <a:rPr sz="3000" dirty="0">
                <a:solidFill>
                  <a:schemeClr val="bg2"/>
                </a:solidFill>
                <a:latin typeface="Times New Roman"/>
                <a:cs typeface="Times New Roman"/>
              </a:rPr>
              <a:t>IF</a:t>
            </a:r>
            <a:r>
              <a:rPr sz="3000" spc="-15" dirty="0">
                <a:solidFill>
                  <a:schemeClr val="bg2"/>
                </a:solidFill>
                <a:latin typeface="Times New Roman"/>
                <a:cs typeface="Times New Roman"/>
              </a:rPr>
              <a:t> </a:t>
            </a:r>
            <a:r>
              <a:rPr sz="3000" dirty="0">
                <a:solidFill>
                  <a:schemeClr val="bg2"/>
                </a:solidFill>
                <a:latin typeface="Times New Roman"/>
                <a:cs typeface="Times New Roman"/>
              </a:rPr>
              <a:t>part,</a:t>
            </a:r>
            <a:r>
              <a:rPr sz="3000" spc="-5" dirty="0">
                <a:solidFill>
                  <a:schemeClr val="bg2"/>
                </a:solidFill>
                <a:latin typeface="Times New Roman"/>
                <a:cs typeface="Times New Roman"/>
              </a:rPr>
              <a:t> </a:t>
            </a:r>
            <a:r>
              <a:rPr sz="3000" spc="-10" dirty="0">
                <a:solidFill>
                  <a:schemeClr val="bg2"/>
                </a:solidFill>
                <a:latin typeface="Times New Roman"/>
                <a:cs typeface="Times New Roman"/>
              </a:rPr>
              <a:t>called </a:t>
            </a:r>
            <a:r>
              <a:rPr sz="3000" dirty="0">
                <a:solidFill>
                  <a:schemeClr val="bg2"/>
                </a:solidFill>
                <a:latin typeface="Times New Roman"/>
                <a:cs typeface="Times New Roman"/>
              </a:rPr>
              <a:t>the</a:t>
            </a:r>
            <a:r>
              <a:rPr sz="3000" spc="114" dirty="0">
                <a:solidFill>
                  <a:schemeClr val="bg2"/>
                </a:solidFill>
                <a:latin typeface="Times New Roman"/>
                <a:cs typeface="Times New Roman"/>
              </a:rPr>
              <a:t> </a:t>
            </a:r>
            <a:r>
              <a:rPr sz="3000" i="1" dirty="0">
                <a:solidFill>
                  <a:srgbClr val="FF0000"/>
                </a:solidFill>
                <a:latin typeface="Times New Roman"/>
                <a:cs typeface="Times New Roman"/>
              </a:rPr>
              <a:t>antecedent</a:t>
            </a:r>
            <a:r>
              <a:rPr sz="3000" i="1" spc="110" dirty="0">
                <a:solidFill>
                  <a:schemeClr val="bg2"/>
                </a:solidFill>
                <a:latin typeface="Times New Roman"/>
                <a:cs typeface="Times New Roman"/>
              </a:rPr>
              <a:t> </a:t>
            </a:r>
            <a:r>
              <a:rPr sz="3000" dirty="0">
                <a:solidFill>
                  <a:schemeClr val="bg2"/>
                </a:solidFill>
                <a:latin typeface="Times New Roman"/>
                <a:cs typeface="Times New Roman"/>
              </a:rPr>
              <a:t>(</a:t>
            </a:r>
            <a:r>
              <a:rPr sz="3000" i="1" dirty="0">
                <a:solidFill>
                  <a:srgbClr val="FF0000"/>
                </a:solidFill>
                <a:latin typeface="Times New Roman"/>
                <a:cs typeface="Times New Roman"/>
              </a:rPr>
              <a:t>premise</a:t>
            </a:r>
            <a:r>
              <a:rPr sz="3000" i="1" spc="114" dirty="0">
                <a:solidFill>
                  <a:schemeClr val="bg2"/>
                </a:solidFill>
                <a:latin typeface="Times New Roman"/>
                <a:cs typeface="Times New Roman"/>
              </a:rPr>
              <a:t> </a:t>
            </a:r>
            <a:r>
              <a:rPr sz="3000" dirty="0">
                <a:solidFill>
                  <a:schemeClr val="bg2"/>
                </a:solidFill>
                <a:latin typeface="Times New Roman"/>
                <a:cs typeface="Times New Roman"/>
              </a:rPr>
              <a:t>or</a:t>
            </a:r>
            <a:r>
              <a:rPr sz="3000" spc="125" dirty="0">
                <a:solidFill>
                  <a:schemeClr val="bg2"/>
                </a:solidFill>
                <a:latin typeface="Times New Roman"/>
                <a:cs typeface="Times New Roman"/>
              </a:rPr>
              <a:t> </a:t>
            </a:r>
            <a:r>
              <a:rPr sz="3000" i="1" dirty="0">
                <a:solidFill>
                  <a:srgbClr val="FF0000"/>
                </a:solidFill>
                <a:latin typeface="Times New Roman"/>
                <a:cs typeface="Times New Roman"/>
              </a:rPr>
              <a:t>condition</a:t>
            </a:r>
            <a:r>
              <a:rPr sz="3000" dirty="0">
                <a:solidFill>
                  <a:schemeClr val="bg2"/>
                </a:solidFill>
                <a:latin typeface="Times New Roman"/>
                <a:cs typeface="Times New Roman"/>
              </a:rPr>
              <a:t>)</a:t>
            </a:r>
            <a:r>
              <a:rPr sz="3000" spc="120" dirty="0">
                <a:solidFill>
                  <a:schemeClr val="bg2"/>
                </a:solidFill>
                <a:latin typeface="Times New Roman"/>
                <a:cs typeface="Times New Roman"/>
              </a:rPr>
              <a:t> </a:t>
            </a:r>
            <a:r>
              <a:rPr sz="3000" dirty="0">
                <a:solidFill>
                  <a:schemeClr val="bg2"/>
                </a:solidFill>
                <a:latin typeface="Times New Roman"/>
                <a:cs typeface="Times New Roman"/>
              </a:rPr>
              <a:t>and</a:t>
            </a:r>
            <a:r>
              <a:rPr sz="3000" spc="114" dirty="0">
                <a:solidFill>
                  <a:schemeClr val="bg2"/>
                </a:solidFill>
                <a:latin typeface="Times New Roman"/>
                <a:cs typeface="Times New Roman"/>
              </a:rPr>
              <a:t> </a:t>
            </a:r>
            <a:r>
              <a:rPr sz="3000" spc="-25" dirty="0">
                <a:solidFill>
                  <a:schemeClr val="bg2"/>
                </a:solidFill>
                <a:latin typeface="Times New Roman"/>
                <a:cs typeface="Times New Roman"/>
              </a:rPr>
              <a:t>the </a:t>
            </a:r>
            <a:r>
              <a:rPr sz="3000" dirty="0">
                <a:solidFill>
                  <a:schemeClr val="bg2"/>
                </a:solidFill>
                <a:latin typeface="Times New Roman"/>
                <a:cs typeface="Times New Roman"/>
              </a:rPr>
              <a:t>THEN</a:t>
            </a:r>
            <a:r>
              <a:rPr sz="3000" spc="130" dirty="0">
                <a:solidFill>
                  <a:schemeClr val="bg2"/>
                </a:solidFill>
                <a:latin typeface="Times New Roman"/>
                <a:cs typeface="Times New Roman"/>
              </a:rPr>
              <a:t> </a:t>
            </a:r>
            <a:r>
              <a:rPr sz="3000" dirty="0">
                <a:solidFill>
                  <a:schemeClr val="bg2"/>
                </a:solidFill>
                <a:latin typeface="Times New Roman"/>
                <a:cs typeface="Times New Roman"/>
              </a:rPr>
              <a:t>part</a:t>
            </a:r>
            <a:r>
              <a:rPr sz="3000" spc="140" dirty="0">
                <a:solidFill>
                  <a:schemeClr val="bg2"/>
                </a:solidFill>
                <a:latin typeface="Times New Roman"/>
                <a:cs typeface="Times New Roman"/>
              </a:rPr>
              <a:t> </a:t>
            </a:r>
            <a:r>
              <a:rPr sz="3000" dirty="0">
                <a:solidFill>
                  <a:schemeClr val="bg2"/>
                </a:solidFill>
                <a:latin typeface="Times New Roman"/>
                <a:cs typeface="Times New Roman"/>
              </a:rPr>
              <a:t>called</a:t>
            </a:r>
            <a:r>
              <a:rPr sz="3000" spc="145" dirty="0">
                <a:solidFill>
                  <a:schemeClr val="bg2"/>
                </a:solidFill>
                <a:latin typeface="Times New Roman"/>
                <a:cs typeface="Times New Roman"/>
              </a:rPr>
              <a:t> </a:t>
            </a:r>
            <a:r>
              <a:rPr sz="3000" dirty="0">
                <a:solidFill>
                  <a:schemeClr val="bg2"/>
                </a:solidFill>
                <a:latin typeface="Times New Roman"/>
                <a:cs typeface="Times New Roman"/>
              </a:rPr>
              <a:t>the</a:t>
            </a:r>
            <a:r>
              <a:rPr sz="3000" spc="140" dirty="0">
                <a:solidFill>
                  <a:schemeClr val="bg2"/>
                </a:solidFill>
                <a:latin typeface="Times New Roman"/>
                <a:cs typeface="Times New Roman"/>
              </a:rPr>
              <a:t> </a:t>
            </a:r>
            <a:r>
              <a:rPr sz="3000" i="1" dirty="0">
                <a:solidFill>
                  <a:srgbClr val="FF0000"/>
                </a:solidFill>
                <a:latin typeface="Times New Roman"/>
                <a:cs typeface="Times New Roman"/>
              </a:rPr>
              <a:t>consequent</a:t>
            </a:r>
            <a:r>
              <a:rPr sz="3000" i="1" spc="140" dirty="0">
                <a:solidFill>
                  <a:schemeClr val="bg2"/>
                </a:solidFill>
                <a:latin typeface="Times New Roman"/>
                <a:cs typeface="Times New Roman"/>
              </a:rPr>
              <a:t> </a:t>
            </a:r>
            <a:r>
              <a:rPr sz="3000" dirty="0">
                <a:solidFill>
                  <a:schemeClr val="bg2"/>
                </a:solidFill>
                <a:latin typeface="Times New Roman"/>
                <a:cs typeface="Times New Roman"/>
              </a:rPr>
              <a:t>(</a:t>
            </a:r>
            <a:r>
              <a:rPr sz="3000" i="1" dirty="0">
                <a:solidFill>
                  <a:srgbClr val="FF0000"/>
                </a:solidFill>
                <a:latin typeface="Times New Roman"/>
                <a:cs typeface="Times New Roman"/>
              </a:rPr>
              <a:t>conclusion</a:t>
            </a:r>
            <a:r>
              <a:rPr sz="3000" i="1" spc="145" dirty="0">
                <a:solidFill>
                  <a:schemeClr val="bg2"/>
                </a:solidFill>
                <a:latin typeface="Times New Roman"/>
                <a:cs typeface="Times New Roman"/>
              </a:rPr>
              <a:t> </a:t>
            </a:r>
            <a:r>
              <a:rPr sz="3000" spc="-25" dirty="0">
                <a:solidFill>
                  <a:schemeClr val="bg2"/>
                </a:solidFill>
                <a:latin typeface="Times New Roman"/>
                <a:cs typeface="Times New Roman"/>
              </a:rPr>
              <a:t>or </a:t>
            </a:r>
            <a:r>
              <a:rPr sz="3000" i="1" spc="-10" dirty="0">
                <a:solidFill>
                  <a:srgbClr val="FF0000"/>
                </a:solidFill>
                <a:latin typeface="Times New Roman"/>
                <a:cs typeface="Times New Roman"/>
              </a:rPr>
              <a:t>action</a:t>
            </a:r>
            <a:r>
              <a:rPr sz="3000" spc="-10" dirty="0">
                <a:solidFill>
                  <a:schemeClr val="bg2"/>
                </a:solidFill>
                <a:latin typeface="Times New Roman"/>
                <a:cs typeface="Times New Roman"/>
              </a:rPr>
              <a:t>).</a:t>
            </a:r>
            <a:endParaRPr sz="3000" dirty="0">
              <a:solidFill>
                <a:schemeClr val="bg2"/>
              </a:solidFill>
              <a:latin typeface="Times New Roman"/>
              <a:cs typeface="Times New Roman"/>
            </a:endParaRPr>
          </a:p>
        </p:txBody>
      </p:sp>
      <p:sp>
        <p:nvSpPr>
          <p:cNvPr id="3" name="object 3"/>
          <p:cNvSpPr txBox="1">
            <a:spLocks noGrp="1"/>
          </p:cNvSpPr>
          <p:nvPr>
            <p:ph type="title" idx="4294967295"/>
          </p:nvPr>
        </p:nvSpPr>
        <p:spPr>
          <a:xfrm>
            <a:off x="1955800" y="228600"/>
            <a:ext cx="8651875" cy="1243013"/>
          </a:xfrm>
          <a:prstGeom prst="rect">
            <a:avLst/>
          </a:prstGeom>
        </p:spPr>
        <p:txBody>
          <a:bodyPr vert="horz" wrap="square" lIns="0" tIns="12065" rIns="0" bIns="0" rtlCol="0" anchor="ctr">
            <a:spAutoFit/>
          </a:bodyPr>
          <a:lstStyle/>
          <a:p>
            <a:pPr marL="12700" algn="ctr">
              <a:lnSpc>
                <a:spcPct val="100000"/>
              </a:lnSpc>
              <a:spcBef>
                <a:spcPts val="95"/>
              </a:spcBef>
            </a:pPr>
            <a:r>
              <a:rPr sz="4000" b="1" spc="65" dirty="0">
                <a:latin typeface="Times New Roman" panose="02020603050405020304" pitchFamily="18" charset="0"/>
                <a:cs typeface="Times New Roman" panose="02020603050405020304" pitchFamily="18" charset="0"/>
              </a:rPr>
              <a:t>Rules</a:t>
            </a:r>
            <a:r>
              <a:rPr sz="4000" b="1" spc="5" dirty="0">
                <a:latin typeface="Times New Roman" panose="02020603050405020304" pitchFamily="18" charset="0"/>
                <a:cs typeface="Times New Roman" panose="02020603050405020304" pitchFamily="18" charset="0"/>
              </a:rPr>
              <a:t> </a:t>
            </a:r>
            <a:r>
              <a:rPr sz="4000" b="1" spc="90" dirty="0">
                <a:latin typeface="Times New Roman" panose="02020603050405020304" pitchFamily="18" charset="0"/>
                <a:cs typeface="Times New Roman" panose="02020603050405020304" pitchFamily="18" charset="0"/>
              </a:rPr>
              <a:t>as</a:t>
            </a:r>
            <a:r>
              <a:rPr sz="4000" b="1" spc="15" dirty="0">
                <a:latin typeface="Times New Roman" panose="02020603050405020304" pitchFamily="18" charset="0"/>
                <a:cs typeface="Times New Roman" panose="02020603050405020304" pitchFamily="18" charset="0"/>
              </a:rPr>
              <a:t> </a:t>
            </a:r>
            <a:r>
              <a:rPr sz="4000" b="1" spc="180" dirty="0">
                <a:latin typeface="Times New Roman" panose="02020603050405020304" pitchFamily="18" charset="0"/>
                <a:cs typeface="Times New Roman" panose="02020603050405020304" pitchFamily="18" charset="0"/>
              </a:rPr>
              <a:t>a</a:t>
            </a:r>
            <a:r>
              <a:rPr sz="4000" b="1" spc="15" dirty="0">
                <a:latin typeface="Times New Roman" panose="02020603050405020304" pitchFamily="18" charset="0"/>
                <a:cs typeface="Times New Roman" panose="02020603050405020304" pitchFamily="18" charset="0"/>
              </a:rPr>
              <a:t> </a:t>
            </a:r>
            <a:r>
              <a:rPr sz="4000" b="1" spc="55" dirty="0">
                <a:latin typeface="Times New Roman" panose="02020603050405020304" pitchFamily="18" charset="0"/>
                <a:cs typeface="Times New Roman" panose="02020603050405020304" pitchFamily="18" charset="0"/>
              </a:rPr>
              <a:t>knowledge</a:t>
            </a:r>
            <a:r>
              <a:rPr sz="4000" b="1" spc="10" dirty="0">
                <a:latin typeface="Times New Roman" panose="02020603050405020304" pitchFamily="18" charset="0"/>
                <a:cs typeface="Times New Roman" panose="02020603050405020304" pitchFamily="18" charset="0"/>
              </a:rPr>
              <a:t> </a:t>
            </a:r>
            <a:r>
              <a:rPr sz="4000" b="1" spc="130" dirty="0">
                <a:latin typeface="Times New Roman" panose="02020603050405020304" pitchFamily="18" charset="0"/>
                <a:cs typeface="Times New Roman" panose="02020603050405020304" pitchFamily="18" charset="0"/>
              </a:rPr>
              <a:t>representation</a:t>
            </a:r>
            <a:r>
              <a:rPr sz="4000" b="1" dirty="0">
                <a:latin typeface="Times New Roman" panose="02020603050405020304" pitchFamily="18" charset="0"/>
                <a:cs typeface="Times New Roman" panose="02020603050405020304" pitchFamily="18" charset="0"/>
              </a:rPr>
              <a:t> </a:t>
            </a:r>
            <a:r>
              <a:rPr sz="4000" b="1" spc="85" dirty="0">
                <a:latin typeface="Times New Roman" panose="02020603050405020304" pitchFamily="18" charset="0"/>
                <a:cs typeface="Times New Roman" panose="02020603050405020304" pitchFamily="18" charset="0"/>
              </a:rPr>
              <a:t>technique</a:t>
            </a:r>
            <a:endParaRPr sz="4000" b="1"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advTm="99493">
        <p:fade/>
      </p:transition>
    </mc:Choice>
    <mc:Fallback xmlns="">
      <p:transition spd="med" advTm="99493">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bject 5"/>
          <p:cNvSpPr txBox="1"/>
          <p:nvPr/>
        </p:nvSpPr>
        <p:spPr>
          <a:xfrm>
            <a:off x="8725682" y="4680710"/>
            <a:ext cx="2414905" cy="482600"/>
          </a:xfrm>
          <a:prstGeom prst="rect">
            <a:avLst/>
          </a:prstGeom>
        </p:spPr>
        <p:txBody>
          <a:bodyPr vert="horz" wrap="square" lIns="0" tIns="12700" rIns="0" bIns="0" rtlCol="0">
            <a:spAutoFit/>
          </a:bodyPr>
          <a:lstStyle/>
          <a:p>
            <a:pPr marL="38100">
              <a:spcBef>
                <a:spcPts val="100"/>
              </a:spcBef>
            </a:pPr>
            <a:r>
              <a:rPr sz="3000" spc="-55" dirty="0">
                <a:solidFill>
                  <a:schemeClr val="bg2"/>
                </a:solidFill>
                <a:latin typeface="Symbol"/>
                <a:cs typeface="Symbol"/>
              </a:rPr>
              <a:t></a:t>
            </a:r>
            <a:r>
              <a:rPr sz="3000" spc="-55" dirty="0">
                <a:solidFill>
                  <a:schemeClr val="bg2"/>
                </a:solidFill>
                <a:latin typeface="Times New Roman"/>
                <a:cs typeface="Times New Roman"/>
              </a:rPr>
              <a:t>ante</a:t>
            </a:r>
            <a:r>
              <a:rPr sz="4500" spc="-82" baseline="-26851" dirty="0">
                <a:solidFill>
                  <a:schemeClr val="bg2"/>
                </a:solidFill>
                <a:latin typeface="Times New Roman"/>
                <a:cs typeface="Times New Roman"/>
              </a:rPr>
              <a:t>.</a:t>
            </a:r>
            <a:r>
              <a:rPr sz="3000" spc="-55" dirty="0">
                <a:solidFill>
                  <a:schemeClr val="bg2"/>
                </a:solidFill>
                <a:latin typeface="Times New Roman"/>
                <a:cs typeface="Times New Roman"/>
              </a:rPr>
              <a:t>cedent</a:t>
            </a:r>
            <a:r>
              <a:rPr sz="3000" spc="-110" dirty="0">
                <a:solidFill>
                  <a:schemeClr val="bg2"/>
                </a:solidFill>
                <a:latin typeface="Times New Roman"/>
                <a:cs typeface="Times New Roman"/>
              </a:rPr>
              <a:t> </a:t>
            </a:r>
            <a:r>
              <a:rPr sz="3000" spc="-25" dirty="0">
                <a:solidFill>
                  <a:schemeClr val="bg2"/>
                </a:solidFill>
                <a:latin typeface="Times New Roman"/>
                <a:cs typeface="Times New Roman"/>
              </a:rPr>
              <a:t>2</a:t>
            </a:r>
            <a:r>
              <a:rPr sz="3000" spc="-25" dirty="0">
                <a:solidFill>
                  <a:schemeClr val="bg2"/>
                </a:solidFill>
                <a:latin typeface="Symbol"/>
                <a:cs typeface="Symbol"/>
              </a:rPr>
              <a:t></a:t>
            </a:r>
            <a:endParaRPr sz="3000" dirty="0">
              <a:solidFill>
                <a:schemeClr val="bg2"/>
              </a:solidFill>
              <a:latin typeface="Symbol"/>
              <a:cs typeface="Symbol"/>
            </a:endParaRPr>
          </a:p>
        </p:txBody>
      </p:sp>
      <p:sp>
        <p:nvSpPr>
          <p:cNvPr id="6" name="object 6"/>
          <p:cNvSpPr txBox="1"/>
          <p:nvPr/>
        </p:nvSpPr>
        <p:spPr>
          <a:xfrm>
            <a:off x="4928615" y="4922010"/>
            <a:ext cx="121285" cy="482600"/>
          </a:xfrm>
          <a:prstGeom prst="rect">
            <a:avLst/>
          </a:prstGeom>
        </p:spPr>
        <p:txBody>
          <a:bodyPr vert="horz" wrap="square" lIns="0" tIns="12700" rIns="0" bIns="0" rtlCol="0">
            <a:spAutoFit/>
          </a:bodyPr>
          <a:lstStyle/>
          <a:p>
            <a:pPr marL="12700">
              <a:spcBef>
                <a:spcPts val="100"/>
              </a:spcBef>
            </a:pPr>
            <a:r>
              <a:rPr sz="3000" dirty="0">
                <a:solidFill>
                  <a:srgbClr val="FFFFFF"/>
                </a:solidFill>
                <a:latin typeface="Times New Roman"/>
                <a:cs typeface="Times New Roman"/>
              </a:rPr>
              <a:t>.</a:t>
            </a:r>
            <a:endParaRPr sz="3000">
              <a:latin typeface="Times New Roman"/>
              <a:cs typeface="Times New Roman"/>
            </a:endParaRPr>
          </a:p>
        </p:txBody>
      </p:sp>
      <p:sp>
        <p:nvSpPr>
          <p:cNvPr id="7" name="object 7"/>
          <p:cNvSpPr txBox="1"/>
          <p:nvPr/>
        </p:nvSpPr>
        <p:spPr>
          <a:xfrm>
            <a:off x="9500614" y="4922010"/>
            <a:ext cx="121285" cy="482600"/>
          </a:xfrm>
          <a:prstGeom prst="rect">
            <a:avLst/>
          </a:prstGeom>
        </p:spPr>
        <p:txBody>
          <a:bodyPr vert="horz" wrap="square" lIns="0" tIns="12700" rIns="0" bIns="0" rtlCol="0">
            <a:spAutoFit/>
          </a:bodyPr>
          <a:lstStyle/>
          <a:p>
            <a:pPr marL="12700">
              <a:spcBef>
                <a:spcPts val="100"/>
              </a:spcBef>
            </a:pPr>
            <a:r>
              <a:rPr sz="3000" dirty="0">
                <a:solidFill>
                  <a:srgbClr val="FFFFFF"/>
                </a:solidFill>
                <a:latin typeface="Times New Roman"/>
                <a:cs typeface="Times New Roman"/>
              </a:rPr>
              <a:t>.</a:t>
            </a:r>
            <a:endParaRPr sz="3000" dirty="0">
              <a:latin typeface="Times New Roman"/>
              <a:cs typeface="Times New Roman"/>
            </a:endParaRPr>
          </a:p>
        </p:txBody>
      </p:sp>
      <p:grpSp>
        <p:nvGrpSpPr>
          <p:cNvPr id="14" name="Group 13">
            <a:extLst>
              <a:ext uri="{FF2B5EF4-FFF2-40B4-BE49-F238E27FC236}">
                <a16:creationId xmlns:a16="http://schemas.microsoft.com/office/drawing/2014/main" id="{4CB33C81-6187-E5A5-466B-4412D743B788}"/>
              </a:ext>
            </a:extLst>
          </p:cNvPr>
          <p:cNvGrpSpPr/>
          <p:nvPr/>
        </p:nvGrpSpPr>
        <p:grpSpPr>
          <a:xfrm>
            <a:off x="2603440" y="1524001"/>
            <a:ext cx="8610721" cy="4980687"/>
            <a:chOff x="740794" y="1281934"/>
            <a:chExt cx="8610721" cy="4980687"/>
          </a:xfrm>
        </p:grpSpPr>
        <p:sp>
          <p:nvSpPr>
            <p:cNvPr id="2" name="object 2"/>
            <p:cNvSpPr txBox="1"/>
            <p:nvPr/>
          </p:nvSpPr>
          <p:spPr>
            <a:xfrm>
              <a:off x="740794" y="1281934"/>
              <a:ext cx="8388350" cy="2642235"/>
            </a:xfrm>
            <a:prstGeom prst="rect">
              <a:avLst/>
            </a:prstGeom>
          </p:spPr>
          <p:txBody>
            <a:bodyPr vert="horz" wrap="square" lIns="0" tIns="12700" rIns="0" bIns="0" rtlCol="0">
              <a:spAutoFit/>
            </a:bodyPr>
            <a:lstStyle/>
            <a:p>
              <a:pPr marL="354965">
                <a:spcBef>
                  <a:spcPts val="100"/>
                </a:spcBef>
                <a:tabLst>
                  <a:tab pos="1840864" algn="l"/>
                </a:tabLst>
              </a:pPr>
              <a:r>
                <a:rPr sz="3000" spc="-25" dirty="0">
                  <a:solidFill>
                    <a:schemeClr val="bg2"/>
                  </a:solidFill>
                  <a:latin typeface="Times New Roman"/>
                  <a:cs typeface="Times New Roman"/>
                </a:rPr>
                <a:t>IF</a:t>
              </a:r>
              <a:r>
                <a:rPr sz="3000" dirty="0">
                  <a:solidFill>
                    <a:schemeClr val="bg2"/>
                  </a:solidFill>
                  <a:latin typeface="Times New Roman"/>
                  <a:cs typeface="Times New Roman"/>
                </a:rPr>
                <a:t>	</a:t>
              </a:r>
              <a:r>
                <a:rPr sz="3000" spc="-10" dirty="0">
                  <a:solidFill>
                    <a:schemeClr val="bg2"/>
                  </a:solidFill>
                  <a:latin typeface="Symbol"/>
                  <a:cs typeface="Symbol"/>
                </a:rPr>
                <a:t></a:t>
              </a:r>
              <a:r>
                <a:rPr sz="3000" spc="-10" dirty="0">
                  <a:solidFill>
                    <a:schemeClr val="bg2"/>
                  </a:solidFill>
                  <a:latin typeface="Times New Roman"/>
                  <a:cs typeface="Times New Roman"/>
                </a:rPr>
                <a:t>antecedent</a:t>
              </a:r>
              <a:r>
                <a:rPr sz="3000" spc="-10" dirty="0">
                  <a:solidFill>
                    <a:schemeClr val="bg2"/>
                  </a:solidFill>
                  <a:latin typeface="Symbol"/>
                  <a:cs typeface="Symbol"/>
                </a:rPr>
                <a:t></a:t>
              </a:r>
              <a:endParaRPr sz="3000" dirty="0">
                <a:solidFill>
                  <a:schemeClr val="bg2"/>
                </a:solidFill>
                <a:latin typeface="Symbol"/>
                <a:cs typeface="Symbol"/>
              </a:endParaRPr>
            </a:p>
            <a:p>
              <a:pPr marL="354965">
                <a:tabLst>
                  <a:tab pos="1840864" algn="l"/>
                </a:tabLst>
              </a:pPr>
              <a:r>
                <a:rPr sz="3000" spc="-20" dirty="0">
                  <a:solidFill>
                    <a:schemeClr val="bg2"/>
                  </a:solidFill>
                  <a:latin typeface="Times New Roman"/>
                  <a:cs typeface="Times New Roman"/>
                </a:rPr>
                <a:t>THEN</a:t>
              </a:r>
              <a:r>
                <a:rPr sz="3000" dirty="0">
                  <a:solidFill>
                    <a:schemeClr val="bg2"/>
                  </a:solidFill>
                  <a:latin typeface="Times New Roman"/>
                  <a:cs typeface="Times New Roman"/>
                </a:rPr>
                <a:t>	</a:t>
              </a:r>
              <a:r>
                <a:rPr sz="3000" spc="-10" dirty="0">
                  <a:solidFill>
                    <a:schemeClr val="bg2"/>
                  </a:solidFill>
                  <a:latin typeface="Symbol"/>
                  <a:cs typeface="Symbol"/>
                </a:rPr>
                <a:t></a:t>
              </a:r>
              <a:r>
                <a:rPr sz="3000" spc="-10" dirty="0">
                  <a:solidFill>
                    <a:schemeClr val="bg2"/>
                  </a:solidFill>
                  <a:latin typeface="Times New Roman"/>
                  <a:cs typeface="Times New Roman"/>
                </a:rPr>
                <a:t>consequent</a:t>
              </a:r>
              <a:r>
                <a:rPr sz="3000" spc="-10" dirty="0">
                  <a:solidFill>
                    <a:schemeClr val="bg2"/>
                  </a:solidFill>
                  <a:latin typeface="Symbol"/>
                  <a:cs typeface="Symbol"/>
                </a:rPr>
                <a:t></a:t>
              </a:r>
              <a:endParaRPr sz="3000" dirty="0">
                <a:solidFill>
                  <a:schemeClr val="bg2"/>
                </a:solidFill>
                <a:latin typeface="Symbol"/>
                <a:cs typeface="Symbol"/>
              </a:endParaRPr>
            </a:p>
            <a:p>
              <a:pPr marL="354965" marR="5080" indent="-342900">
                <a:spcBef>
                  <a:spcPts val="1870"/>
                </a:spcBef>
                <a:buSzPct val="76666"/>
                <a:buFont typeface="Arial"/>
                <a:buChar char="■"/>
                <a:tabLst>
                  <a:tab pos="355600" algn="l"/>
                </a:tabLst>
              </a:pPr>
              <a:r>
                <a:rPr sz="3000" dirty="0">
                  <a:solidFill>
                    <a:schemeClr val="bg2"/>
                  </a:solidFill>
                  <a:latin typeface="Times New Roman"/>
                  <a:cs typeface="Times New Roman"/>
                </a:rPr>
                <a:t>A</a:t>
              </a:r>
              <a:r>
                <a:rPr sz="3000" spc="-20" dirty="0">
                  <a:solidFill>
                    <a:schemeClr val="bg2"/>
                  </a:solidFill>
                  <a:latin typeface="Times New Roman"/>
                  <a:cs typeface="Times New Roman"/>
                </a:rPr>
                <a:t> </a:t>
              </a:r>
              <a:r>
                <a:rPr sz="3000" dirty="0">
                  <a:solidFill>
                    <a:schemeClr val="bg2"/>
                  </a:solidFill>
                  <a:latin typeface="Times New Roman"/>
                  <a:cs typeface="Times New Roman"/>
                </a:rPr>
                <a:t>rule</a:t>
              </a:r>
              <a:r>
                <a:rPr sz="3000" spc="-10" dirty="0">
                  <a:solidFill>
                    <a:schemeClr val="bg2"/>
                  </a:solidFill>
                  <a:latin typeface="Times New Roman"/>
                  <a:cs typeface="Times New Roman"/>
                </a:rPr>
                <a:t> </a:t>
              </a:r>
              <a:r>
                <a:rPr sz="3000" dirty="0">
                  <a:solidFill>
                    <a:schemeClr val="bg2"/>
                  </a:solidFill>
                  <a:latin typeface="Times New Roman"/>
                  <a:cs typeface="Times New Roman"/>
                </a:rPr>
                <a:t>can</a:t>
              </a:r>
              <a:r>
                <a:rPr sz="3000" spc="-10" dirty="0">
                  <a:solidFill>
                    <a:schemeClr val="bg2"/>
                  </a:solidFill>
                  <a:latin typeface="Times New Roman"/>
                  <a:cs typeface="Times New Roman"/>
                </a:rPr>
                <a:t> </a:t>
              </a:r>
              <a:r>
                <a:rPr sz="3000" dirty="0">
                  <a:solidFill>
                    <a:schemeClr val="bg2"/>
                  </a:solidFill>
                  <a:latin typeface="Times New Roman"/>
                  <a:cs typeface="Times New Roman"/>
                </a:rPr>
                <a:t>have</a:t>
              </a:r>
              <a:r>
                <a:rPr sz="3000" spc="-10" dirty="0">
                  <a:solidFill>
                    <a:schemeClr val="bg2"/>
                  </a:solidFill>
                  <a:latin typeface="Times New Roman"/>
                  <a:cs typeface="Times New Roman"/>
                </a:rPr>
                <a:t> </a:t>
              </a:r>
              <a:r>
                <a:rPr sz="3000" dirty="0">
                  <a:solidFill>
                    <a:schemeClr val="bg2"/>
                  </a:solidFill>
                  <a:latin typeface="Times New Roman"/>
                  <a:cs typeface="Times New Roman"/>
                </a:rPr>
                <a:t>multiple</a:t>
              </a:r>
              <a:r>
                <a:rPr sz="3000" spc="-10" dirty="0">
                  <a:solidFill>
                    <a:schemeClr val="bg2"/>
                  </a:solidFill>
                  <a:latin typeface="Times New Roman"/>
                  <a:cs typeface="Times New Roman"/>
                </a:rPr>
                <a:t> </a:t>
              </a:r>
              <a:r>
                <a:rPr sz="3000" dirty="0">
                  <a:solidFill>
                    <a:schemeClr val="bg2"/>
                  </a:solidFill>
                  <a:latin typeface="Times New Roman"/>
                  <a:cs typeface="Times New Roman"/>
                </a:rPr>
                <a:t>antecedents</a:t>
              </a:r>
              <a:r>
                <a:rPr sz="3000" spc="-15" dirty="0">
                  <a:solidFill>
                    <a:schemeClr val="bg2"/>
                  </a:solidFill>
                  <a:latin typeface="Times New Roman"/>
                  <a:cs typeface="Times New Roman"/>
                </a:rPr>
                <a:t> </a:t>
              </a:r>
              <a:r>
                <a:rPr sz="3000" dirty="0">
                  <a:solidFill>
                    <a:schemeClr val="bg2"/>
                  </a:solidFill>
                  <a:latin typeface="Times New Roman"/>
                  <a:cs typeface="Times New Roman"/>
                </a:rPr>
                <a:t>joined</a:t>
              </a:r>
              <a:r>
                <a:rPr sz="3000" spc="-10" dirty="0">
                  <a:solidFill>
                    <a:schemeClr val="bg2"/>
                  </a:solidFill>
                  <a:latin typeface="Times New Roman"/>
                  <a:cs typeface="Times New Roman"/>
                </a:rPr>
                <a:t> </a:t>
              </a:r>
              <a:r>
                <a:rPr sz="3000" dirty="0">
                  <a:solidFill>
                    <a:schemeClr val="bg2"/>
                  </a:solidFill>
                  <a:latin typeface="Times New Roman"/>
                  <a:cs typeface="Times New Roman"/>
                </a:rPr>
                <a:t>by</a:t>
              </a:r>
              <a:r>
                <a:rPr sz="3000" spc="-10" dirty="0">
                  <a:solidFill>
                    <a:schemeClr val="bg2"/>
                  </a:solidFill>
                  <a:latin typeface="Times New Roman"/>
                  <a:cs typeface="Times New Roman"/>
                </a:rPr>
                <a:t> </a:t>
              </a:r>
              <a:r>
                <a:rPr sz="3000" spc="-25" dirty="0">
                  <a:solidFill>
                    <a:schemeClr val="bg2"/>
                  </a:solidFill>
                  <a:latin typeface="Times New Roman"/>
                  <a:cs typeface="Times New Roman"/>
                </a:rPr>
                <a:t>the </a:t>
              </a:r>
              <a:r>
                <a:rPr sz="3000" dirty="0">
                  <a:solidFill>
                    <a:schemeClr val="bg2"/>
                  </a:solidFill>
                  <a:latin typeface="Times New Roman"/>
                  <a:cs typeface="Times New Roman"/>
                </a:rPr>
                <a:t>keywords</a:t>
              </a:r>
              <a:r>
                <a:rPr sz="3000" spc="-10" dirty="0">
                  <a:solidFill>
                    <a:schemeClr val="bg2"/>
                  </a:solidFill>
                  <a:latin typeface="Times New Roman"/>
                  <a:cs typeface="Times New Roman"/>
                </a:rPr>
                <a:t> </a:t>
              </a:r>
              <a:r>
                <a:rPr sz="3000" dirty="0">
                  <a:solidFill>
                    <a:srgbClr val="FF0000"/>
                  </a:solidFill>
                  <a:latin typeface="Times New Roman"/>
                  <a:cs typeface="Times New Roman"/>
                </a:rPr>
                <a:t>AND</a:t>
              </a:r>
              <a:r>
                <a:rPr sz="3000" dirty="0">
                  <a:solidFill>
                    <a:schemeClr val="bg2"/>
                  </a:solidFill>
                  <a:latin typeface="Times New Roman"/>
                  <a:cs typeface="Times New Roman"/>
                </a:rPr>
                <a:t> </a:t>
              </a:r>
              <a:r>
                <a:rPr sz="3000" spc="65" dirty="0">
                  <a:solidFill>
                    <a:schemeClr val="bg2"/>
                  </a:solidFill>
                  <a:latin typeface="Times New Roman"/>
                  <a:cs typeface="Times New Roman"/>
                </a:rPr>
                <a:t>(</a:t>
              </a:r>
              <a:r>
                <a:rPr sz="3000" spc="65" dirty="0">
                  <a:solidFill>
                    <a:srgbClr val="FF0000"/>
                  </a:solidFill>
                  <a:latin typeface="Times New Roman"/>
                  <a:cs typeface="Times New Roman"/>
                </a:rPr>
                <a:t>conjunction</a:t>
              </a:r>
              <a:r>
                <a:rPr sz="3000" spc="65" dirty="0">
                  <a:solidFill>
                    <a:schemeClr val="bg2"/>
                  </a:solidFill>
                  <a:latin typeface="Times New Roman"/>
                  <a:cs typeface="Times New Roman"/>
                </a:rPr>
                <a:t>),</a:t>
              </a:r>
              <a:r>
                <a:rPr sz="3000" dirty="0">
                  <a:solidFill>
                    <a:schemeClr val="bg2"/>
                  </a:solidFill>
                  <a:latin typeface="Times New Roman"/>
                  <a:cs typeface="Times New Roman"/>
                </a:rPr>
                <a:t> </a:t>
              </a:r>
              <a:r>
                <a:rPr sz="3000" spc="150" dirty="0">
                  <a:solidFill>
                    <a:srgbClr val="FF0000"/>
                  </a:solidFill>
                  <a:latin typeface="Times New Roman"/>
                  <a:cs typeface="Times New Roman"/>
                </a:rPr>
                <a:t>OR</a:t>
              </a:r>
              <a:r>
                <a:rPr sz="3000" spc="-15" dirty="0">
                  <a:solidFill>
                    <a:schemeClr val="bg2"/>
                  </a:solidFill>
                  <a:latin typeface="Times New Roman"/>
                  <a:cs typeface="Times New Roman"/>
                </a:rPr>
                <a:t> </a:t>
              </a:r>
              <a:r>
                <a:rPr sz="3000" spc="70" dirty="0">
                  <a:solidFill>
                    <a:schemeClr val="bg2"/>
                  </a:solidFill>
                  <a:latin typeface="Times New Roman"/>
                  <a:cs typeface="Times New Roman"/>
                </a:rPr>
                <a:t>(</a:t>
              </a:r>
              <a:r>
                <a:rPr sz="3000" spc="70" dirty="0">
                  <a:solidFill>
                    <a:srgbClr val="FF0000"/>
                  </a:solidFill>
                  <a:latin typeface="Times New Roman"/>
                  <a:cs typeface="Times New Roman"/>
                </a:rPr>
                <a:t>disjunction</a:t>
              </a:r>
              <a:r>
                <a:rPr sz="3000" spc="70" dirty="0">
                  <a:solidFill>
                    <a:schemeClr val="bg2"/>
                  </a:solidFill>
                  <a:latin typeface="Times New Roman"/>
                  <a:cs typeface="Times New Roman"/>
                </a:rPr>
                <a:t>)</a:t>
              </a:r>
              <a:r>
                <a:rPr sz="3000" spc="-10" dirty="0">
                  <a:solidFill>
                    <a:schemeClr val="bg2"/>
                  </a:solidFill>
                  <a:latin typeface="Times New Roman"/>
                  <a:cs typeface="Times New Roman"/>
                </a:rPr>
                <a:t> </a:t>
              </a:r>
              <a:r>
                <a:rPr sz="3000" spc="-25" dirty="0">
                  <a:solidFill>
                    <a:schemeClr val="bg2"/>
                  </a:solidFill>
                  <a:latin typeface="Times New Roman"/>
                  <a:cs typeface="Times New Roman"/>
                </a:rPr>
                <a:t>or</a:t>
              </a:r>
              <a:endParaRPr sz="3000" dirty="0">
                <a:solidFill>
                  <a:schemeClr val="bg2"/>
                </a:solidFill>
                <a:latin typeface="Times New Roman"/>
                <a:cs typeface="Times New Roman"/>
              </a:endParaRPr>
            </a:p>
            <a:p>
              <a:pPr marL="354965">
                <a:spcBef>
                  <a:spcPts val="730"/>
                </a:spcBef>
              </a:pPr>
              <a:r>
                <a:rPr sz="3000" dirty="0">
                  <a:solidFill>
                    <a:schemeClr val="bg2"/>
                  </a:solidFill>
                  <a:latin typeface="Times New Roman"/>
                  <a:cs typeface="Times New Roman"/>
                </a:rPr>
                <a:t>a</a:t>
              </a:r>
              <a:r>
                <a:rPr sz="3000" spc="-15" dirty="0">
                  <a:solidFill>
                    <a:schemeClr val="bg2"/>
                  </a:solidFill>
                  <a:latin typeface="Times New Roman"/>
                  <a:cs typeface="Times New Roman"/>
                </a:rPr>
                <a:t> </a:t>
              </a:r>
              <a:r>
                <a:rPr sz="3000" dirty="0">
                  <a:solidFill>
                    <a:schemeClr val="bg2"/>
                  </a:solidFill>
                  <a:latin typeface="Times New Roman"/>
                  <a:cs typeface="Times New Roman"/>
                </a:rPr>
                <a:t>combination</a:t>
              </a:r>
              <a:r>
                <a:rPr sz="3000" spc="-15" dirty="0">
                  <a:solidFill>
                    <a:schemeClr val="bg2"/>
                  </a:solidFill>
                  <a:latin typeface="Times New Roman"/>
                  <a:cs typeface="Times New Roman"/>
                </a:rPr>
                <a:t> </a:t>
              </a:r>
              <a:r>
                <a:rPr sz="3000" dirty="0">
                  <a:solidFill>
                    <a:schemeClr val="bg2"/>
                  </a:solidFill>
                  <a:latin typeface="Times New Roman"/>
                  <a:cs typeface="Times New Roman"/>
                </a:rPr>
                <a:t>of</a:t>
              </a:r>
              <a:r>
                <a:rPr sz="3000" spc="-15" dirty="0">
                  <a:solidFill>
                    <a:schemeClr val="bg2"/>
                  </a:solidFill>
                  <a:latin typeface="Times New Roman"/>
                  <a:cs typeface="Times New Roman"/>
                </a:rPr>
                <a:t> </a:t>
              </a:r>
              <a:r>
                <a:rPr sz="3000" spc="-10" dirty="0">
                  <a:solidFill>
                    <a:schemeClr val="bg2"/>
                  </a:solidFill>
                  <a:latin typeface="Times New Roman"/>
                  <a:cs typeface="Times New Roman"/>
                </a:rPr>
                <a:t>both.</a:t>
              </a:r>
              <a:endParaRPr sz="3000" dirty="0">
                <a:solidFill>
                  <a:schemeClr val="bg2"/>
                </a:solidFill>
                <a:latin typeface="Times New Roman"/>
                <a:cs typeface="Times New Roman"/>
              </a:endParaRPr>
            </a:p>
          </p:txBody>
        </p:sp>
        <p:sp>
          <p:nvSpPr>
            <p:cNvPr id="3" name="object 3"/>
            <p:cNvSpPr txBox="1"/>
            <p:nvPr/>
          </p:nvSpPr>
          <p:spPr>
            <a:xfrm>
              <a:off x="5888225" y="4022850"/>
              <a:ext cx="3382010" cy="939800"/>
            </a:xfrm>
            <a:prstGeom prst="rect">
              <a:avLst/>
            </a:prstGeom>
          </p:spPr>
          <p:txBody>
            <a:bodyPr vert="horz" wrap="square" lIns="0" tIns="12700" rIns="0" bIns="0" rtlCol="0">
              <a:spAutoFit/>
            </a:bodyPr>
            <a:lstStyle/>
            <a:p>
              <a:pPr marL="12700" marR="5080" indent="46990">
                <a:spcBef>
                  <a:spcPts val="100"/>
                </a:spcBef>
                <a:tabLst>
                  <a:tab pos="1033144" algn="l"/>
                </a:tabLst>
              </a:pPr>
              <a:r>
                <a:rPr sz="3000" spc="-25" dirty="0">
                  <a:solidFill>
                    <a:schemeClr val="bg2"/>
                  </a:solidFill>
                  <a:latin typeface="Times New Roman"/>
                  <a:cs typeface="Times New Roman"/>
                </a:rPr>
                <a:t>IF</a:t>
              </a:r>
              <a:r>
                <a:rPr sz="3000" dirty="0">
                  <a:solidFill>
                    <a:schemeClr val="bg2"/>
                  </a:solidFill>
                  <a:latin typeface="Times New Roman"/>
                  <a:cs typeface="Times New Roman"/>
                </a:rPr>
                <a:t>	</a:t>
              </a:r>
              <a:r>
                <a:rPr sz="3000" dirty="0">
                  <a:solidFill>
                    <a:schemeClr val="bg2"/>
                  </a:solidFill>
                  <a:latin typeface="Symbol"/>
                  <a:cs typeface="Symbol"/>
                </a:rPr>
                <a:t></a:t>
              </a:r>
              <a:r>
                <a:rPr sz="3000" dirty="0">
                  <a:solidFill>
                    <a:schemeClr val="bg2"/>
                  </a:solidFill>
                  <a:latin typeface="Times New Roman"/>
                  <a:cs typeface="Times New Roman"/>
                </a:rPr>
                <a:t>antecedent</a:t>
              </a:r>
              <a:r>
                <a:rPr sz="3000" spc="-40" dirty="0">
                  <a:solidFill>
                    <a:schemeClr val="bg2"/>
                  </a:solidFill>
                  <a:latin typeface="Times New Roman"/>
                  <a:cs typeface="Times New Roman"/>
                </a:rPr>
                <a:t> </a:t>
              </a:r>
              <a:r>
                <a:rPr sz="3000" spc="-25" dirty="0">
                  <a:solidFill>
                    <a:schemeClr val="bg2"/>
                  </a:solidFill>
                  <a:latin typeface="Times New Roman"/>
                  <a:cs typeface="Times New Roman"/>
                </a:rPr>
                <a:t>1</a:t>
              </a:r>
              <a:r>
                <a:rPr sz="3000" spc="-25" dirty="0">
                  <a:solidFill>
                    <a:schemeClr val="bg2"/>
                  </a:solidFill>
                  <a:latin typeface="Symbol"/>
                  <a:cs typeface="Symbol"/>
                </a:rPr>
                <a:t></a:t>
              </a:r>
              <a:r>
                <a:rPr lang="en-US" sz="3000" spc="-25" dirty="0">
                  <a:solidFill>
                    <a:schemeClr val="bg2"/>
                  </a:solidFill>
                  <a:latin typeface="Times New Roman"/>
                  <a:cs typeface="Times New Roman"/>
                </a:rPr>
                <a:t> OR</a:t>
              </a:r>
              <a:endParaRPr lang="en-US" sz="3000" dirty="0">
                <a:solidFill>
                  <a:schemeClr val="bg2"/>
                </a:solidFill>
                <a:latin typeface="Times New Roman"/>
                <a:cs typeface="Times New Roman"/>
              </a:endParaRPr>
            </a:p>
          </p:txBody>
        </p:sp>
        <p:sp>
          <p:nvSpPr>
            <p:cNvPr id="4" name="object 4"/>
            <p:cNvSpPr txBox="1"/>
            <p:nvPr/>
          </p:nvSpPr>
          <p:spPr>
            <a:xfrm>
              <a:off x="1100327" y="4022850"/>
              <a:ext cx="3550285" cy="939800"/>
            </a:xfrm>
            <a:prstGeom prst="rect">
              <a:avLst/>
            </a:prstGeom>
          </p:spPr>
          <p:txBody>
            <a:bodyPr vert="horz" wrap="square" lIns="0" tIns="12700" rIns="0" bIns="0" rtlCol="0">
              <a:spAutoFit/>
            </a:bodyPr>
            <a:lstStyle/>
            <a:p>
              <a:pPr marL="38100" marR="30480" indent="55880">
                <a:spcBef>
                  <a:spcPts val="100"/>
                </a:spcBef>
                <a:tabLst>
                  <a:tab pos="1147445" algn="l"/>
                  <a:tab pos="1174750" algn="l"/>
                </a:tabLst>
              </a:pPr>
              <a:r>
                <a:rPr sz="3000" spc="-25" dirty="0">
                  <a:solidFill>
                    <a:schemeClr val="bg2"/>
                  </a:solidFill>
                  <a:latin typeface="Times New Roman"/>
                  <a:cs typeface="Times New Roman"/>
                </a:rPr>
                <a:t>IF</a:t>
              </a:r>
              <a:r>
                <a:rPr sz="3000" dirty="0">
                  <a:solidFill>
                    <a:schemeClr val="bg2"/>
                  </a:solidFill>
                  <a:latin typeface="Times New Roman"/>
                  <a:cs typeface="Times New Roman"/>
                </a:rPr>
                <a:t>		</a:t>
              </a:r>
              <a:r>
                <a:rPr sz="3000" dirty="0">
                  <a:solidFill>
                    <a:schemeClr val="bg2"/>
                  </a:solidFill>
                  <a:latin typeface="Symbol"/>
                  <a:cs typeface="Symbol"/>
                </a:rPr>
                <a:t></a:t>
              </a:r>
              <a:r>
                <a:rPr sz="3000" dirty="0">
                  <a:solidFill>
                    <a:schemeClr val="bg2"/>
                  </a:solidFill>
                  <a:latin typeface="Times New Roman"/>
                  <a:cs typeface="Times New Roman"/>
                </a:rPr>
                <a:t>antecedent</a:t>
              </a:r>
              <a:r>
                <a:rPr sz="3000" spc="-25" dirty="0">
                  <a:solidFill>
                    <a:schemeClr val="bg2"/>
                  </a:solidFill>
                  <a:latin typeface="Times New Roman"/>
                  <a:cs typeface="Times New Roman"/>
                </a:rPr>
                <a:t> 1</a:t>
              </a:r>
              <a:r>
                <a:rPr sz="3000" spc="-25" dirty="0">
                  <a:solidFill>
                    <a:schemeClr val="bg2"/>
                  </a:solidFill>
                  <a:latin typeface="Symbol"/>
                  <a:cs typeface="Symbol"/>
                </a:rPr>
                <a:t></a:t>
              </a:r>
              <a:r>
                <a:rPr sz="3000" spc="-25" dirty="0">
                  <a:solidFill>
                    <a:schemeClr val="bg2"/>
                  </a:solidFill>
                  <a:latin typeface="Times New Roman"/>
                  <a:cs typeface="Times New Roman"/>
                </a:rPr>
                <a:t> AND</a:t>
              </a:r>
              <a:r>
                <a:rPr sz="3000" dirty="0">
                  <a:solidFill>
                    <a:schemeClr val="bg2"/>
                  </a:solidFill>
                  <a:latin typeface="Times New Roman"/>
                  <a:cs typeface="Times New Roman"/>
                </a:rPr>
                <a:t>	</a:t>
              </a:r>
              <a:r>
                <a:rPr sz="3000" spc="-55" dirty="0">
                  <a:solidFill>
                    <a:schemeClr val="bg2"/>
                  </a:solidFill>
                  <a:latin typeface="Symbol"/>
                  <a:cs typeface="Symbol"/>
                </a:rPr>
                <a:t></a:t>
              </a:r>
              <a:r>
                <a:rPr sz="3000" spc="-55" dirty="0">
                  <a:solidFill>
                    <a:schemeClr val="bg2"/>
                  </a:solidFill>
                  <a:latin typeface="Times New Roman"/>
                  <a:cs typeface="Times New Roman"/>
                </a:rPr>
                <a:t>ante</a:t>
              </a:r>
              <a:r>
                <a:rPr sz="4500" spc="-82" baseline="-26851" dirty="0">
                  <a:solidFill>
                    <a:schemeClr val="bg2"/>
                  </a:solidFill>
                  <a:latin typeface="Times New Roman"/>
                  <a:cs typeface="Times New Roman"/>
                </a:rPr>
                <a:t>.</a:t>
              </a:r>
              <a:r>
                <a:rPr sz="3000" spc="-55" dirty="0">
                  <a:solidFill>
                    <a:schemeClr val="bg2"/>
                  </a:solidFill>
                  <a:latin typeface="Times New Roman"/>
                  <a:cs typeface="Times New Roman"/>
                </a:rPr>
                <a:t>cedent</a:t>
              </a:r>
              <a:r>
                <a:rPr sz="3000" spc="-110" dirty="0">
                  <a:solidFill>
                    <a:schemeClr val="bg2"/>
                  </a:solidFill>
                  <a:latin typeface="Times New Roman"/>
                  <a:cs typeface="Times New Roman"/>
                </a:rPr>
                <a:t> </a:t>
              </a:r>
              <a:r>
                <a:rPr sz="3000" spc="-35" dirty="0">
                  <a:solidFill>
                    <a:schemeClr val="bg2"/>
                  </a:solidFill>
                  <a:latin typeface="Times New Roman"/>
                  <a:cs typeface="Times New Roman"/>
                </a:rPr>
                <a:t>2</a:t>
              </a:r>
              <a:r>
                <a:rPr sz="3000" spc="-35" dirty="0">
                  <a:solidFill>
                    <a:schemeClr val="bg2"/>
                  </a:solidFill>
                  <a:latin typeface="Symbol"/>
                  <a:cs typeface="Symbol"/>
                </a:rPr>
                <a:t></a:t>
              </a:r>
              <a:endParaRPr sz="3000" dirty="0">
                <a:solidFill>
                  <a:schemeClr val="bg2"/>
                </a:solidFill>
                <a:latin typeface="Symbol"/>
                <a:cs typeface="Symbol"/>
              </a:endParaRPr>
            </a:p>
          </p:txBody>
        </p:sp>
        <p:sp>
          <p:nvSpPr>
            <p:cNvPr id="8" name="object 8"/>
            <p:cNvSpPr txBox="1"/>
            <p:nvPr/>
          </p:nvSpPr>
          <p:spPr>
            <a:xfrm>
              <a:off x="1182115" y="5322822"/>
              <a:ext cx="3473450" cy="482600"/>
            </a:xfrm>
            <a:prstGeom prst="rect">
              <a:avLst/>
            </a:prstGeom>
          </p:spPr>
          <p:txBody>
            <a:bodyPr vert="horz" wrap="square" lIns="0" tIns="12700" rIns="0" bIns="0" rtlCol="0">
              <a:spAutoFit/>
            </a:bodyPr>
            <a:lstStyle/>
            <a:p>
              <a:pPr marL="12700">
                <a:spcBef>
                  <a:spcPts val="100"/>
                </a:spcBef>
                <a:tabLst>
                  <a:tab pos="1123315" algn="l"/>
                </a:tabLst>
              </a:pPr>
              <a:r>
                <a:rPr sz="3000" spc="-25" dirty="0">
                  <a:solidFill>
                    <a:schemeClr val="bg2"/>
                  </a:solidFill>
                  <a:latin typeface="Times New Roman"/>
                  <a:cs typeface="Times New Roman"/>
                </a:rPr>
                <a:t>AND</a:t>
              </a:r>
              <a:r>
                <a:rPr sz="3000" dirty="0">
                  <a:solidFill>
                    <a:schemeClr val="bg2"/>
                  </a:solidFill>
                  <a:latin typeface="Times New Roman"/>
                  <a:cs typeface="Times New Roman"/>
                </a:rPr>
                <a:t>	</a:t>
              </a:r>
              <a:r>
                <a:rPr sz="3000" dirty="0">
                  <a:solidFill>
                    <a:schemeClr val="bg2"/>
                  </a:solidFill>
                  <a:latin typeface="Symbol"/>
                  <a:cs typeface="Symbol"/>
                </a:rPr>
                <a:t></a:t>
              </a:r>
              <a:r>
                <a:rPr sz="3000" dirty="0">
                  <a:solidFill>
                    <a:schemeClr val="bg2"/>
                  </a:solidFill>
                  <a:latin typeface="Times New Roman"/>
                  <a:cs typeface="Times New Roman"/>
                </a:rPr>
                <a:t>antecedent</a:t>
              </a:r>
              <a:r>
                <a:rPr sz="3000" spc="-30" dirty="0">
                  <a:solidFill>
                    <a:schemeClr val="bg2"/>
                  </a:solidFill>
                  <a:latin typeface="Times New Roman"/>
                  <a:cs typeface="Times New Roman"/>
                </a:rPr>
                <a:t> </a:t>
              </a:r>
              <a:r>
                <a:rPr sz="3000" i="1" spc="-35" dirty="0">
                  <a:solidFill>
                    <a:schemeClr val="bg2"/>
                  </a:solidFill>
                  <a:latin typeface="Times New Roman"/>
                  <a:cs typeface="Times New Roman"/>
                </a:rPr>
                <a:t>n</a:t>
              </a:r>
              <a:r>
                <a:rPr sz="3000" spc="-35" dirty="0">
                  <a:solidFill>
                    <a:schemeClr val="bg2"/>
                  </a:solidFill>
                  <a:latin typeface="Symbol"/>
                  <a:cs typeface="Symbol"/>
                </a:rPr>
                <a:t></a:t>
              </a:r>
              <a:endParaRPr sz="3000" dirty="0">
                <a:solidFill>
                  <a:schemeClr val="bg2"/>
                </a:solidFill>
                <a:latin typeface="Symbol"/>
                <a:cs typeface="Symbol"/>
              </a:endParaRPr>
            </a:p>
          </p:txBody>
        </p:sp>
        <p:sp>
          <p:nvSpPr>
            <p:cNvPr id="9" name="object 9"/>
            <p:cNvSpPr txBox="1"/>
            <p:nvPr/>
          </p:nvSpPr>
          <p:spPr>
            <a:xfrm>
              <a:off x="5888225" y="5322822"/>
              <a:ext cx="3463290" cy="482600"/>
            </a:xfrm>
            <a:prstGeom prst="rect">
              <a:avLst/>
            </a:prstGeom>
          </p:spPr>
          <p:txBody>
            <a:bodyPr vert="horz" wrap="square" lIns="0" tIns="12700" rIns="0" bIns="0" rtlCol="0">
              <a:spAutoFit/>
            </a:bodyPr>
            <a:lstStyle/>
            <a:p>
              <a:pPr marL="12700">
                <a:spcBef>
                  <a:spcPts val="100"/>
                </a:spcBef>
                <a:tabLst>
                  <a:tab pos="1112520" algn="l"/>
                </a:tabLst>
              </a:pPr>
              <a:r>
                <a:rPr sz="3000" spc="-25" dirty="0">
                  <a:solidFill>
                    <a:schemeClr val="bg2"/>
                  </a:solidFill>
                  <a:latin typeface="Times New Roman"/>
                  <a:cs typeface="Times New Roman"/>
                </a:rPr>
                <a:t>OR</a:t>
              </a:r>
              <a:r>
                <a:rPr sz="3000" dirty="0">
                  <a:solidFill>
                    <a:schemeClr val="bg2"/>
                  </a:solidFill>
                  <a:latin typeface="Times New Roman"/>
                  <a:cs typeface="Times New Roman"/>
                </a:rPr>
                <a:t>	</a:t>
              </a:r>
              <a:r>
                <a:rPr sz="3000" dirty="0">
                  <a:solidFill>
                    <a:schemeClr val="bg2"/>
                  </a:solidFill>
                  <a:latin typeface="Symbol"/>
                  <a:cs typeface="Symbol"/>
                </a:rPr>
                <a:t></a:t>
              </a:r>
              <a:r>
                <a:rPr sz="3000" dirty="0">
                  <a:solidFill>
                    <a:schemeClr val="bg2"/>
                  </a:solidFill>
                  <a:latin typeface="Times New Roman"/>
                  <a:cs typeface="Times New Roman"/>
                </a:rPr>
                <a:t>antecedent</a:t>
              </a:r>
              <a:r>
                <a:rPr sz="3000" spc="-25" dirty="0">
                  <a:solidFill>
                    <a:schemeClr val="bg2"/>
                  </a:solidFill>
                  <a:latin typeface="Times New Roman"/>
                  <a:cs typeface="Times New Roman"/>
                </a:rPr>
                <a:t> </a:t>
              </a:r>
              <a:r>
                <a:rPr sz="3000" i="1" spc="-25" dirty="0">
                  <a:solidFill>
                    <a:schemeClr val="bg2"/>
                  </a:solidFill>
                  <a:latin typeface="Times New Roman"/>
                  <a:cs typeface="Times New Roman"/>
                </a:rPr>
                <a:t>n</a:t>
              </a:r>
              <a:r>
                <a:rPr sz="3000" spc="-25" dirty="0">
                  <a:solidFill>
                    <a:schemeClr val="bg2"/>
                  </a:solidFill>
                  <a:latin typeface="Symbol"/>
                  <a:cs typeface="Symbol"/>
                </a:rPr>
                <a:t></a:t>
              </a:r>
              <a:endParaRPr sz="3000" dirty="0">
                <a:solidFill>
                  <a:schemeClr val="bg2"/>
                </a:solidFill>
                <a:latin typeface="Symbol"/>
                <a:cs typeface="Symbol"/>
              </a:endParaRPr>
            </a:p>
          </p:txBody>
        </p:sp>
        <p:sp>
          <p:nvSpPr>
            <p:cNvPr id="10" name="object 10"/>
            <p:cNvSpPr txBox="1"/>
            <p:nvPr/>
          </p:nvSpPr>
          <p:spPr>
            <a:xfrm>
              <a:off x="1182115" y="5780021"/>
              <a:ext cx="3272790" cy="482600"/>
            </a:xfrm>
            <a:prstGeom prst="rect">
              <a:avLst/>
            </a:prstGeom>
          </p:spPr>
          <p:txBody>
            <a:bodyPr vert="horz" wrap="square" lIns="0" tIns="12700" rIns="0" bIns="0" rtlCol="0">
              <a:spAutoFit/>
            </a:bodyPr>
            <a:lstStyle/>
            <a:p>
              <a:pPr marL="12700">
                <a:spcBef>
                  <a:spcPts val="100"/>
                </a:spcBef>
              </a:pPr>
              <a:r>
                <a:rPr sz="3000" dirty="0">
                  <a:solidFill>
                    <a:schemeClr val="bg2"/>
                  </a:solidFill>
                  <a:latin typeface="Times New Roman"/>
                  <a:cs typeface="Times New Roman"/>
                </a:rPr>
                <a:t>THEN</a:t>
              </a:r>
              <a:r>
                <a:rPr sz="3000" spc="-10" dirty="0">
                  <a:solidFill>
                    <a:schemeClr val="bg2"/>
                  </a:solidFill>
                  <a:latin typeface="Times New Roman"/>
                  <a:cs typeface="Times New Roman"/>
                </a:rPr>
                <a:t> </a:t>
              </a:r>
              <a:r>
                <a:rPr sz="3000" spc="-10" dirty="0">
                  <a:solidFill>
                    <a:schemeClr val="bg2"/>
                  </a:solidFill>
                  <a:latin typeface="Symbol"/>
                  <a:cs typeface="Symbol"/>
                </a:rPr>
                <a:t></a:t>
              </a:r>
              <a:r>
                <a:rPr sz="3000" spc="-10" dirty="0">
                  <a:solidFill>
                    <a:schemeClr val="bg2"/>
                  </a:solidFill>
                  <a:latin typeface="Times New Roman"/>
                  <a:cs typeface="Times New Roman"/>
                </a:rPr>
                <a:t>consequent</a:t>
              </a:r>
              <a:r>
                <a:rPr sz="3000" spc="-10" dirty="0">
                  <a:solidFill>
                    <a:schemeClr val="bg2"/>
                  </a:solidFill>
                  <a:latin typeface="Symbol"/>
                  <a:cs typeface="Symbol"/>
                </a:rPr>
                <a:t></a:t>
              </a:r>
              <a:endParaRPr sz="3000" dirty="0">
                <a:solidFill>
                  <a:schemeClr val="bg2"/>
                </a:solidFill>
                <a:latin typeface="Symbol"/>
                <a:cs typeface="Symbol"/>
              </a:endParaRPr>
            </a:p>
          </p:txBody>
        </p:sp>
        <p:sp>
          <p:nvSpPr>
            <p:cNvPr id="11" name="object 11"/>
            <p:cNvSpPr txBox="1"/>
            <p:nvPr/>
          </p:nvSpPr>
          <p:spPr>
            <a:xfrm>
              <a:off x="5888225" y="5780021"/>
              <a:ext cx="3270885" cy="482600"/>
            </a:xfrm>
            <a:prstGeom prst="rect">
              <a:avLst/>
            </a:prstGeom>
          </p:spPr>
          <p:txBody>
            <a:bodyPr vert="horz" wrap="square" lIns="0" tIns="12700" rIns="0" bIns="0" rtlCol="0">
              <a:spAutoFit/>
            </a:bodyPr>
            <a:lstStyle/>
            <a:p>
              <a:pPr marL="12700">
                <a:spcBef>
                  <a:spcPts val="100"/>
                </a:spcBef>
              </a:pPr>
              <a:r>
                <a:rPr sz="3000" dirty="0">
                  <a:solidFill>
                    <a:schemeClr val="bg2"/>
                  </a:solidFill>
                  <a:latin typeface="Times New Roman"/>
                  <a:cs typeface="Times New Roman"/>
                </a:rPr>
                <a:t>THEN</a:t>
              </a:r>
              <a:r>
                <a:rPr sz="3000" spc="-20" dirty="0">
                  <a:solidFill>
                    <a:schemeClr val="bg2"/>
                  </a:solidFill>
                  <a:latin typeface="Times New Roman"/>
                  <a:cs typeface="Times New Roman"/>
                </a:rPr>
                <a:t> </a:t>
              </a:r>
              <a:r>
                <a:rPr sz="3000" spc="-10" dirty="0">
                  <a:solidFill>
                    <a:schemeClr val="bg2"/>
                  </a:solidFill>
                  <a:latin typeface="Symbol"/>
                  <a:cs typeface="Symbol"/>
                </a:rPr>
                <a:t></a:t>
              </a:r>
              <a:r>
                <a:rPr sz="3000" spc="-10" dirty="0">
                  <a:solidFill>
                    <a:schemeClr val="bg2"/>
                  </a:solidFill>
                  <a:latin typeface="Times New Roman"/>
                  <a:cs typeface="Times New Roman"/>
                </a:rPr>
                <a:t>consequent</a:t>
              </a:r>
              <a:r>
                <a:rPr sz="3000" spc="-10" dirty="0">
                  <a:solidFill>
                    <a:schemeClr val="bg2"/>
                  </a:solidFill>
                  <a:latin typeface="Symbol"/>
                  <a:cs typeface="Symbol"/>
                </a:rPr>
                <a:t></a:t>
              </a:r>
              <a:endParaRPr sz="3000" dirty="0">
                <a:solidFill>
                  <a:schemeClr val="bg2"/>
                </a:solidFill>
                <a:latin typeface="Symbol"/>
                <a:cs typeface="Symbol"/>
              </a:endParaRPr>
            </a:p>
          </p:txBody>
        </p:sp>
      </p:grpSp>
    </p:spTree>
  </p:cSld>
  <p:clrMapOvr>
    <a:masterClrMapping/>
  </p:clrMapOvr>
  <mc:AlternateContent xmlns:mc="http://schemas.openxmlformats.org/markup-compatibility/2006" xmlns:p14="http://schemas.microsoft.com/office/powerpoint/2010/main">
    <mc:Choice Requires="p14">
      <p:transition spd="med" p14:dur="700" advTm="89688">
        <p:fade/>
      </p:transition>
    </mc:Choice>
    <mc:Fallback xmlns="">
      <p:transition spd="med" advTm="89688">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756535" y="1524000"/>
            <a:ext cx="8304530" cy="5359159"/>
          </a:xfrm>
          <a:prstGeom prst="rect">
            <a:avLst/>
          </a:prstGeom>
        </p:spPr>
        <p:txBody>
          <a:bodyPr vert="horz" wrap="square" lIns="0" tIns="13970" rIns="0" bIns="0" rtlCol="0">
            <a:spAutoFit/>
          </a:bodyPr>
          <a:lstStyle/>
          <a:p>
            <a:pPr marL="354965" marR="5080" indent="-342900">
              <a:lnSpc>
                <a:spcPct val="99800"/>
              </a:lnSpc>
              <a:spcBef>
                <a:spcPts val="110"/>
              </a:spcBef>
              <a:buClr>
                <a:schemeClr val="bg1"/>
              </a:buClr>
              <a:buSzPct val="75862"/>
              <a:buFont typeface="Arial"/>
              <a:buChar char="■"/>
              <a:tabLst>
                <a:tab pos="354965" algn="l"/>
                <a:tab pos="355600" algn="l"/>
              </a:tabLst>
            </a:pPr>
            <a:r>
              <a:rPr sz="2700" dirty="0">
                <a:solidFill>
                  <a:schemeClr val="bg2"/>
                </a:solidFill>
                <a:latin typeface="Times New Roman"/>
                <a:cs typeface="Times New Roman"/>
              </a:rPr>
              <a:t>The</a:t>
            </a:r>
            <a:r>
              <a:rPr sz="2700" spc="-45" dirty="0">
                <a:solidFill>
                  <a:schemeClr val="bg2"/>
                </a:solidFill>
                <a:latin typeface="Times New Roman"/>
                <a:cs typeface="Times New Roman"/>
              </a:rPr>
              <a:t> </a:t>
            </a:r>
            <a:r>
              <a:rPr sz="2700" dirty="0">
                <a:solidFill>
                  <a:schemeClr val="bg2"/>
                </a:solidFill>
                <a:latin typeface="Times New Roman"/>
                <a:cs typeface="Times New Roman"/>
              </a:rPr>
              <a:t>antecedent</a:t>
            </a:r>
            <a:r>
              <a:rPr sz="2700" spc="-30" dirty="0">
                <a:solidFill>
                  <a:schemeClr val="bg2"/>
                </a:solidFill>
                <a:latin typeface="Times New Roman"/>
                <a:cs typeface="Times New Roman"/>
              </a:rPr>
              <a:t> </a:t>
            </a:r>
            <a:r>
              <a:rPr sz="2700" dirty="0">
                <a:solidFill>
                  <a:schemeClr val="bg2"/>
                </a:solidFill>
                <a:latin typeface="Times New Roman"/>
                <a:cs typeface="Times New Roman"/>
              </a:rPr>
              <a:t>of</a:t>
            </a:r>
            <a:r>
              <a:rPr sz="2700" spc="-20" dirty="0">
                <a:solidFill>
                  <a:schemeClr val="bg2"/>
                </a:solidFill>
                <a:latin typeface="Times New Roman"/>
                <a:cs typeface="Times New Roman"/>
              </a:rPr>
              <a:t> </a:t>
            </a:r>
            <a:r>
              <a:rPr sz="2700" dirty="0">
                <a:solidFill>
                  <a:schemeClr val="bg2"/>
                </a:solidFill>
                <a:latin typeface="Times New Roman"/>
                <a:cs typeface="Times New Roman"/>
              </a:rPr>
              <a:t>a</a:t>
            </a:r>
            <a:r>
              <a:rPr sz="2700" spc="-55" dirty="0">
                <a:solidFill>
                  <a:schemeClr val="bg2"/>
                </a:solidFill>
                <a:latin typeface="Times New Roman"/>
                <a:cs typeface="Times New Roman"/>
              </a:rPr>
              <a:t> </a:t>
            </a:r>
            <a:r>
              <a:rPr sz="2700" dirty="0">
                <a:solidFill>
                  <a:schemeClr val="bg2"/>
                </a:solidFill>
                <a:latin typeface="Times New Roman"/>
                <a:cs typeface="Times New Roman"/>
              </a:rPr>
              <a:t>rule</a:t>
            </a:r>
            <a:r>
              <a:rPr sz="2700" spc="-45" dirty="0">
                <a:solidFill>
                  <a:schemeClr val="bg2"/>
                </a:solidFill>
                <a:latin typeface="Times New Roman"/>
                <a:cs typeface="Times New Roman"/>
              </a:rPr>
              <a:t> </a:t>
            </a:r>
            <a:r>
              <a:rPr sz="2700" dirty="0">
                <a:solidFill>
                  <a:schemeClr val="bg2"/>
                </a:solidFill>
                <a:latin typeface="Times New Roman"/>
                <a:cs typeface="Times New Roman"/>
              </a:rPr>
              <a:t>incorporates</a:t>
            </a:r>
            <a:r>
              <a:rPr sz="2700" spc="-40" dirty="0">
                <a:solidFill>
                  <a:schemeClr val="bg2"/>
                </a:solidFill>
                <a:latin typeface="Times New Roman"/>
                <a:cs typeface="Times New Roman"/>
              </a:rPr>
              <a:t> </a:t>
            </a:r>
            <a:r>
              <a:rPr sz="2700" dirty="0">
                <a:solidFill>
                  <a:schemeClr val="bg2"/>
                </a:solidFill>
                <a:latin typeface="Times New Roman"/>
                <a:cs typeface="Times New Roman"/>
              </a:rPr>
              <a:t>two</a:t>
            </a:r>
            <a:r>
              <a:rPr sz="2700" spc="-30" dirty="0">
                <a:solidFill>
                  <a:schemeClr val="bg2"/>
                </a:solidFill>
                <a:latin typeface="Times New Roman"/>
                <a:cs typeface="Times New Roman"/>
              </a:rPr>
              <a:t> </a:t>
            </a:r>
            <a:r>
              <a:rPr sz="2700" dirty="0">
                <a:solidFill>
                  <a:schemeClr val="bg2"/>
                </a:solidFill>
                <a:latin typeface="Times New Roman"/>
                <a:cs typeface="Times New Roman"/>
              </a:rPr>
              <a:t>parts:</a:t>
            </a:r>
            <a:r>
              <a:rPr sz="2700" spc="-40" dirty="0">
                <a:solidFill>
                  <a:schemeClr val="bg2"/>
                </a:solidFill>
                <a:latin typeface="Times New Roman"/>
                <a:cs typeface="Times New Roman"/>
              </a:rPr>
              <a:t> </a:t>
            </a:r>
            <a:r>
              <a:rPr sz="2700" spc="-25" dirty="0">
                <a:solidFill>
                  <a:schemeClr val="bg2"/>
                </a:solidFill>
                <a:latin typeface="Times New Roman"/>
                <a:cs typeface="Times New Roman"/>
              </a:rPr>
              <a:t>an </a:t>
            </a:r>
            <a:r>
              <a:rPr sz="2700" i="1" dirty="0">
                <a:solidFill>
                  <a:schemeClr val="bg2"/>
                </a:solidFill>
                <a:latin typeface="Times New Roman"/>
                <a:cs typeface="Times New Roman"/>
              </a:rPr>
              <a:t>object</a:t>
            </a:r>
            <a:r>
              <a:rPr sz="2700" i="1" spc="-40" dirty="0">
                <a:solidFill>
                  <a:schemeClr val="bg2"/>
                </a:solidFill>
                <a:latin typeface="Times New Roman"/>
                <a:cs typeface="Times New Roman"/>
              </a:rPr>
              <a:t> </a:t>
            </a:r>
            <a:r>
              <a:rPr sz="2700" dirty="0">
                <a:solidFill>
                  <a:schemeClr val="bg2"/>
                </a:solidFill>
                <a:latin typeface="Times New Roman"/>
                <a:cs typeface="Times New Roman"/>
              </a:rPr>
              <a:t>(</a:t>
            </a:r>
            <a:r>
              <a:rPr sz="2700" i="1" dirty="0">
                <a:solidFill>
                  <a:schemeClr val="bg2"/>
                </a:solidFill>
                <a:latin typeface="Times New Roman"/>
                <a:cs typeface="Times New Roman"/>
              </a:rPr>
              <a:t>linguistic</a:t>
            </a:r>
            <a:r>
              <a:rPr sz="2700" i="1" spc="-20" dirty="0">
                <a:solidFill>
                  <a:schemeClr val="bg2"/>
                </a:solidFill>
                <a:latin typeface="Times New Roman"/>
                <a:cs typeface="Times New Roman"/>
              </a:rPr>
              <a:t> </a:t>
            </a:r>
            <a:r>
              <a:rPr sz="2700" i="1" dirty="0">
                <a:solidFill>
                  <a:schemeClr val="bg2"/>
                </a:solidFill>
                <a:latin typeface="Times New Roman"/>
                <a:cs typeface="Times New Roman"/>
              </a:rPr>
              <a:t>object</a:t>
            </a:r>
            <a:r>
              <a:rPr sz="2700" dirty="0">
                <a:solidFill>
                  <a:schemeClr val="bg2"/>
                </a:solidFill>
                <a:latin typeface="Times New Roman"/>
                <a:cs typeface="Times New Roman"/>
              </a:rPr>
              <a:t>)</a:t>
            </a:r>
            <a:r>
              <a:rPr sz="2700" spc="-15" dirty="0">
                <a:solidFill>
                  <a:schemeClr val="bg2"/>
                </a:solidFill>
                <a:latin typeface="Times New Roman"/>
                <a:cs typeface="Times New Roman"/>
              </a:rPr>
              <a:t> </a:t>
            </a:r>
            <a:r>
              <a:rPr sz="2700" dirty="0">
                <a:solidFill>
                  <a:schemeClr val="bg2"/>
                </a:solidFill>
                <a:latin typeface="Times New Roman"/>
                <a:cs typeface="Times New Roman"/>
              </a:rPr>
              <a:t>and</a:t>
            </a:r>
            <a:r>
              <a:rPr sz="2700" spc="-35" dirty="0">
                <a:solidFill>
                  <a:schemeClr val="bg2"/>
                </a:solidFill>
                <a:latin typeface="Times New Roman"/>
                <a:cs typeface="Times New Roman"/>
              </a:rPr>
              <a:t> </a:t>
            </a:r>
            <a:r>
              <a:rPr sz="2700" dirty="0">
                <a:solidFill>
                  <a:schemeClr val="bg2"/>
                </a:solidFill>
                <a:latin typeface="Times New Roman"/>
                <a:cs typeface="Times New Roman"/>
              </a:rPr>
              <a:t>its</a:t>
            </a:r>
            <a:r>
              <a:rPr sz="2700" spc="-20" dirty="0">
                <a:solidFill>
                  <a:schemeClr val="bg2"/>
                </a:solidFill>
                <a:latin typeface="Times New Roman"/>
                <a:cs typeface="Times New Roman"/>
              </a:rPr>
              <a:t> </a:t>
            </a:r>
            <a:r>
              <a:rPr sz="2700" i="1" dirty="0">
                <a:solidFill>
                  <a:schemeClr val="bg2"/>
                </a:solidFill>
                <a:latin typeface="Times New Roman"/>
                <a:cs typeface="Times New Roman"/>
              </a:rPr>
              <a:t>value</a:t>
            </a:r>
            <a:r>
              <a:rPr sz="2700" dirty="0">
                <a:solidFill>
                  <a:schemeClr val="bg2"/>
                </a:solidFill>
                <a:latin typeface="Times New Roman"/>
                <a:cs typeface="Times New Roman"/>
              </a:rPr>
              <a:t>.</a:t>
            </a:r>
            <a:r>
              <a:rPr sz="2700" spc="-30" dirty="0">
                <a:solidFill>
                  <a:schemeClr val="bg2"/>
                </a:solidFill>
                <a:latin typeface="Times New Roman"/>
                <a:cs typeface="Times New Roman"/>
              </a:rPr>
              <a:t> </a:t>
            </a:r>
            <a:r>
              <a:rPr sz="2700" dirty="0">
                <a:solidFill>
                  <a:schemeClr val="bg2"/>
                </a:solidFill>
                <a:latin typeface="Times New Roman"/>
                <a:cs typeface="Times New Roman"/>
              </a:rPr>
              <a:t>The</a:t>
            </a:r>
            <a:r>
              <a:rPr sz="2700" spc="-20" dirty="0">
                <a:solidFill>
                  <a:schemeClr val="bg2"/>
                </a:solidFill>
                <a:latin typeface="Times New Roman"/>
                <a:cs typeface="Times New Roman"/>
              </a:rPr>
              <a:t> </a:t>
            </a:r>
            <a:r>
              <a:rPr sz="2700" dirty="0">
                <a:solidFill>
                  <a:schemeClr val="bg2"/>
                </a:solidFill>
                <a:latin typeface="Times New Roman"/>
                <a:cs typeface="Times New Roman"/>
              </a:rPr>
              <a:t>object</a:t>
            </a:r>
            <a:r>
              <a:rPr sz="2700" spc="-35" dirty="0">
                <a:solidFill>
                  <a:schemeClr val="bg2"/>
                </a:solidFill>
                <a:latin typeface="Times New Roman"/>
                <a:cs typeface="Times New Roman"/>
              </a:rPr>
              <a:t> </a:t>
            </a:r>
            <a:r>
              <a:rPr sz="2700" spc="-25" dirty="0">
                <a:solidFill>
                  <a:schemeClr val="bg2"/>
                </a:solidFill>
                <a:latin typeface="Times New Roman"/>
                <a:cs typeface="Times New Roman"/>
              </a:rPr>
              <a:t>and </a:t>
            </a:r>
            <a:r>
              <a:rPr sz="2700" dirty="0">
                <a:solidFill>
                  <a:schemeClr val="bg2"/>
                </a:solidFill>
                <a:latin typeface="Times New Roman"/>
                <a:cs typeface="Times New Roman"/>
              </a:rPr>
              <a:t>its</a:t>
            </a:r>
            <a:r>
              <a:rPr sz="2700" spc="-40" dirty="0">
                <a:solidFill>
                  <a:schemeClr val="bg2"/>
                </a:solidFill>
                <a:latin typeface="Times New Roman"/>
                <a:cs typeface="Times New Roman"/>
              </a:rPr>
              <a:t> </a:t>
            </a:r>
            <a:r>
              <a:rPr sz="2700" dirty="0">
                <a:solidFill>
                  <a:schemeClr val="bg2"/>
                </a:solidFill>
                <a:latin typeface="Times New Roman"/>
                <a:cs typeface="Times New Roman"/>
              </a:rPr>
              <a:t>value</a:t>
            </a:r>
            <a:r>
              <a:rPr sz="2700" spc="-20" dirty="0">
                <a:solidFill>
                  <a:schemeClr val="bg2"/>
                </a:solidFill>
                <a:latin typeface="Times New Roman"/>
                <a:cs typeface="Times New Roman"/>
              </a:rPr>
              <a:t> </a:t>
            </a:r>
            <a:r>
              <a:rPr sz="2700" dirty="0">
                <a:solidFill>
                  <a:schemeClr val="bg2"/>
                </a:solidFill>
                <a:latin typeface="Times New Roman"/>
                <a:cs typeface="Times New Roman"/>
              </a:rPr>
              <a:t>are</a:t>
            </a:r>
            <a:r>
              <a:rPr sz="2700" spc="-20" dirty="0">
                <a:solidFill>
                  <a:schemeClr val="bg2"/>
                </a:solidFill>
                <a:latin typeface="Times New Roman"/>
                <a:cs typeface="Times New Roman"/>
              </a:rPr>
              <a:t> </a:t>
            </a:r>
            <a:r>
              <a:rPr sz="2700" dirty="0">
                <a:solidFill>
                  <a:schemeClr val="bg2"/>
                </a:solidFill>
                <a:latin typeface="Times New Roman"/>
                <a:cs typeface="Times New Roman"/>
              </a:rPr>
              <a:t>linked</a:t>
            </a:r>
            <a:r>
              <a:rPr sz="2700" spc="-45" dirty="0">
                <a:solidFill>
                  <a:schemeClr val="bg2"/>
                </a:solidFill>
                <a:latin typeface="Times New Roman"/>
                <a:cs typeface="Times New Roman"/>
              </a:rPr>
              <a:t> </a:t>
            </a:r>
            <a:r>
              <a:rPr sz="2700" dirty="0">
                <a:solidFill>
                  <a:schemeClr val="bg2"/>
                </a:solidFill>
                <a:latin typeface="Times New Roman"/>
                <a:cs typeface="Times New Roman"/>
              </a:rPr>
              <a:t>by</a:t>
            </a:r>
            <a:r>
              <a:rPr sz="2700" spc="-20" dirty="0">
                <a:solidFill>
                  <a:schemeClr val="bg2"/>
                </a:solidFill>
                <a:latin typeface="Times New Roman"/>
                <a:cs typeface="Times New Roman"/>
              </a:rPr>
              <a:t> </a:t>
            </a:r>
            <a:r>
              <a:rPr sz="2700" dirty="0">
                <a:solidFill>
                  <a:schemeClr val="bg2"/>
                </a:solidFill>
                <a:latin typeface="Times New Roman"/>
                <a:cs typeface="Times New Roman"/>
              </a:rPr>
              <a:t>an</a:t>
            </a:r>
            <a:r>
              <a:rPr sz="2700" spc="-30" dirty="0">
                <a:solidFill>
                  <a:schemeClr val="bg2"/>
                </a:solidFill>
                <a:latin typeface="Times New Roman"/>
                <a:cs typeface="Times New Roman"/>
              </a:rPr>
              <a:t> </a:t>
            </a:r>
            <a:r>
              <a:rPr sz="2700" i="1" spc="-10" dirty="0">
                <a:solidFill>
                  <a:schemeClr val="bg2"/>
                </a:solidFill>
                <a:latin typeface="Times New Roman"/>
                <a:cs typeface="Times New Roman"/>
              </a:rPr>
              <a:t>operator</a:t>
            </a:r>
            <a:r>
              <a:rPr sz="2700" spc="-10" dirty="0">
                <a:solidFill>
                  <a:schemeClr val="bg2"/>
                </a:solidFill>
                <a:latin typeface="Times New Roman"/>
                <a:cs typeface="Times New Roman"/>
              </a:rPr>
              <a:t>.</a:t>
            </a:r>
            <a:endParaRPr sz="2700" dirty="0">
              <a:solidFill>
                <a:schemeClr val="bg2"/>
              </a:solidFill>
              <a:latin typeface="Times New Roman"/>
              <a:cs typeface="Times New Roman"/>
            </a:endParaRPr>
          </a:p>
          <a:p>
            <a:pPr marL="354965" marR="33020" indent="-342900">
              <a:spcBef>
                <a:spcPts val="695"/>
              </a:spcBef>
              <a:buClr>
                <a:schemeClr val="bg1"/>
              </a:buClr>
              <a:buSzPct val="75862"/>
              <a:buFont typeface="Arial"/>
              <a:buChar char="■"/>
              <a:tabLst>
                <a:tab pos="354965" algn="l"/>
                <a:tab pos="355600" algn="l"/>
                <a:tab pos="1430020" algn="l"/>
              </a:tabLst>
            </a:pPr>
            <a:r>
              <a:rPr sz="2700" dirty="0">
                <a:solidFill>
                  <a:schemeClr val="bg2"/>
                </a:solidFill>
                <a:latin typeface="Times New Roman"/>
                <a:cs typeface="Times New Roman"/>
              </a:rPr>
              <a:t>The</a:t>
            </a:r>
            <a:r>
              <a:rPr sz="2700" spc="-50" dirty="0">
                <a:solidFill>
                  <a:schemeClr val="bg2"/>
                </a:solidFill>
                <a:latin typeface="Times New Roman"/>
                <a:cs typeface="Times New Roman"/>
              </a:rPr>
              <a:t> </a:t>
            </a:r>
            <a:r>
              <a:rPr sz="2700" dirty="0">
                <a:solidFill>
                  <a:schemeClr val="bg2"/>
                </a:solidFill>
                <a:latin typeface="Times New Roman"/>
                <a:cs typeface="Times New Roman"/>
              </a:rPr>
              <a:t>operator</a:t>
            </a:r>
            <a:r>
              <a:rPr sz="2700" spc="-45" dirty="0">
                <a:solidFill>
                  <a:schemeClr val="bg2"/>
                </a:solidFill>
                <a:latin typeface="Times New Roman"/>
                <a:cs typeface="Times New Roman"/>
              </a:rPr>
              <a:t> </a:t>
            </a:r>
            <a:r>
              <a:rPr sz="2700" dirty="0">
                <a:solidFill>
                  <a:schemeClr val="bg2"/>
                </a:solidFill>
                <a:latin typeface="Times New Roman"/>
                <a:cs typeface="Times New Roman"/>
              </a:rPr>
              <a:t>identifies</a:t>
            </a:r>
            <a:r>
              <a:rPr sz="2700" spc="-35" dirty="0">
                <a:solidFill>
                  <a:schemeClr val="bg2"/>
                </a:solidFill>
                <a:latin typeface="Times New Roman"/>
                <a:cs typeface="Times New Roman"/>
              </a:rPr>
              <a:t> </a:t>
            </a:r>
            <a:r>
              <a:rPr sz="2700" dirty="0">
                <a:solidFill>
                  <a:schemeClr val="bg2"/>
                </a:solidFill>
                <a:latin typeface="Times New Roman"/>
                <a:cs typeface="Times New Roman"/>
              </a:rPr>
              <a:t>the</a:t>
            </a:r>
            <a:r>
              <a:rPr sz="2700" spc="-55" dirty="0">
                <a:solidFill>
                  <a:schemeClr val="bg2"/>
                </a:solidFill>
                <a:latin typeface="Times New Roman"/>
                <a:cs typeface="Times New Roman"/>
              </a:rPr>
              <a:t> </a:t>
            </a:r>
            <a:r>
              <a:rPr sz="2700" dirty="0">
                <a:solidFill>
                  <a:schemeClr val="bg2"/>
                </a:solidFill>
                <a:latin typeface="Times New Roman"/>
                <a:cs typeface="Times New Roman"/>
              </a:rPr>
              <a:t>object</a:t>
            </a:r>
            <a:r>
              <a:rPr sz="2700" spc="-35" dirty="0">
                <a:solidFill>
                  <a:schemeClr val="bg2"/>
                </a:solidFill>
                <a:latin typeface="Times New Roman"/>
                <a:cs typeface="Times New Roman"/>
              </a:rPr>
              <a:t> </a:t>
            </a:r>
            <a:r>
              <a:rPr sz="2700" dirty="0">
                <a:solidFill>
                  <a:schemeClr val="bg2"/>
                </a:solidFill>
                <a:latin typeface="Times New Roman"/>
                <a:cs typeface="Times New Roman"/>
              </a:rPr>
              <a:t>and</a:t>
            </a:r>
            <a:r>
              <a:rPr sz="2700" spc="-40" dirty="0">
                <a:solidFill>
                  <a:schemeClr val="bg2"/>
                </a:solidFill>
                <a:latin typeface="Times New Roman"/>
                <a:cs typeface="Times New Roman"/>
              </a:rPr>
              <a:t> </a:t>
            </a:r>
            <a:r>
              <a:rPr sz="2700" dirty="0">
                <a:solidFill>
                  <a:schemeClr val="bg2"/>
                </a:solidFill>
                <a:latin typeface="Times New Roman"/>
                <a:cs typeface="Times New Roman"/>
              </a:rPr>
              <a:t>assigns</a:t>
            </a:r>
            <a:r>
              <a:rPr sz="2700" spc="-45" dirty="0">
                <a:solidFill>
                  <a:schemeClr val="bg2"/>
                </a:solidFill>
                <a:latin typeface="Times New Roman"/>
                <a:cs typeface="Times New Roman"/>
              </a:rPr>
              <a:t> </a:t>
            </a:r>
            <a:r>
              <a:rPr sz="2700" spc="-25" dirty="0">
                <a:solidFill>
                  <a:schemeClr val="bg2"/>
                </a:solidFill>
                <a:latin typeface="Times New Roman"/>
                <a:cs typeface="Times New Roman"/>
              </a:rPr>
              <a:t>the </a:t>
            </a:r>
            <a:r>
              <a:rPr sz="2700" spc="-10" dirty="0">
                <a:solidFill>
                  <a:schemeClr val="bg2"/>
                </a:solidFill>
                <a:latin typeface="Times New Roman"/>
                <a:cs typeface="Times New Roman"/>
              </a:rPr>
              <a:t>value.</a:t>
            </a:r>
            <a:r>
              <a:rPr sz="2700" dirty="0">
                <a:solidFill>
                  <a:schemeClr val="bg2"/>
                </a:solidFill>
                <a:latin typeface="Times New Roman"/>
                <a:cs typeface="Times New Roman"/>
              </a:rPr>
              <a:t>	Operators</a:t>
            </a:r>
            <a:r>
              <a:rPr sz="2700" spc="-40" dirty="0">
                <a:solidFill>
                  <a:schemeClr val="bg2"/>
                </a:solidFill>
                <a:latin typeface="Times New Roman"/>
                <a:cs typeface="Times New Roman"/>
              </a:rPr>
              <a:t> </a:t>
            </a:r>
            <a:r>
              <a:rPr sz="2700" dirty="0">
                <a:solidFill>
                  <a:schemeClr val="bg2"/>
                </a:solidFill>
                <a:latin typeface="Times New Roman"/>
                <a:cs typeface="Times New Roman"/>
              </a:rPr>
              <a:t>such</a:t>
            </a:r>
            <a:r>
              <a:rPr sz="2700" spc="-25" dirty="0">
                <a:solidFill>
                  <a:schemeClr val="bg2"/>
                </a:solidFill>
                <a:latin typeface="Times New Roman"/>
                <a:cs typeface="Times New Roman"/>
              </a:rPr>
              <a:t> </a:t>
            </a:r>
            <a:r>
              <a:rPr sz="2700" dirty="0">
                <a:solidFill>
                  <a:schemeClr val="bg2"/>
                </a:solidFill>
                <a:latin typeface="Times New Roman"/>
                <a:cs typeface="Times New Roman"/>
              </a:rPr>
              <a:t>as</a:t>
            </a:r>
            <a:r>
              <a:rPr sz="2700" spc="-25" dirty="0">
                <a:solidFill>
                  <a:schemeClr val="bg2"/>
                </a:solidFill>
                <a:latin typeface="Times New Roman"/>
                <a:cs typeface="Times New Roman"/>
              </a:rPr>
              <a:t> </a:t>
            </a:r>
            <a:r>
              <a:rPr sz="2700" i="1" dirty="0">
                <a:solidFill>
                  <a:schemeClr val="bg2"/>
                </a:solidFill>
                <a:latin typeface="Times New Roman"/>
                <a:cs typeface="Times New Roman"/>
              </a:rPr>
              <a:t>is</a:t>
            </a:r>
            <a:r>
              <a:rPr sz="2700" dirty="0">
                <a:solidFill>
                  <a:schemeClr val="bg2"/>
                </a:solidFill>
                <a:latin typeface="Times New Roman"/>
                <a:cs typeface="Times New Roman"/>
              </a:rPr>
              <a:t>,</a:t>
            </a:r>
            <a:r>
              <a:rPr sz="2700" spc="-30" dirty="0">
                <a:solidFill>
                  <a:schemeClr val="bg2"/>
                </a:solidFill>
                <a:latin typeface="Times New Roman"/>
                <a:cs typeface="Times New Roman"/>
              </a:rPr>
              <a:t> </a:t>
            </a:r>
            <a:r>
              <a:rPr sz="2700" i="1" dirty="0">
                <a:solidFill>
                  <a:schemeClr val="bg2"/>
                </a:solidFill>
                <a:latin typeface="Times New Roman"/>
                <a:cs typeface="Times New Roman"/>
              </a:rPr>
              <a:t>are</a:t>
            </a:r>
            <a:r>
              <a:rPr sz="2700" dirty="0">
                <a:solidFill>
                  <a:schemeClr val="bg2"/>
                </a:solidFill>
                <a:latin typeface="Times New Roman"/>
                <a:cs typeface="Times New Roman"/>
              </a:rPr>
              <a:t>,</a:t>
            </a:r>
            <a:r>
              <a:rPr sz="2700" spc="-20" dirty="0">
                <a:solidFill>
                  <a:schemeClr val="bg2"/>
                </a:solidFill>
                <a:latin typeface="Times New Roman"/>
                <a:cs typeface="Times New Roman"/>
              </a:rPr>
              <a:t> </a:t>
            </a:r>
            <a:r>
              <a:rPr sz="2700" i="1" dirty="0">
                <a:solidFill>
                  <a:schemeClr val="bg2"/>
                </a:solidFill>
                <a:latin typeface="Times New Roman"/>
                <a:cs typeface="Times New Roman"/>
              </a:rPr>
              <a:t>is</a:t>
            </a:r>
            <a:r>
              <a:rPr sz="2700" i="1" spc="-25" dirty="0">
                <a:solidFill>
                  <a:schemeClr val="bg2"/>
                </a:solidFill>
                <a:latin typeface="Times New Roman"/>
                <a:cs typeface="Times New Roman"/>
              </a:rPr>
              <a:t> </a:t>
            </a:r>
            <a:r>
              <a:rPr sz="2700" i="1" dirty="0">
                <a:solidFill>
                  <a:schemeClr val="bg2"/>
                </a:solidFill>
                <a:latin typeface="Times New Roman"/>
                <a:cs typeface="Times New Roman"/>
              </a:rPr>
              <a:t>not</a:t>
            </a:r>
            <a:r>
              <a:rPr sz="2700" dirty="0">
                <a:solidFill>
                  <a:schemeClr val="bg2"/>
                </a:solidFill>
                <a:latin typeface="Times New Roman"/>
                <a:cs typeface="Times New Roman"/>
              </a:rPr>
              <a:t>,</a:t>
            </a:r>
            <a:r>
              <a:rPr sz="2700" spc="-30" dirty="0">
                <a:solidFill>
                  <a:schemeClr val="bg2"/>
                </a:solidFill>
                <a:latin typeface="Times New Roman"/>
                <a:cs typeface="Times New Roman"/>
              </a:rPr>
              <a:t> </a:t>
            </a:r>
            <a:r>
              <a:rPr sz="2700" i="1" dirty="0">
                <a:solidFill>
                  <a:schemeClr val="bg2"/>
                </a:solidFill>
                <a:latin typeface="Times New Roman"/>
                <a:cs typeface="Times New Roman"/>
              </a:rPr>
              <a:t>are</a:t>
            </a:r>
            <a:r>
              <a:rPr sz="2700" i="1" spc="-25" dirty="0">
                <a:solidFill>
                  <a:schemeClr val="bg2"/>
                </a:solidFill>
                <a:latin typeface="Times New Roman"/>
                <a:cs typeface="Times New Roman"/>
              </a:rPr>
              <a:t> </a:t>
            </a:r>
            <a:r>
              <a:rPr sz="2700" i="1" dirty="0">
                <a:solidFill>
                  <a:schemeClr val="bg2"/>
                </a:solidFill>
                <a:latin typeface="Times New Roman"/>
                <a:cs typeface="Times New Roman"/>
              </a:rPr>
              <a:t>not</a:t>
            </a:r>
            <a:r>
              <a:rPr sz="2700" i="1" spc="-35" dirty="0">
                <a:solidFill>
                  <a:schemeClr val="bg2"/>
                </a:solidFill>
                <a:latin typeface="Times New Roman"/>
                <a:cs typeface="Times New Roman"/>
              </a:rPr>
              <a:t> </a:t>
            </a:r>
            <a:r>
              <a:rPr sz="2700" spc="-25" dirty="0">
                <a:solidFill>
                  <a:schemeClr val="bg2"/>
                </a:solidFill>
                <a:latin typeface="Times New Roman"/>
                <a:cs typeface="Times New Roman"/>
              </a:rPr>
              <a:t>are </a:t>
            </a:r>
            <a:r>
              <a:rPr sz="2700" dirty="0">
                <a:solidFill>
                  <a:schemeClr val="bg2"/>
                </a:solidFill>
                <a:latin typeface="Times New Roman"/>
                <a:cs typeface="Times New Roman"/>
              </a:rPr>
              <a:t>used</a:t>
            </a:r>
            <a:r>
              <a:rPr sz="2700" spc="10" dirty="0">
                <a:solidFill>
                  <a:schemeClr val="bg2"/>
                </a:solidFill>
                <a:latin typeface="Times New Roman"/>
                <a:cs typeface="Times New Roman"/>
              </a:rPr>
              <a:t> </a:t>
            </a:r>
            <a:r>
              <a:rPr sz="2700" dirty="0">
                <a:solidFill>
                  <a:schemeClr val="bg2"/>
                </a:solidFill>
                <a:latin typeface="Times New Roman"/>
                <a:cs typeface="Times New Roman"/>
              </a:rPr>
              <a:t>to</a:t>
            </a:r>
            <a:r>
              <a:rPr sz="2700" spc="5" dirty="0">
                <a:solidFill>
                  <a:schemeClr val="bg2"/>
                </a:solidFill>
                <a:latin typeface="Times New Roman"/>
                <a:cs typeface="Times New Roman"/>
              </a:rPr>
              <a:t> </a:t>
            </a:r>
            <a:r>
              <a:rPr sz="2700" dirty="0">
                <a:solidFill>
                  <a:schemeClr val="bg2"/>
                </a:solidFill>
                <a:latin typeface="Times New Roman"/>
                <a:cs typeface="Times New Roman"/>
              </a:rPr>
              <a:t>assign a</a:t>
            </a:r>
            <a:r>
              <a:rPr sz="2700" spc="10" dirty="0">
                <a:solidFill>
                  <a:schemeClr val="bg2"/>
                </a:solidFill>
                <a:latin typeface="Times New Roman"/>
                <a:cs typeface="Times New Roman"/>
              </a:rPr>
              <a:t> </a:t>
            </a:r>
            <a:r>
              <a:rPr sz="2700" dirty="0">
                <a:solidFill>
                  <a:schemeClr val="bg2"/>
                </a:solidFill>
                <a:latin typeface="Times New Roman"/>
                <a:cs typeface="Times New Roman"/>
              </a:rPr>
              <a:t>symbolic </a:t>
            </a:r>
            <a:r>
              <a:rPr sz="2700" spc="60" dirty="0">
                <a:solidFill>
                  <a:schemeClr val="bg2"/>
                </a:solidFill>
                <a:latin typeface="Times New Roman"/>
                <a:cs typeface="Times New Roman"/>
              </a:rPr>
              <a:t>value</a:t>
            </a:r>
            <a:r>
              <a:rPr sz="2700" spc="-5" dirty="0">
                <a:solidFill>
                  <a:schemeClr val="bg2"/>
                </a:solidFill>
                <a:latin typeface="Times New Roman"/>
                <a:cs typeface="Times New Roman"/>
              </a:rPr>
              <a:t> </a:t>
            </a:r>
            <a:r>
              <a:rPr sz="2700" dirty="0">
                <a:solidFill>
                  <a:schemeClr val="bg2"/>
                </a:solidFill>
                <a:latin typeface="Times New Roman"/>
                <a:cs typeface="Times New Roman"/>
              </a:rPr>
              <a:t>to</a:t>
            </a:r>
            <a:r>
              <a:rPr sz="2700" spc="15" dirty="0">
                <a:solidFill>
                  <a:schemeClr val="bg2"/>
                </a:solidFill>
                <a:latin typeface="Times New Roman"/>
                <a:cs typeface="Times New Roman"/>
              </a:rPr>
              <a:t> </a:t>
            </a:r>
            <a:r>
              <a:rPr sz="2700" dirty="0">
                <a:solidFill>
                  <a:schemeClr val="bg2"/>
                </a:solidFill>
                <a:latin typeface="Times New Roman"/>
                <a:cs typeface="Times New Roman"/>
              </a:rPr>
              <a:t>a linguistic</a:t>
            </a:r>
            <a:r>
              <a:rPr sz="2700" spc="10" dirty="0">
                <a:solidFill>
                  <a:schemeClr val="bg2"/>
                </a:solidFill>
                <a:latin typeface="Times New Roman"/>
                <a:cs typeface="Times New Roman"/>
              </a:rPr>
              <a:t> </a:t>
            </a:r>
            <a:r>
              <a:rPr sz="2700" spc="-10" dirty="0">
                <a:solidFill>
                  <a:schemeClr val="bg2"/>
                </a:solidFill>
                <a:latin typeface="Times New Roman"/>
                <a:cs typeface="Times New Roman"/>
              </a:rPr>
              <a:t>object.</a:t>
            </a:r>
            <a:endParaRPr sz="2700" dirty="0">
              <a:solidFill>
                <a:schemeClr val="bg2"/>
              </a:solidFill>
              <a:latin typeface="Times New Roman"/>
              <a:cs typeface="Times New Roman"/>
            </a:endParaRPr>
          </a:p>
          <a:p>
            <a:pPr marL="354965" marR="299720" indent="-342900" algn="just">
              <a:spcBef>
                <a:spcPts val="685"/>
              </a:spcBef>
              <a:buClr>
                <a:schemeClr val="bg1"/>
              </a:buClr>
              <a:buSzPct val="75862"/>
              <a:buFont typeface="Arial"/>
              <a:buChar char="■"/>
              <a:tabLst>
                <a:tab pos="355600" algn="l"/>
              </a:tabLst>
            </a:pPr>
            <a:r>
              <a:rPr sz="2700" dirty="0">
                <a:solidFill>
                  <a:schemeClr val="bg2"/>
                </a:solidFill>
                <a:latin typeface="Times New Roman"/>
                <a:cs typeface="Times New Roman"/>
              </a:rPr>
              <a:t>Expert</a:t>
            </a:r>
            <a:r>
              <a:rPr sz="2700" spc="-65" dirty="0">
                <a:solidFill>
                  <a:schemeClr val="bg2"/>
                </a:solidFill>
                <a:latin typeface="Times New Roman"/>
                <a:cs typeface="Times New Roman"/>
              </a:rPr>
              <a:t> </a:t>
            </a:r>
            <a:r>
              <a:rPr sz="2700" dirty="0">
                <a:solidFill>
                  <a:schemeClr val="bg2"/>
                </a:solidFill>
                <a:latin typeface="Times New Roman"/>
                <a:cs typeface="Times New Roman"/>
              </a:rPr>
              <a:t>systems</a:t>
            </a:r>
            <a:r>
              <a:rPr sz="2700" spc="-40" dirty="0">
                <a:solidFill>
                  <a:schemeClr val="bg2"/>
                </a:solidFill>
                <a:latin typeface="Times New Roman"/>
                <a:cs typeface="Times New Roman"/>
              </a:rPr>
              <a:t> </a:t>
            </a:r>
            <a:r>
              <a:rPr sz="2700" dirty="0">
                <a:solidFill>
                  <a:schemeClr val="bg2"/>
                </a:solidFill>
                <a:latin typeface="Times New Roman"/>
                <a:cs typeface="Times New Roman"/>
              </a:rPr>
              <a:t>can</a:t>
            </a:r>
            <a:r>
              <a:rPr sz="2700" spc="-45" dirty="0">
                <a:solidFill>
                  <a:schemeClr val="bg2"/>
                </a:solidFill>
                <a:latin typeface="Times New Roman"/>
                <a:cs typeface="Times New Roman"/>
              </a:rPr>
              <a:t> </a:t>
            </a:r>
            <a:r>
              <a:rPr sz="2700" dirty="0">
                <a:solidFill>
                  <a:schemeClr val="bg2"/>
                </a:solidFill>
                <a:latin typeface="Times New Roman"/>
                <a:cs typeface="Times New Roman"/>
              </a:rPr>
              <a:t>also</a:t>
            </a:r>
            <a:r>
              <a:rPr sz="2700" spc="-50" dirty="0">
                <a:solidFill>
                  <a:schemeClr val="bg2"/>
                </a:solidFill>
                <a:latin typeface="Times New Roman"/>
                <a:cs typeface="Times New Roman"/>
              </a:rPr>
              <a:t> </a:t>
            </a:r>
            <a:r>
              <a:rPr sz="2700" dirty="0">
                <a:solidFill>
                  <a:schemeClr val="bg2"/>
                </a:solidFill>
                <a:latin typeface="Times New Roman"/>
                <a:cs typeface="Times New Roman"/>
              </a:rPr>
              <a:t>use</a:t>
            </a:r>
            <a:r>
              <a:rPr sz="2700" spc="-45" dirty="0">
                <a:solidFill>
                  <a:schemeClr val="bg2"/>
                </a:solidFill>
                <a:latin typeface="Times New Roman"/>
                <a:cs typeface="Times New Roman"/>
              </a:rPr>
              <a:t> </a:t>
            </a:r>
            <a:r>
              <a:rPr sz="2700" dirty="0">
                <a:solidFill>
                  <a:schemeClr val="bg2"/>
                </a:solidFill>
                <a:latin typeface="Times New Roman"/>
                <a:cs typeface="Times New Roman"/>
              </a:rPr>
              <a:t>mathematical</a:t>
            </a:r>
            <a:r>
              <a:rPr sz="2700" spc="-40" dirty="0">
                <a:solidFill>
                  <a:schemeClr val="bg2"/>
                </a:solidFill>
                <a:latin typeface="Times New Roman"/>
                <a:cs typeface="Times New Roman"/>
              </a:rPr>
              <a:t> </a:t>
            </a:r>
            <a:r>
              <a:rPr sz="2700" spc="-10" dirty="0">
                <a:solidFill>
                  <a:schemeClr val="bg2"/>
                </a:solidFill>
                <a:latin typeface="Times New Roman"/>
                <a:cs typeface="Times New Roman"/>
              </a:rPr>
              <a:t>operators </a:t>
            </a:r>
            <a:r>
              <a:rPr sz="2700" dirty="0">
                <a:solidFill>
                  <a:schemeClr val="bg2"/>
                </a:solidFill>
                <a:latin typeface="Times New Roman"/>
                <a:cs typeface="Times New Roman"/>
              </a:rPr>
              <a:t>to</a:t>
            </a:r>
            <a:r>
              <a:rPr sz="2700" spc="-40" dirty="0">
                <a:solidFill>
                  <a:schemeClr val="bg2"/>
                </a:solidFill>
                <a:latin typeface="Times New Roman"/>
                <a:cs typeface="Times New Roman"/>
              </a:rPr>
              <a:t> </a:t>
            </a:r>
            <a:r>
              <a:rPr sz="2700" dirty="0">
                <a:solidFill>
                  <a:schemeClr val="bg2"/>
                </a:solidFill>
                <a:latin typeface="Times New Roman"/>
                <a:cs typeface="Times New Roman"/>
              </a:rPr>
              <a:t>define</a:t>
            </a:r>
            <a:r>
              <a:rPr sz="2700" spc="-40" dirty="0">
                <a:solidFill>
                  <a:schemeClr val="bg2"/>
                </a:solidFill>
                <a:latin typeface="Times New Roman"/>
                <a:cs typeface="Times New Roman"/>
              </a:rPr>
              <a:t> </a:t>
            </a:r>
            <a:r>
              <a:rPr sz="2700" dirty="0">
                <a:solidFill>
                  <a:schemeClr val="bg2"/>
                </a:solidFill>
                <a:latin typeface="Times New Roman"/>
                <a:cs typeface="Times New Roman"/>
              </a:rPr>
              <a:t>an</a:t>
            </a:r>
            <a:r>
              <a:rPr sz="2700" spc="-30" dirty="0">
                <a:solidFill>
                  <a:schemeClr val="bg2"/>
                </a:solidFill>
                <a:latin typeface="Times New Roman"/>
                <a:cs typeface="Times New Roman"/>
              </a:rPr>
              <a:t> </a:t>
            </a:r>
            <a:r>
              <a:rPr sz="2700" dirty="0">
                <a:solidFill>
                  <a:schemeClr val="bg2"/>
                </a:solidFill>
                <a:latin typeface="Times New Roman"/>
                <a:cs typeface="Times New Roman"/>
              </a:rPr>
              <a:t>object</a:t>
            </a:r>
            <a:r>
              <a:rPr sz="2700" spc="-35" dirty="0">
                <a:solidFill>
                  <a:schemeClr val="bg2"/>
                </a:solidFill>
                <a:latin typeface="Times New Roman"/>
                <a:cs typeface="Times New Roman"/>
              </a:rPr>
              <a:t> </a:t>
            </a:r>
            <a:r>
              <a:rPr sz="2700" dirty="0">
                <a:solidFill>
                  <a:schemeClr val="bg2"/>
                </a:solidFill>
                <a:latin typeface="Times New Roman"/>
                <a:cs typeface="Times New Roman"/>
              </a:rPr>
              <a:t>as</a:t>
            </a:r>
            <a:r>
              <a:rPr sz="2700" spc="-30" dirty="0">
                <a:solidFill>
                  <a:schemeClr val="bg2"/>
                </a:solidFill>
                <a:latin typeface="Times New Roman"/>
                <a:cs typeface="Times New Roman"/>
              </a:rPr>
              <a:t> </a:t>
            </a:r>
            <a:r>
              <a:rPr sz="2700" dirty="0">
                <a:solidFill>
                  <a:schemeClr val="bg2"/>
                </a:solidFill>
                <a:latin typeface="Times New Roman"/>
                <a:cs typeface="Times New Roman"/>
              </a:rPr>
              <a:t>numerical</a:t>
            </a:r>
            <a:r>
              <a:rPr sz="2700" spc="-30" dirty="0">
                <a:solidFill>
                  <a:schemeClr val="bg2"/>
                </a:solidFill>
                <a:latin typeface="Times New Roman"/>
                <a:cs typeface="Times New Roman"/>
              </a:rPr>
              <a:t> </a:t>
            </a:r>
            <a:r>
              <a:rPr sz="2700" dirty="0">
                <a:solidFill>
                  <a:schemeClr val="bg2"/>
                </a:solidFill>
                <a:latin typeface="Times New Roman"/>
                <a:cs typeface="Times New Roman"/>
              </a:rPr>
              <a:t>and</a:t>
            </a:r>
            <a:r>
              <a:rPr sz="2700" spc="-25" dirty="0">
                <a:solidFill>
                  <a:schemeClr val="bg2"/>
                </a:solidFill>
                <a:latin typeface="Times New Roman"/>
                <a:cs typeface="Times New Roman"/>
              </a:rPr>
              <a:t> </a:t>
            </a:r>
            <a:r>
              <a:rPr sz="2700" dirty="0">
                <a:solidFill>
                  <a:schemeClr val="bg2"/>
                </a:solidFill>
                <a:latin typeface="Times New Roman"/>
                <a:cs typeface="Times New Roman"/>
              </a:rPr>
              <a:t>assign</a:t>
            </a:r>
            <a:r>
              <a:rPr sz="2700" spc="-30" dirty="0">
                <a:solidFill>
                  <a:schemeClr val="bg2"/>
                </a:solidFill>
                <a:latin typeface="Times New Roman"/>
                <a:cs typeface="Times New Roman"/>
              </a:rPr>
              <a:t> </a:t>
            </a:r>
            <a:r>
              <a:rPr sz="2700" dirty="0">
                <a:solidFill>
                  <a:schemeClr val="bg2"/>
                </a:solidFill>
                <a:latin typeface="Times New Roman"/>
                <a:cs typeface="Times New Roman"/>
              </a:rPr>
              <a:t>it</a:t>
            </a:r>
            <a:r>
              <a:rPr sz="2700" spc="-35" dirty="0">
                <a:solidFill>
                  <a:schemeClr val="bg2"/>
                </a:solidFill>
                <a:latin typeface="Times New Roman"/>
                <a:cs typeface="Times New Roman"/>
              </a:rPr>
              <a:t> </a:t>
            </a:r>
            <a:r>
              <a:rPr sz="2700" dirty="0">
                <a:solidFill>
                  <a:schemeClr val="bg2"/>
                </a:solidFill>
                <a:latin typeface="Times New Roman"/>
                <a:cs typeface="Times New Roman"/>
              </a:rPr>
              <a:t>to</a:t>
            </a:r>
            <a:r>
              <a:rPr sz="2700" spc="-35" dirty="0">
                <a:solidFill>
                  <a:schemeClr val="bg2"/>
                </a:solidFill>
                <a:latin typeface="Times New Roman"/>
                <a:cs typeface="Times New Roman"/>
              </a:rPr>
              <a:t> </a:t>
            </a:r>
            <a:r>
              <a:rPr sz="2700" spc="-25" dirty="0">
                <a:solidFill>
                  <a:schemeClr val="bg2"/>
                </a:solidFill>
                <a:latin typeface="Times New Roman"/>
                <a:cs typeface="Times New Roman"/>
              </a:rPr>
              <a:t>the </a:t>
            </a:r>
            <a:r>
              <a:rPr sz="2700" spc="95" dirty="0">
                <a:solidFill>
                  <a:schemeClr val="bg2"/>
                </a:solidFill>
                <a:latin typeface="Times New Roman"/>
                <a:cs typeface="Times New Roman"/>
              </a:rPr>
              <a:t>numerical</a:t>
            </a:r>
            <a:r>
              <a:rPr sz="2700" spc="40" dirty="0">
                <a:solidFill>
                  <a:schemeClr val="bg2"/>
                </a:solidFill>
                <a:latin typeface="Times New Roman"/>
                <a:cs typeface="Times New Roman"/>
              </a:rPr>
              <a:t> </a:t>
            </a:r>
            <a:r>
              <a:rPr sz="2700" spc="-10" dirty="0">
                <a:solidFill>
                  <a:schemeClr val="bg2"/>
                </a:solidFill>
                <a:latin typeface="Times New Roman"/>
                <a:cs typeface="Times New Roman"/>
              </a:rPr>
              <a:t>value.</a:t>
            </a:r>
            <a:endParaRPr sz="2700" dirty="0">
              <a:solidFill>
                <a:schemeClr val="bg2"/>
              </a:solidFill>
              <a:latin typeface="Times New Roman"/>
              <a:cs typeface="Times New Roman"/>
            </a:endParaRPr>
          </a:p>
          <a:p>
            <a:pPr marL="354965" marR="2416175">
              <a:spcBef>
                <a:spcPts val="1425"/>
              </a:spcBef>
              <a:tabLst>
                <a:tab pos="1840864" algn="l"/>
              </a:tabLst>
            </a:pPr>
            <a:r>
              <a:rPr sz="2700" spc="-25" dirty="0">
                <a:solidFill>
                  <a:schemeClr val="bg2"/>
                </a:solidFill>
                <a:latin typeface="Times New Roman"/>
                <a:cs typeface="Times New Roman"/>
              </a:rPr>
              <a:t>IF</a:t>
            </a:r>
            <a:r>
              <a:rPr sz="2700" dirty="0">
                <a:solidFill>
                  <a:schemeClr val="bg2"/>
                </a:solidFill>
                <a:latin typeface="Times New Roman"/>
                <a:cs typeface="Times New Roman"/>
              </a:rPr>
              <a:t>	‘age</a:t>
            </a:r>
            <a:r>
              <a:rPr sz="2700" spc="-15" dirty="0">
                <a:solidFill>
                  <a:schemeClr val="bg2"/>
                </a:solidFill>
                <a:latin typeface="Times New Roman"/>
                <a:cs typeface="Times New Roman"/>
              </a:rPr>
              <a:t> </a:t>
            </a:r>
            <a:r>
              <a:rPr sz="2700" dirty="0">
                <a:solidFill>
                  <a:schemeClr val="bg2"/>
                </a:solidFill>
                <a:latin typeface="Times New Roman"/>
                <a:cs typeface="Times New Roman"/>
              </a:rPr>
              <a:t>of</a:t>
            </a:r>
            <a:r>
              <a:rPr sz="2700" spc="-10" dirty="0">
                <a:solidFill>
                  <a:schemeClr val="bg2"/>
                </a:solidFill>
                <a:latin typeface="Times New Roman"/>
                <a:cs typeface="Times New Roman"/>
              </a:rPr>
              <a:t> </a:t>
            </a:r>
            <a:r>
              <a:rPr sz="2700" dirty="0">
                <a:solidFill>
                  <a:schemeClr val="bg2"/>
                </a:solidFill>
                <a:latin typeface="Times New Roman"/>
                <a:cs typeface="Times New Roman"/>
              </a:rPr>
              <a:t>the</a:t>
            </a:r>
            <a:r>
              <a:rPr sz="2700" spc="-15" dirty="0">
                <a:solidFill>
                  <a:schemeClr val="bg2"/>
                </a:solidFill>
                <a:latin typeface="Times New Roman"/>
                <a:cs typeface="Times New Roman"/>
              </a:rPr>
              <a:t> </a:t>
            </a:r>
            <a:r>
              <a:rPr sz="2700" dirty="0">
                <a:solidFill>
                  <a:schemeClr val="bg2"/>
                </a:solidFill>
                <a:latin typeface="Times New Roman"/>
                <a:cs typeface="Times New Roman"/>
              </a:rPr>
              <a:t>customer’</a:t>
            </a:r>
            <a:r>
              <a:rPr sz="2700" spc="-10" dirty="0">
                <a:solidFill>
                  <a:schemeClr val="bg2"/>
                </a:solidFill>
                <a:latin typeface="Times New Roman"/>
                <a:cs typeface="Times New Roman"/>
              </a:rPr>
              <a:t> </a:t>
            </a:r>
            <a:r>
              <a:rPr sz="2700" dirty="0">
                <a:solidFill>
                  <a:schemeClr val="bg2"/>
                </a:solidFill>
                <a:latin typeface="Times New Roman"/>
                <a:cs typeface="Times New Roman"/>
              </a:rPr>
              <a:t>&lt;</a:t>
            </a:r>
            <a:r>
              <a:rPr sz="2700" spc="-10" dirty="0">
                <a:solidFill>
                  <a:schemeClr val="bg2"/>
                </a:solidFill>
                <a:latin typeface="Times New Roman"/>
                <a:cs typeface="Times New Roman"/>
              </a:rPr>
              <a:t> </a:t>
            </a:r>
            <a:r>
              <a:rPr sz="2700" spc="-25" dirty="0">
                <a:solidFill>
                  <a:schemeClr val="bg2"/>
                </a:solidFill>
                <a:latin typeface="Times New Roman"/>
                <a:cs typeface="Times New Roman"/>
              </a:rPr>
              <a:t>18 AND</a:t>
            </a:r>
            <a:r>
              <a:rPr sz="2700" dirty="0">
                <a:solidFill>
                  <a:schemeClr val="bg2"/>
                </a:solidFill>
                <a:latin typeface="Times New Roman"/>
                <a:cs typeface="Times New Roman"/>
              </a:rPr>
              <a:t>	‘cash</a:t>
            </a:r>
            <a:r>
              <a:rPr sz="2700" spc="-20" dirty="0">
                <a:solidFill>
                  <a:schemeClr val="bg2"/>
                </a:solidFill>
                <a:latin typeface="Times New Roman"/>
                <a:cs typeface="Times New Roman"/>
              </a:rPr>
              <a:t> </a:t>
            </a:r>
            <a:r>
              <a:rPr sz="2700" dirty="0">
                <a:solidFill>
                  <a:schemeClr val="bg2"/>
                </a:solidFill>
                <a:latin typeface="Times New Roman"/>
                <a:cs typeface="Times New Roman"/>
              </a:rPr>
              <a:t>withdrawal’</a:t>
            </a:r>
            <a:r>
              <a:rPr sz="2700" spc="-20" dirty="0">
                <a:solidFill>
                  <a:schemeClr val="bg2"/>
                </a:solidFill>
                <a:latin typeface="Times New Roman"/>
                <a:cs typeface="Times New Roman"/>
              </a:rPr>
              <a:t> </a:t>
            </a:r>
            <a:r>
              <a:rPr sz="2700" dirty="0">
                <a:solidFill>
                  <a:schemeClr val="bg2"/>
                </a:solidFill>
                <a:latin typeface="Times New Roman"/>
                <a:cs typeface="Times New Roman"/>
              </a:rPr>
              <a:t>&gt;</a:t>
            </a:r>
            <a:r>
              <a:rPr sz="2700" spc="-15" dirty="0">
                <a:solidFill>
                  <a:schemeClr val="bg2"/>
                </a:solidFill>
                <a:latin typeface="Times New Roman"/>
                <a:cs typeface="Times New Roman"/>
              </a:rPr>
              <a:t> </a:t>
            </a:r>
            <a:r>
              <a:rPr sz="2700" spc="-20" dirty="0">
                <a:solidFill>
                  <a:schemeClr val="bg2"/>
                </a:solidFill>
                <a:latin typeface="Times New Roman"/>
                <a:cs typeface="Times New Roman"/>
              </a:rPr>
              <a:t>1000</a:t>
            </a:r>
            <a:endParaRPr sz="2700" dirty="0">
              <a:solidFill>
                <a:schemeClr val="bg2"/>
              </a:solidFill>
              <a:latin typeface="Times New Roman"/>
              <a:cs typeface="Times New Roman"/>
            </a:endParaRPr>
          </a:p>
          <a:p>
            <a:pPr marL="354965">
              <a:tabLst>
                <a:tab pos="1840864" algn="l"/>
              </a:tabLst>
            </a:pPr>
            <a:r>
              <a:rPr sz="2700" spc="-20" dirty="0">
                <a:solidFill>
                  <a:schemeClr val="bg2"/>
                </a:solidFill>
                <a:latin typeface="Times New Roman"/>
                <a:cs typeface="Times New Roman"/>
              </a:rPr>
              <a:t>THEN</a:t>
            </a:r>
            <a:r>
              <a:rPr sz="2700" dirty="0">
                <a:solidFill>
                  <a:schemeClr val="bg2"/>
                </a:solidFill>
                <a:latin typeface="Times New Roman"/>
                <a:cs typeface="Times New Roman"/>
              </a:rPr>
              <a:t>	‘signature</a:t>
            </a:r>
            <a:r>
              <a:rPr sz="2700" spc="-15" dirty="0">
                <a:solidFill>
                  <a:schemeClr val="bg2"/>
                </a:solidFill>
                <a:latin typeface="Times New Roman"/>
                <a:cs typeface="Times New Roman"/>
              </a:rPr>
              <a:t> </a:t>
            </a:r>
            <a:r>
              <a:rPr sz="2700" dirty="0">
                <a:solidFill>
                  <a:schemeClr val="bg2"/>
                </a:solidFill>
                <a:latin typeface="Times New Roman"/>
                <a:cs typeface="Times New Roman"/>
              </a:rPr>
              <a:t>of</a:t>
            </a:r>
            <a:r>
              <a:rPr sz="2700" spc="-15" dirty="0">
                <a:solidFill>
                  <a:schemeClr val="bg2"/>
                </a:solidFill>
                <a:latin typeface="Times New Roman"/>
                <a:cs typeface="Times New Roman"/>
              </a:rPr>
              <a:t> </a:t>
            </a:r>
            <a:r>
              <a:rPr sz="2700" dirty="0">
                <a:solidFill>
                  <a:schemeClr val="bg2"/>
                </a:solidFill>
                <a:latin typeface="Times New Roman"/>
                <a:cs typeface="Times New Roman"/>
              </a:rPr>
              <a:t>the</a:t>
            </a:r>
            <a:r>
              <a:rPr sz="2700" spc="-15" dirty="0">
                <a:solidFill>
                  <a:schemeClr val="bg2"/>
                </a:solidFill>
                <a:latin typeface="Times New Roman"/>
                <a:cs typeface="Times New Roman"/>
              </a:rPr>
              <a:t> </a:t>
            </a:r>
            <a:r>
              <a:rPr sz="2700" dirty="0">
                <a:solidFill>
                  <a:schemeClr val="bg2"/>
                </a:solidFill>
                <a:latin typeface="Times New Roman"/>
                <a:cs typeface="Times New Roman"/>
              </a:rPr>
              <a:t>parent’</a:t>
            </a:r>
            <a:r>
              <a:rPr sz="2700" spc="-15" dirty="0">
                <a:solidFill>
                  <a:schemeClr val="bg2"/>
                </a:solidFill>
                <a:latin typeface="Times New Roman"/>
                <a:cs typeface="Times New Roman"/>
              </a:rPr>
              <a:t> </a:t>
            </a:r>
            <a:r>
              <a:rPr sz="2700" dirty="0">
                <a:solidFill>
                  <a:schemeClr val="bg2"/>
                </a:solidFill>
                <a:latin typeface="Times New Roman"/>
                <a:cs typeface="Times New Roman"/>
              </a:rPr>
              <a:t>is</a:t>
            </a:r>
            <a:r>
              <a:rPr sz="2700" spc="-20" dirty="0">
                <a:solidFill>
                  <a:schemeClr val="bg2"/>
                </a:solidFill>
                <a:latin typeface="Times New Roman"/>
                <a:cs typeface="Times New Roman"/>
              </a:rPr>
              <a:t> </a:t>
            </a:r>
            <a:r>
              <a:rPr sz="2700" spc="-10" dirty="0">
                <a:solidFill>
                  <a:schemeClr val="bg2"/>
                </a:solidFill>
                <a:latin typeface="Times New Roman"/>
                <a:cs typeface="Times New Roman"/>
              </a:rPr>
              <a:t>required</a:t>
            </a:r>
            <a:endParaRPr sz="2700" dirty="0">
              <a:solidFill>
                <a:schemeClr val="bg2"/>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med" p14:dur="700" advTm="167023">
        <p:fade/>
      </p:transition>
    </mc:Choice>
    <mc:Fallback xmlns="">
      <p:transition spd="med" advTm="167023">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508000" y="384980"/>
            <a:ext cx="10210800" cy="1120820"/>
          </a:xfrm>
          <a:prstGeom prst="rect">
            <a:avLst/>
          </a:prstGeom>
        </p:spPr>
        <p:txBody>
          <a:bodyPr vert="horz" wrap="square" lIns="0" tIns="12700" rIns="0" bIns="0" rtlCol="0" anchor="ctr">
            <a:spAutoFit/>
          </a:bodyPr>
          <a:lstStyle/>
          <a:p>
            <a:pPr marL="12700" marR="5080" algn="ctr">
              <a:lnSpc>
                <a:spcPct val="100000"/>
              </a:lnSpc>
              <a:spcBef>
                <a:spcPts val="100"/>
              </a:spcBef>
            </a:pPr>
            <a:r>
              <a:rPr sz="3600" b="1" spc="60" dirty="0">
                <a:solidFill>
                  <a:srgbClr val="FFFFFF"/>
                </a:solidFill>
                <a:latin typeface="Times New Roman" panose="02020603050405020304" pitchFamily="18" charset="0"/>
                <a:cs typeface="Times New Roman" panose="02020603050405020304" pitchFamily="18" charset="0"/>
              </a:rPr>
              <a:t>Rules</a:t>
            </a:r>
            <a:r>
              <a:rPr sz="3600" b="1" spc="5" dirty="0">
                <a:solidFill>
                  <a:srgbClr val="FFFFFF"/>
                </a:solidFill>
                <a:latin typeface="Times New Roman" panose="02020603050405020304" pitchFamily="18" charset="0"/>
                <a:cs typeface="Times New Roman" panose="02020603050405020304" pitchFamily="18" charset="0"/>
              </a:rPr>
              <a:t> </a:t>
            </a:r>
            <a:r>
              <a:rPr sz="3600" b="1" spc="100" dirty="0">
                <a:solidFill>
                  <a:srgbClr val="FFFFFF"/>
                </a:solidFill>
                <a:latin typeface="Times New Roman" panose="02020603050405020304" pitchFamily="18" charset="0"/>
                <a:cs typeface="Times New Roman" panose="02020603050405020304" pitchFamily="18" charset="0"/>
              </a:rPr>
              <a:t>can</a:t>
            </a:r>
            <a:r>
              <a:rPr sz="3600" b="1" spc="15" dirty="0">
                <a:solidFill>
                  <a:srgbClr val="FFFFFF"/>
                </a:solidFill>
                <a:latin typeface="Times New Roman" panose="02020603050405020304" pitchFamily="18" charset="0"/>
                <a:cs typeface="Times New Roman" panose="02020603050405020304" pitchFamily="18" charset="0"/>
              </a:rPr>
              <a:t> </a:t>
            </a:r>
            <a:r>
              <a:rPr sz="3600" b="1" spc="125" dirty="0">
                <a:solidFill>
                  <a:srgbClr val="FFFFFF"/>
                </a:solidFill>
                <a:latin typeface="Times New Roman" panose="02020603050405020304" pitchFamily="18" charset="0"/>
                <a:cs typeface="Times New Roman" panose="02020603050405020304" pitchFamily="18" charset="0"/>
              </a:rPr>
              <a:t>represent</a:t>
            </a:r>
            <a:r>
              <a:rPr sz="3600" b="1" spc="10" dirty="0">
                <a:solidFill>
                  <a:srgbClr val="FFFFFF"/>
                </a:solidFill>
                <a:latin typeface="Times New Roman" panose="02020603050405020304" pitchFamily="18" charset="0"/>
                <a:cs typeface="Times New Roman" panose="02020603050405020304" pitchFamily="18" charset="0"/>
              </a:rPr>
              <a:t> </a:t>
            </a:r>
            <a:r>
              <a:rPr sz="3600" b="1" spc="75" dirty="0">
                <a:solidFill>
                  <a:srgbClr val="FFFFFF"/>
                </a:solidFill>
                <a:latin typeface="Times New Roman" panose="02020603050405020304" pitchFamily="18" charset="0"/>
                <a:cs typeface="Times New Roman" panose="02020603050405020304" pitchFamily="18" charset="0"/>
              </a:rPr>
              <a:t>relations,</a:t>
            </a:r>
            <a:r>
              <a:rPr sz="3600" b="1" spc="10" dirty="0">
                <a:solidFill>
                  <a:srgbClr val="FFFFFF"/>
                </a:solidFill>
                <a:latin typeface="Times New Roman" panose="02020603050405020304" pitchFamily="18" charset="0"/>
                <a:cs typeface="Times New Roman" panose="02020603050405020304" pitchFamily="18" charset="0"/>
              </a:rPr>
              <a:t> </a:t>
            </a:r>
            <a:r>
              <a:rPr sz="3600" b="1" spc="75" dirty="0">
                <a:solidFill>
                  <a:srgbClr val="FFFFFF"/>
                </a:solidFill>
                <a:latin typeface="Times New Roman" panose="02020603050405020304" pitchFamily="18" charset="0"/>
                <a:cs typeface="Times New Roman" panose="02020603050405020304" pitchFamily="18" charset="0"/>
              </a:rPr>
              <a:t>recommendations, </a:t>
            </a:r>
            <a:r>
              <a:rPr sz="3600" b="1" spc="55" dirty="0">
                <a:solidFill>
                  <a:srgbClr val="FFFFFF"/>
                </a:solidFill>
                <a:latin typeface="Times New Roman" panose="02020603050405020304" pitchFamily="18" charset="0"/>
                <a:cs typeface="Times New Roman" panose="02020603050405020304" pitchFamily="18" charset="0"/>
              </a:rPr>
              <a:t>directives,</a:t>
            </a:r>
            <a:r>
              <a:rPr sz="3600" b="1" spc="30" dirty="0">
                <a:solidFill>
                  <a:srgbClr val="FFFFFF"/>
                </a:solidFill>
                <a:latin typeface="Times New Roman" panose="02020603050405020304" pitchFamily="18" charset="0"/>
                <a:cs typeface="Times New Roman" panose="02020603050405020304" pitchFamily="18" charset="0"/>
              </a:rPr>
              <a:t> </a:t>
            </a:r>
            <a:r>
              <a:rPr sz="3600" b="1" spc="75" dirty="0">
                <a:solidFill>
                  <a:srgbClr val="FFFFFF"/>
                </a:solidFill>
                <a:latin typeface="Times New Roman" panose="02020603050405020304" pitchFamily="18" charset="0"/>
                <a:cs typeface="Times New Roman" panose="02020603050405020304" pitchFamily="18" charset="0"/>
              </a:rPr>
              <a:t>strategies</a:t>
            </a:r>
            <a:r>
              <a:rPr sz="3600" b="1" spc="15" dirty="0">
                <a:solidFill>
                  <a:srgbClr val="FFFFFF"/>
                </a:solidFill>
                <a:latin typeface="Times New Roman" panose="02020603050405020304" pitchFamily="18" charset="0"/>
                <a:cs typeface="Times New Roman" panose="02020603050405020304" pitchFamily="18" charset="0"/>
              </a:rPr>
              <a:t> </a:t>
            </a:r>
            <a:r>
              <a:rPr sz="3600" b="1" spc="155" dirty="0">
                <a:solidFill>
                  <a:srgbClr val="FFFFFF"/>
                </a:solidFill>
                <a:latin typeface="Times New Roman" panose="02020603050405020304" pitchFamily="18" charset="0"/>
                <a:cs typeface="Times New Roman" panose="02020603050405020304" pitchFamily="18" charset="0"/>
              </a:rPr>
              <a:t>and</a:t>
            </a:r>
            <a:r>
              <a:rPr sz="3600" b="1" spc="20" dirty="0">
                <a:solidFill>
                  <a:srgbClr val="FFFFFF"/>
                </a:solidFill>
                <a:latin typeface="Times New Roman" panose="02020603050405020304" pitchFamily="18" charset="0"/>
                <a:cs typeface="Times New Roman" panose="02020603050405020304" pitchFamily="18" charset="0"/>
              </a:rPr>
              <a:t> </a:t>
            </a:r>
            <a:r>
              <a:rPr sz="3600" b="1" spc="70" dirty="0">
                <a:solidFill>
                  <a:srgbClr val="FFFFFF"/>
                </a:solidFill>
                <a:latin typeface="Times New Roman" panose="02020603050405020304" pitchFamily="18" charset="0"/>
                <a:cs typeface="Times New Roman" panose="02020603050405020304" pitchFamily="18" charset="0"/>
              </a:rPr>
              <a:t>heuristics:</a:t>
            </a:r>
            <a:endParaRPr sz="3600" b="1" dirty="0">
              <a:latin typeface="Times New Roman" panose="02020603050405020304" pitchFamily="18" charset="0"/>
              <a:cs typeface="Times New Roman" panose="02020603050405020304" pitchFamily="18" charset="0"/>
            </a:endParaRPr>
          </a:p>
        </p:txBody>
      </p:sp>
      <p:sp>
        <p:nvSpPr>
          <p:cNvPr id="3" name="object 3"/>
          <p:cNvSpPr txBox="1"/>
          <p:nvPr/>
        </p:nvSpPr>
        <p:spPr>
          <a:xfrm>
            <a:off x="2718815" y="1701799"/>
            <a:ext cx="5054600" cy="1753870"/>
          </a:xfrm>
          <a:prstGeom prst="rect">
            <a:avLst/>
          </a:prstGeom>
        </p:spPr>
        <p:txBody>
          <a:bodyPr vert="horz" wrap="square" lIns="0" tIns="12700" rIns="0" bIns="0" rtlCol="0">
            <a:spAutoFit/>
          </a:bodyPr>
          <a:lstStyle/>
          <a:p>
            <a:pPr marL="354965" indent="-342265">
              <a:spcBef>
                <a:spcPts val="100"/>
              </a:spcBef>
              <a:buSzPct val="74074"/>
              <a:buFont typeface="Arial"/>
              <a:buChar char="■"/>
              <a:tabLst>
                <a:tab pos="354965" algn="l"/>
                <a:tab pos="355600" algn="l"/>
              </a:tabLst>
            </a:pPr>
            <a:r>
              <a:rPr sz="2700" b="1" spc="55" dirty="0">
                <a:solidFill>
                  <a:srgbClr val="FF0000"/>
                </a:solidFill>
                <a:latin typeface="Times New Roman"/>
                <a:cs typeface="Times New Roman"/>
              </a:rPr>
              <a:t>Relation</a:t>
            </a:r>
            <a:endParaRPr sz="2700" b="1" dirty="0">
              <a:solidFill>
                <a:srgbClr val="FF0000"/>
              </a:solidFill>
              <a:latin typeface="Times New Roman"/>
              <a:cs typeface="Times New Roman"/>
            </a:endParaRPr>
          </a:p>
          <a:p>
            <a:pPr marL="354965" marR="5080">
              <a:tabLst>
                <a:tab pos="1840864" algn="l"/>
              </a:tabLst>
            </a:pPr>
            <a:r>
              <a:rPr sz="2700" spc="-25" dirty="0">
                <a:solidFill>
                  <a:schemeClr val="bg1"/>
                </a:solidFill>
                <a:latin typeface="Times New Roman"/>
                <a:cs typeface="Times New Roman"/>
              </a:rPr>
              <a:t>IF</a:t>
            </a:r>
            <a:r>
              <a:rPr sz="2700" dirty="0">
                <a:solidFill>
                  <a:schemeClr val="bg1"/>
                </a:solidFill>
                <a:latin typeface="Times New Roman"/>
                <a:cs typeface="Times New Roman"/>
              </a:rPr>
              <a:t>	the</a:t>
            </a:r>
            <a:r>
              <a:rPr sz="2700" spc="-30" dirty="0">
                <a:solidFill>
                  <a:schemeClr val="bg1"/>
                </a:solidFill>
                <a:latin typeface="Times New Roman"/>
                <a:cs typeface="Times New Roman"/>
              </a:rPr>
              <a:t> </a:t>
            </a:r>
            <a:r>
              <a:rPr sz="2700" dirty="0">
                <a:solidFill>
                  <a:schemeClr val="bg1"/>
                </a:solidFill>
                <a:latin typeface="Times New Roman"/>
                <a:cs typeface="Times New Roman"/>
              </a:rPr>
              <a:t>‘fuel</a:t>
            </a:r>
            <a:r>
              <a:rPr sz="2700" spc="-10" dirty="0">
                <a:solidFill>
                  <a:schemeClr val="bg1"/>
                </a:solidFill>
                <a:latin typeface="Times New Roman"/>
                <a:cs typeface="Times New Roman"/>
              </a:rPr>
              <a:t> </a:t>
            </a:r>
            <a:r>
              <a:rPr sz="2700" dirty="0">
                <a:solidFill>
                  <a:schemeClr val="bg1"/>
                </a:solidFill>
                <a:latin typeface="Times New Roman"/>
                <a:cs typeface="Times New Roman"/>
              </a:rPr>
              <a:t>tank’</a:t>
            </a:r>
            <a:r>
              <a:rPr sz="2700" spc="-20" dirty="0">
                <a:solidFill>
                  <a:schemeClr val="bg1"/>
                </a:solidFill>
                <a:latin typeface="Times New Roman"/>
                <a:cs typeface="Times New Roman"/>
              </a:rPr>
              <a:t> </a:t>
            </a:r>
            <a:r>
              <a:rPr sz="2700" dirty="0">
                <a:solidFill>
                  <a:schemeClr val="bg1"/>
                </a:solidFill>
                <a:latin typeface="Times New Roman"/>
                <a:cs typeface="Times New Roman"/>
              </a:rPr>
              <a:t>is</a:t>
            </a:r>
            <a:r>
              <a:rPr sz="2700" spc="-15" dirty="0">
                <a:solidFill>
                  <a:schemeClr val="bg1"/>
                </a:solidFill>
                <a:latin typeface="Times New Roman"/>
                <a:cs typeface="Times New Roman"/>
              </a:rPr>
              <a:t> </a:t>
            </a:r>
            <a:r>
              <a:rPr sz="2700" spc="-10" dirty="0">
                <a:solidFill>
                  <a:schemeClr val="bg1"/>
                </a:solidFill>
                <a:latin typeface="Times New Roman"/>
                <a:cs typeface="Times New Roman"/>
              </a:rPr>
              <a:t>empty </a:t>
            </a:r>
            <a:r>
              <a:rPr sz="2700" spc="-20" dirty="0">
                <a:solidFill>
                  <a:schemeClr val="bg1"/>
                </a:solidFill>
                <a:latin typeface="Times New Roman"/>
                <a:cs typeface="Times New Roman"/>
              </a:rPr>
              <a:t>THEN</a:t>
            </a:r>
            <a:r>
              <a:rPr sz="2700" dirty="0">
                <a:solidFill>
                  <a:schemeClr val="bg1"/>
                </a:solidFill>
                <a:latin typeface="Times New Roman"/>
                <a:cs typeface="Times New Roman"/>
              </a:rPr>
              <a:t>	the</a:t>
            </a:r>
            <a:r>
              <a:rPr sz="2700" spc="-15" dirty="0">
                <a:solidFill>
                  <a:schemeClr val="bg1"/>
                </a:solidFill>
                <a:latin typeface="Times New Roman"/>
                <a:cs typeface="Times New Roman"/>
              </a:rPr>
              <a:t> </a:t>
            </a:r>
            <a:r>
              <a:rPr sz="2700" dirty="0">
                <a:solidFill>
                  <a:schemeClr val="bg1"/>
                </a:solidFill>
                <a:latin typeface="Times New Roman"/>
                <a:cs typeface="Times New Roman"/>
              </a:rPr>
              <a:t>car</a:t>
            </a:r>
            <a:r>
              <a:rPr sz="2700" spc="-10" dirty="0">
                <a:solidFill>
                  <a:schemeClr val="bg1"/>
                </a:solidFill>
                <a:latin typeface="Times New Roman"/>
                <a:cs typeface="Times New Roman"/>
              </a:rPr>
              <a:t> </a:t>
            </a:r>
            <a:r>
              <a:rPr sz="2700" dirty="0">
                <a:solidFill>
                  <a:schemeClr val="bg1"/>
                </a:solidFill>
                <a:latin typeface="Times New Roman"/>
                <a:cs typeface="Times New Roman"/>
              </a:rPr>
              <a:t>is</a:t>
            </a:r>
            <a:r>
              <a:rPr sz="2700" spc="-10" dirty="0">
                <a:solidFill>
                  <a:schemeClr val="bg1"/>
                </a:solidFill>
                <a:latin typeface="Times New Roman"/>
                <a:cs typeface="Times New Roman"/>
              </a:rPr>
              <a:t> </a:t>
            </a:r>
            <a:r>
              <a:rPr sz="2700" spc="-20" dirty="0">
                <a:solidFill>
                  <a:schemeClr val="bg1"/>
                </a:solidFill>
                <a:latin typeface="Times New Roman"/>
                <a:cs typeface="Times New Roman"/>
              </a:rPr>
              <a:t>dead</a:t>
            </a:r>
            <a:endParaRPr sz="2700" dirty="0">
              <a:solidFill>
                <a:schemeClr val="bg1"/>
              </a:solidFill>
              <a:latin typeface="Times New Roman"/>
              <a:cs typeface="Times New Roman"/>
            </a:endParaRPr>
          </a:p>
          <a:p>
            <a:pPr marL="354965" indent="-342265">
              <a:spcBef>
                <a:spcPts val="645"/>
              </a:spcBef>
              <a:buSzPct val="74074"/>
              <a:buFont typeface="Arial"/>
              <a:buChar char="■"/>
              <a:tabLst>
                <a:tab pos="354965" algn="l"/>
                <a:tab pos="355600" algn="l"/>
              </a:tabLst>
            </a:pPr>
            <a:r>
              <a:rPr sz="2700" b="1" spc="70" dirty="0">
                <a:solidFill>
                  <a:srgbClr val="FF0000"/>
                </a:solidFill>
                <a:latin typeface="Times New Roman"/>
                <a:cs typeface="Times New Roman"/>
              </a:rPr>
              <a:t>Recommendation</a:t>
            </a:r>
            <a:endParaRPr sz="2700" b="1" dirty="0">
              <a:solidFill>
                <a:srgbClr val="FF0000"/>
              </a:solidFill>
              <a:latin typeface="Times New Roman"/>
              <a:cs typeface="Times New Roman"/>
            </a:endParaRPr>
          </a:p>
        </p:txBody>
      </p:sp>
      <p:sp>
        <p:nvSpPr>
          <p:cNvPr id="4" name="object 4"/>
          <p:cNvSpPr txBox="1"/>
          <p:nvPr/>
        </p:nvSpPr>
        <p:spPr>
          <a:xfrm>
            <a:off x="2718816" y="3428490"/>
            <a:ext cx="6170295" cy="3398520"/>
          </a:xfrm>
          <a:prstGeom prst="rect">
            <a:avLst/>
          </a:prstGeom>
        </p:spPr>
        <p:txBody>
          <a:bodyPr vert="horz" wrap="square" lIns="0" tIns="12700" rIns="0" bIns="0" rtlCol="0">
            <a:spAutoFit/>
          </a:bodyPr>
          <a:lstStyle/>
          <a:p>
            <a:pPr marL="354965" marR="1395730">
              <a:spcBef>
                <a:spcPts val="100"/>
              </a:spcBef>
              <a:tabLst>
                <a:tab pos="1840864" algn="l"/>
              </a:tabLst>
            </a:pPr>
            <a:r>
              <a:rPr sz="2700" spc="-25" dirty="0">
                <a:solidFill>
                  <a:schemeClr val="bg1"/>
                </a:solidFill>
                <a:latin typeface="Times New Roman"/>
                <a:cs typeface="Times New Roman"/>
              </a:rPr>
              <a:t>IF</a:t>
            </a:r>
            <a:r>
              <a:rPr sz="2700" dirty="0">
                <a:solidFill>
                  <a:schemeClr val="bg1"/>
                </a:solidFill>
                <a:latin typeface="Times New Roman"/>
                <a:cs typeface="Times New Roman"/>
              </a:rPr>
              <a:t>	the</a:t>
            </a:r>
            <a:r>
              <a:rPr sz="2700" spc="-30" dirty="0">
                <a:solidFill>
                  <a:schemeClr val="bg1"/>
                </a:solidFill>
                <a:latin typeface="Times New Roman"/>
                <a:cs typeface="Times New Roman"/>
              </a:rPr>
              <a:t> </a:t>
            </a:r>
            <a:r>
              <a:rPr sz="2700" dirty="0">
                <a:solidFill>
                  <a:schemeClr val="bg1"/>
                </a:solidFill>
                <a:latin typeface="Times New Roman"/>
                <a:cs typeface="Times New Roman"/>
              </a:rPr>
              <a:t>season</a:t>
            </a:r>
            <a:r>
              <a:rPr sz="2700" spc="-20" dirty="0">
                <a:solidFill>
                  <a:schemeClr val="bg1"/>
                </a:solidFill>
                <a:latin typeface="Times New Roman"/>
                <a:cs typeface="Times New Roman"/>
              </a:rPr>
              <a:t> </a:t>
            </a:r>
            <a:r>
              <a:rPr sz="2700" dirty="0">
                <a:solidFill>
                  <a:schemeClr val="bg1"/>
                </a:solidFill>
                <a:latin typeface="Times New Roman"/>
                <a:cs typeface="Times New Roman"/>
              </a:rPr>
              <a:t>is</a:t>
            </a:r>
            <a:r>
              <a:rPr sz="2700" spc="-15" dirty="0">
                <a:solidFill>
                  <a:schemeClr val="bg1"/>
                </a:solidFill>
                <a:latin typeface="Times New Roman"/>
                <a:cs typeface="Times New Roman"/>
              </a:rPr>
              <a:t> </a:t>
            </a:r>
            <a:r>
              <a:rPr sz="2700" spc="-10" dirty="0">
                <a:solidFill>
                  <a:schemeClr val="bg1"/>
                </a:solidFill>
                <a:latin typeface="Times New Roman"/>
                <a:cs typeface="Times New Roman"/>
              </a:rPr>
              <a:t>autumn </a:t>
            </a:r>
            <a:r>
              <a:rPr sz="2700" spc="-25" dirty="0">
                <a:solidFill>
                  <a:schemeClr val="bg1"/>
                </a:solidFill>
                <a:latin typeface="Times New Roman"/>
                <a:cs typeface="Times New Roman"/>
              </a:rPr>
              <a:t>AND</a:t>
            </a:r>
            <a:r>
              <a:rPr sz="2700" dirty="0">
                <a:solidFill>
                  <a:schemeClr val="bg1"/>
                </a:solidFill>
                <a:latin typeface="Times New Roman"/>
                <a:cs typeface="Times New Roman"/>
              </a:rPr>
              <a:t>	the</a:t>
            </a:r>
            <a:r>
              <a:rPr sz="2700" spc="-20" dirty="0">
                <a:solidFill>
                  <a:schemeClr val="bg1"/>
                </a:solidFill>
                <a:latin typeface="Times New Roman"/>
                <a:cs typeface="Times New Roman"/>
              </a:rPr>
              <a:t> </a:t>
            </a:r>
            <a:r>
              <a:rPr sz="2700" dirty="0">
                <a:solidFill>
                  <a:schemeClr val="bg1"/>
                </a:solidFill>
                <a:latin typeface="Times New Roman"/>
                <a:cs typeface="Times New Roman"/>
              </a:rPr>
              <a:t>sky</a:t>
            </a:r>
            <a:r>
              <a:rPr sz="2700" spc="-20" dirty="0">
                <a:solidFill>
                  <a:schemeClr val="bg1"/>
                </a:solidFill>
                <a:latin typeface="Times New Roman"/>
                <a:cs typeface="Times New Roman"/>
              </a:rPr>
              <a:t> </a:t>
            </a:r>
            <a:r>
              <a:rPr sz="2700" dirty="0">
                <a:solidFill>
                  <a:schemeClr val="bg1"/>
                </a:solidFill>
                <a:latin typeface="Times New Roman"/>
                <a:cs typeface="Times New Roman"/>
              </a:rPr>
              <a:t>is</a:t>
            </a:r>
            <a:r>
              <a:rPr sz="2700" spc="-5" dirty="0">
                <a:solidFill>
                  <a:schemeClr val="bg1"/>
                </a:solidFill>
                <a:latin typeface="Times New Roman"/>
                <a:cs typeface="Times New Roman"/>
              </a:rPr>
              <a:t> </a:t>
            </a:r>
            <a:r>
              <a:rPr sz="2700" spc="-10" dirty="0">
                <a:solidFill>
                  <a:schemeClr val="bg1"/>
                </a:solidFill>
                <a:latin typeface="Times New Roman"/>
                <a:cs typeface="Times New Roman"/>
              </a:rPr>
              <a:t>cloudy </a:t>
            </a:r>
            <a:r>
              <a:rPr sz="2700" spc="-25" dirty="0">
                <a:solidFill>
                  <a:schemeClr val="bg1"/>
                </a:solidFill>
                <a:latin typeface="Times New Roman"/>
                <a:cs typeface="Times New Roman"/>
              </a:rPr>
              <a:t>AND</a:t>
            </a:r>
            <a:r>
              <a:rPr sz="2700" dirty="0">
                <a:solidFill>
                  <a:schemeClr val="bg1"/>
                </a:solidFill>
                <a:latin typeface="Times New Roman"/>
                <a:cs typeface="Times New Roman"/>
              </a:rPr>
              <a:t>	the</a:t>
            </a:r>
            <a:r>
              <a:rPr sz="2700" spc="-30" dirty="0">
                <a:solidFill>
                  <a:schemeClr val="bg1"/>
                </a:solidFill>
                <a:latin typeface="Times New Roman"/>
                <a:cs typeface="Times New Roman"/>
              </a:rPr>
              <a:t> </a:t>
            </a:r>
            <a:r>
              <a:rPr sz="2700" dirty="0">
                <a:solidFill>
                  <a:schemeClr val="bg1"/>
                </a:solidFill>
                <a:latin typeface="Times New Roman"/>
                <a:cs typeface="Times New Roman"/>
              </a:rPr>
              <a:t>forecast</a:t>
            </a:r>
            <a:r>
              <a:rPr sz="2700" spc="-20" dirty="0">
                <a:solidFill>
                  <a:schemeClr val="bg1"/>
                </a:solidFill>
                <a:latin typeface="Times New Roman"/>
                <a:cs typeface="Times New Roman"/>
              </a:rPr>
              <a:t> </a:t>
            </a:r>
            <a:r>
              <a:rPr sz="2700" dirty="0">
                <a:solidFill>
                  <a:schemeClr val="bg1"/>
                </a:solidFill>
                <a:latin typeface="Times New Roman"/>
                <a:cs typeface="Times New Roman"/>
              </a:rPr>
              <a:t>is</a:t>
            </a:r>
            <a:r>
              <a:rPr sz="2700" spc="-25" dirty="0">
                <a:solidFill>
                  <a:schemeClr val="bg1"/>
                </a:solidFill>
                <a:latin typeface="Times New Roman"/>
                <a:cs typeface="Times New Roman"/>
              </a:rPr>
              <a:t> </a:t>
            </a:r>
            <a:r>
              <a:rPr sz="2700" spc="-10" dirty="0">
                <a:solidFill>
                  <a:schemeClr val="bg1"/>
                </a:solidFill>
                <a:latin typeface="Times New Roman"/>
                <a:cs typeface="Times New Roman"/>
              </a:rPr>
              <a:t>drizzle</a:t>
            </a:r>
            <a:endParaRPr sz="2700" dirty="0">
              <a:solidFill>
                <a:schemeClr val="bg1"/>
              </a:solidFill>
              <a:latin typeface="Times New Roman"/>
              <a:cs typeface="Times New Roman"/>
            </a:endParaRPr>
          </a:p>
          <a:p>
            <a:pPr marL="354965">
              <a:tabLst>
                <a:tab pos="1840864" algn="l"/>
              </a:tabLst>
            </a:pPr>
            <a:r>
              <a:rPr sz="2700" spc="-20" dirty="0">
                <a:solidFill>
                  <a:schemeClr val="bg1"/>
                </a:solidFill>
                <a:latin typeface="Times New Roman"/>
                <a:cs typeface="Times New Roman"/>
              </a:rPr>
              <a:t>THEN</a:t>
            </a:r>
            <a:r>
              <a:rPr sz="2700" dirty="0">
                <a:solidFill>
                  <a:schemeClr val="bg1"/>
                </a:solidFill>
                <a:latin typeface="Times New Roman"/>
                <a:cs typeface="Times New Roman"/>
              </a:rPr>
              <a:t>	the</a:t>
            </a:r>
            <a:r>
              <a:rPr sz="2700" spc="-25" dirty="0">
                <a:solidFill>
                  <a:schemeClr val="bg1"/>
                </a:solidFill>
                <a:latin typeface="Times New Roman"/>
                <a:cs typeface="Times New Roman"/>
              </a:rPr>
              <a:t> </a:t>
            </a:r>
            <a:r>
              <a:rPr sz="2700" dirty="0">
                <a:solidFill>
                  <a:schemeClr val="bg1"/>
                </a:solidFill>
                <a:latin typeface="Times New Roman"/>
                <a:cs typeface="Times New Roman"/>
              </a:rPr>
              <a:t>advice</a:t>
            </a:r>
            <a:r>
              <a:rPr sz="2700" spc="-30" dirty="0">
                <a:solidFill>
                  <a:schemeClr val="bg1"/>
                </a:solidFill>
                <a:latin typeface="Times New Roman"/>
                <a:cs typeface="Times New Roman"/>
              </a:rPr>
              <a:t> </a:t>
            </a:r>
            <a:r>
              <a:rPr sz="2700" dirty="0">
                <a:solidFill>
                  <a:schemeClr val="bg1"/>
                </a:solidFill>
                <a:latin typeface="Times New Roman"/>
                <a:cs typeface="Times New Roman"/>
              </a:rPr>
              <a:t>is</a:t>
            </a:r>
            <a:r>
              <a:rPr sz="2700" spc="-15" dirty="0">
                <a:solidFill>
                  <a:schemeClr val="bg1"/>
                </a:solidFill>
                <a:latin typeface="Times New Roman"/>
                <a:cs typeface="Times New Roman"/>
              </a:rPr>
              <a:t> </a:t>
            </a:r>
            <a:r>
              <a:rPr sz="2700" dirty="0">
                <a:solidFill>
                  <a:schemeClr val="bg1"/>
                </a:solidFill>
                <a:latin typeface="Times New Roman"/>
                <a:cs typeface="Times New Roman"/>
              </a:rPr>
              <a:t>‘take</a:t>
            </a:r>
            <a:r>
              <a:rPr sz="2700" spc="-15" dirty="0">
                <a:solidFill>
                  <a:schemeClr val="bg1"/>
                </a:solidFill>
                <a:latin typeface="Times New Roman"/>
                <a:cs typeface="Times New Roman"/>
              </a:rPr>
              <a:t> </a:t>
            </a:r>
            <a:r>
              <a:rPr sz="2700" dirty="0">
                <a:solidFill>
                  <a:schemeClr val="bg1"/>
                </a:solidFill>
                <a:latin typeface="Times New Roman"/>
                <a:cs typeface="Times New Roman"/>
              </a:rPr>
              <a:t>an</a:t>
            </a:r>
            <a:r>
              <a:rPr sz="2700" spc="-20" dirty="0">
                <a:solidFill>
                  <a:schemeClr val="bg1"/>
                </a:solidFill>
                <a:latin typeface="Times New Roman"/>
                <a:cs typeface="Times New Roman"/>
              </a:rPr>
              <a:t> </a:t>
            </a:r>
            <a:r>
              <a:rPr sz="2700" spc="-10" dirty="0">
                <a:solidFill>
                  <a:schemeClr val="bg1"/>
                </a:solidFill>
                <a:latin typeface="Times New Roman"/>
                <a:cs typeface="Times New Roman"/>
              </a:rPr>
              <a:t>umbrella’</a:t>
            </a:r>
            <a:endParaRPr sz="2700" dirty="0">
              <a:solidFill>
                <a:schemeClr val="bg1"/>
              </a:solidFill>
              <a:latin typeface="Times New Roman"/>
              <a:cs typeface="Times New Roman"/>
            </a:endParaRPr>
          </a:p>
          <a:p>
            <a:pPr marL="354965" indent="-342265">
              <a:spcBef>
                <a:spcPts val="645"/>
              </a:spcBef>
              <a:buSzPct val="74074"/>
              <a:buFont typeface="Arial"/>
              <a:buChar char="■"/>
              <a:tabLst>
                <a:tab pos="354965" algn="l"/>
                <a:tab pos="355600" algn="l"/>
              </a:tabLst>
            </a:pPr>
            <a:r>
              <a:rPr sz="2700" b="1" spc="35" dirty="0">
                <a:solidFill>
                  <a:srgbClr val="FF0000"/>
                </a:solidFill>
                <a:latin typeface="Times New Roman"/>
                <a:cs typeface="Times New Roman"/>
              </a:rPr>
              <a:t>Directive</a:t>
            </a:r>
            <a:endParaRPr sz="2700" b="1" dirty="0">
              <a:solidFill>
                <a:srgbClr val="FF0000"/>
              </a:solidFill>
              <a:latin typeface="Times New Roman"/>
              <a:cs typeface="Times New Roman"/>
            </a:endParaRPr>
          </a:p>
          <a:p>
            <a:pPr marL="354965" marR="4892675">
              <a:lnSpc>
                <a:spcPct val="99800"/>
              </a:lnSpc>
              <a:spcBef>
                <a:spcPts val="10"/>
              </a:spcBef>
            </a:pPr>
            <a:r>
              <a:rPr sz="2700" spc="-25" dirty="0">
                <a:solidFill>
                  <a:schemeClr val="bg1"/>
                </a:solidFill>
                <a:latin typeface="Times New Roman"/>
                <a:cs typeface="Times New Roman"/>
              </a:rPr>
              <a:t>IF AND </a:t>
            </a:r>
            <a:r>
              <a:rPr sz="2700" spc="-20" dirty="0">
                <a:solidFill>
                  <a:schemeClr val="bg1"/>
                </a:solidFill>
                <a:latin typeface="Times New Roman"/>
                <a:cs typeface="Times New Roman"/>
              </a:rPr>
              <a:t>THEN</a:t>
            </a:r>
            <a:endParaRPr sz="2700" dirty="0">
              <a:solidFill>
                <a:schemeClr val="bg1"/>
              </a:solidFill>
              <a:latin typeface="Times New Roman"/>
              <a:cs typeface="Times New Roman"/>
            </a:endParaRPr>
          </a:p>
        </p:txBody>
      </p:sp>
      <p:sp>
        <p:nvSpPr>
          <p:cNvPr id="5" name="object 5"/>
          <p:cNvSpPr txBox="1"/>
          <p:nvPr/>
        </p:nvSpPr>
        <p:spPr>
          <a:xfrm>
            <a:off x="4547615" y="5568185"/>
            <a:ext cx="3806825" cy="1258570"/>
          </a:xfrm>
          <a:prstGeom prst="rect">
            <a:avLst/>
          </a:prstGeom>
        </p:spPr>
        <p:txBody>
          <a:bodyPr vert="horz" wrap="square" lIns="0" tIns="12700" rIns="0" bIns="0" rtlCol="0">
            <a:spAutoFit/>
          </a:bodyPr>
          <a:lstStyle/>
          <a:p>
            <a:pPr marL="12700">
              <a:lnSpc>
                <a:spcPts val="3235"/>
              </a:lnSpc>
              <a:spcBef>
                <a:spcPts val="100"/>
              </a:spcBef>
            </a:pPr>
            <a:r>
              <a:rPr sz="2700" dirty="0">
                <a:solidFill>
                  <a:schemeClr val="bg1"/>
                </a:solidFill>
                <a:latin typeface="Times New Roman"/>
                <a:cs typeface="Times New Roman"/>
              </a:rPr>
              <a:t>the</a:t>
            </a:r>
            <a:r>
              <a:rPr sz="2700" spc="-15" dirty="0">
                <a:solidFill>
                  <a:schemeClr val="bg1"/>
                </a:solidFill>
                <a:latin typeface="Times New Roman"/>
                <a:cs typeface="Times New Roman"/>
              </a:rPr>
              <a:t> </a:t>
            </a:r>
            <a:r>
              <a:rPr sz="2700" dirty="0">
                <a:solidFill>
                  <a:schemeClr val="bg1"/>
                </a:solidFill>
                <a:latin typeface="Times New Roman"/>
                <a:cs typeface="Times New Roman"/>
              </a:rPr>
              <a:t>car</a:t>
            </a:r>
            <a:r>
              <a:rPr sz="2700" spc="-10" dirty="0">
                <a:solidFill>
                  <a:schemeClr val="bg1"/>
                </a:solidFill>
                <a:latin typeface="Times New Roman"/>
                <a:cs typeface="Times New Roman"/>
              </a:rPr>
              <a:t> </a:t>
            </a:r>
            <a:r>
              <a:rPr sz="2700" dirty="0">
                <a:solidFill>
                  <a:schemeClr val="bg1"/>
                </a:solidFill>
                <a:latin typeface="Times New Roman"/>
                <a:cs typeface="Times New Roman"/>
              </a:rPr>
              <a:t>is</a:t>
            </a:r>
            <a:r>
              <a:rPr sz="2700" spc="-10" dirty="0">
                <a:solidFill>
                  <a:schemeClr val="bg1"/>
                </a:solidFill>
                <a:latin typeface="Times New Roman"/>
                <a:cs typeface="Times New Roman"/>
              </a:rPr>
              <a:t> </a:t>
            </a:r>
            <a:r>
              <a:rPr sz="2700" spc="-20" dirty="0">
                <a:solidFill>
                  <a:schemeClr val="bg1"/>
                </a:solidFill>
                <a:latin typeface="Times New Roman"/>
                <a:cs typeface="Times New Roman"/>
              </a:rPr>
              <a:t>dead</a:t>
            </a:r>
            <a:endParaRPr sz="2700" dirty="0">
              <a:solidFill>
                <a:schemeClr val="bg1"/>
              </a:solidFill>
              <a:latin typeface="Times New Roman"/>
              <a:cs typeface="Times New Roman"/>
            </a:endParaRPr>
          </a:p>
          <a:p>
            <a:pPr marL="12700">
              <a:lnSpc>
                <a:spcPts val="3235"/>
              </a:lnSpc>
            </a:pPr>
            <a:r>
              <a:rPr sz="2700" dirty="0">
                <a:solidFill>
                  <a:schemeClr val="bg1"/>
                </a:solidFill>
                <a:latin typeface="Times New Roman"/>
                <a:cs typeface="Times New Roman"/>
              </a:rPr>
              <a:t>the</a:t>
            </a:r>
            <a:r>
              <a:rPr sz="2700" spc="-20" dirty="0">
                <a:solidFill>
                  <a:schemeClr val="bg1"/>
                </a:solidFill>
                <a:latin typeface="Times New Roman"/>
                <a:cs typeface="Times New Roman"/>
              </a:rPr>
              <a:t> </a:t>
            </a:r>
            <a:r>
              <a:rPr sz="2700" dirty="0">
                <a:solidFill>
                  <a:schemeClr val="bg1"/>
                </a:solidFill>
                <a:latin typeface="Times New Roman"/>
                <a:cs typeface="Times New Roman"/>
              </a:rPr>
              <a:t>‘fuel</a:t>
            </a:r>
            <a:r>
              <a:rPr sz="2700" spc="-10" dirty="0">
                <a:solidFill>
                  <a:schemeClr val="bg1"/>
                </a:solidFill>
                <a:latin typeface="Times New Roman"/>
                <a:cs typeface="Times New Roman"/>
              </a:rPr>
              <a:t> </a:t>
            </a:r>
            <a:r>
              <a:rPr sz="2700" dirty="0">
                <a:solidFill>
                  <a:schemeClr val="bg1"/>
                </a:solidFill>
                <a:latin typeface="Times New Roman"/>
                <a:cs typeface="Times New Roman"/>
              </a:rPr>
              <a:t>tank’</a:t>
            </a:r>
            <a:r>
              <a:rPr sz="2700" spc="-20" dirty="0">
                <a:solidFill>
                  <a:schemeClr val="bg1"/>
                </a:solidFill>
                <a:latin typeface="Times New Roman"/>
                <a:cs typeface="Times New Roman"/>
              </a:rPr>
              <a:t> </a:t>
            </a:r>
            <a:r>
              <a:rPr sz="2700" dirty="0">
                <a:solidFill>
                  <a:schemeClr val="bg1"/>
                </a:solidFill>
                <a:latin typeface="Times New Roman"/>
                <a:cs typeface="Times New Roman"/>
              </a:rPr>
              <a:t>is</a:t>
            </a:r>
            <a:r>
              <a:rPr sz="2700" spc="-15" dirty="0">
                <a:solidFill>
                  <a:schemeClr val="bg1"/>
                </a:solidFill>
                <a:latin typeface="Times New Roman"/>
                <a:cs typeface="Times New Roman"/>
              </a:rPr>
              <a:t> </a:t>
            </a:r>
            <a:r>
              <a:rPr sz="2700" spc="-20" dirty="0">
                <a:solidFill>
                  <a:schemeClr val="bg1"/>
                </a:solidFill>
                <a:latin typeface="Times New Roman"/>
                <a:cs typeface="Times New Roman"/>
              </a:rPr>
              <a:t>empty</a:t>
            </a:r>
            <a:endParaRPr sz="2700" dirty="0">
              <a:solidFill>
                <a:schemeClr val="bg1"/>
              </a:solidFill>
              <a:latin typeface="Times New Roman"/>
              <a:cs typeface="Times New Roman"/>
            </a:endParaRPr>
          </a:p>
          <a:p>
            <a:pPr marL="12700"/>
            <a:r>
              <a:rPr sz="2700" dirty="0">
                <a:solidFill>
                  <a:schemeClr val="bg1"/>
                </a:solidFill>
                <a:latin typeface="Times New Roman"/>
                <a:cs typeface="Times New Roman"/>
              </a:rPr>
              <a:t>the</a:t>
            </a:r>
            <a:r>
              <a:rPr sz="2700" spc="-35" dirty="0">
                <a:solidFill>
                  <a:schemeClr val="bg1"/>
                </a:solidFill>
                <a:latin typeface="Times New Roman"/>
                <a:cs typeface="Times New Roman"/>
              </a:rPr>
              <a:t> </a:t>
            </a:r>
            <a:r>
              <a:rPr sz="2700" dirty="0">
                <a:solidFill>
                  <a:schemeClr val="bg1"/>
                </a:solidFill>
                <a:latin typeface="Times New Roman"/>
                <a:cs typeface="Times New Roman"/>
              </a:rPr>
              <a:t>action</a:t>
            </a:r>
            <a:r>
              <a:rPr sz="2700" spc="-15" dirty="0">
                <a:solidFill>
                  <a:schemeClr val="bg1"/>
                </a:solidFill>
                <a:latin typeface="Times New Roman"/>
                <a:cs typeface="Times New Roman"/>
              </a:rPr>
              <a:t> </a:t>
            </a:r>
            <a:r>
              <a:rPr sz="2700" dirty="0">
                <a:solidFill>
                  <a:schemeClr val="bg1"/>
                </a:solidFill>
                <a:latin typeface="Times New Roman"/>
                <a:cs typeface="Times New Roman"/>
              </a:rPr>
              <a:t>is</a:t>
            </a:r>
            <a:r>
              <a:rPr sz="2700" spc="-25" dirty="0">
                <a:solidFill>
                  <a:schemeClr val="bg1"/>
                </a:solidFill>
                <a:latin typeface="Times New Roman"/>
                <a:cs typeface="Times New Roman"/>
              </a:rPr>
              <a:t> </a:t>
            </a:r>
            <a:r>
              <a:rPr sz="2700" dirty="0">
                <a:solidFill>
                  <a:schemeClr val="bg1"/>
                </a:solidFill>
                <a:latin typeface="Times New Roman"/>
                <a:cs typeface="Times New Roman"/>
              </a:rPr>
              <a:t>‘refuel</a:t>
            </a:r>
            <a:r>
              <a:rPr sz="2700" spc="-15" dirty="0">
                <a:solidFill>
                  <a:schemeClr val="bg1"/>
                </a:solidFill>
                <a:latin typeface="Times New Roman"/>
                <a:cs typeface="Times New Roman"/>
              </a:rPr>
              <a:t> </a:t>
            </a:r>
            <a:r>
              <a:rPr sz="2700" dirty="0">
                <a:solidFill>
                  <a:schemeClr val="bg1"/>
                </a:solidFill>
                <a:latin typeface="Times New Roman"/>
                <a:cs typeface="Times New Roman"/>
              </a:rPr>
              <a:t>the</a:t>
            </a:r>
            <a:r>
              <a:rPr sz="2700" spc="-20" dirty="0">
                <a:solidFill>
                  <a:schemeClr val="bg1"/>
                </a:solidFill>
                <a:latin typeface="Times New Roman"/>
                <a:cs typeface="Times New Roman"/>
              </a:rPr>
              <a:t> car’</a:t>
            </a:r>
            <a:endParaRPr sz="2700" dirty="0">
              <a:solidFill>
                <a:schemeClr val="bg1"/>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med" p14:dur="700" advTm="103701">
        <p:fade/>
      </p:transition>
    </mc:Choice>
    <mc:Fallback xmlns="">
      <p:transition spd="med" advTm="103701">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739364" y="1507539"/>
            <a:ext cx="1607185" cy="1259319"/>
          </a:xfrm>
          <a:prstGeom prst="rect">
            <a:avLst/>
          </a:prstGeom>
        </p:spPr>
        <p:txBody>
          <a:bodyPr vert="horz" wrap="square" lIns="0" tIns="12700" rIns="0" bIns="0" rtlCol="0">
            <a:spAutoFit/>
          </a:bodyPr>
          <a:lstStyle/>
          <a:p>
            <a:pPr marL="354965" marR="5080" indent="-342900">
              <a:spcBef>
                <a:spcPts val="100"/>
              </a:spcBef>
              <a:buSzPct val="74074"/>
              <a:buFont typeface="Arial"/>
              <a:buChar char="■"/>
              <a:tabLst>
                <a:tab pos="354965" algn="l"/>
                <a:tab pos="355600" algn="l"/>
              </a:tabLst>
            </a:pPr>
            <a:r>
              <a:rPr sz="2700" spc="75" dirty="0">
                <a:solidFill>
                  <a:srgbClr val="FF0000"/>
                </a:solidFill>
                <a:latin typeface="Times New Roman"/>
                <a:cs typeface="Times New Roman"/>
              </a:rPr>
              <a:t>Strategy</a:t>
            </a:r>
            <a:r>
              <a:rPr sz="2700" spc="75" dirty="0">
                <a:solidFill>
                  <a:schemeClr val="bg2"/>
                </a:solidFill>
                <a:latin typeface="Times New Roman"/>
                <a:cs typeface="Times New Roman"/>
              </a:rPr>
              <a:t> </a:t>
            </a:r>
            <a:r>
              <a:rPr sz="2700" spc="-25" dirty="0">
                <a:solidFill>
                  <a:schemeClr val="bg2"/>
                </a:solidFill>
                <a:latin typeface="Times New Roman"/>
                <a:cs typeface="Times New Roman"/>
              </a:rPr>
              <a:t>IF </a:t>
            </a:r>
            <a:r>
              <a:rPr sz="2700" spc="-20" dirty="0">
                <a:solidFill>
                  <a:schemeClr val="bg2"/>
                </a:solidFill>
                <a:latin typeface="Times New Roman"/>
                <a:cs typeface="Times New Roman"/>
              </a:rPr>
              <a:t>THEN</a:t>
            </a:r>
            <a:endParaRPr sz="2700" dirty="0">
              <a:solidFill>
                <a:schemeClr val="bg2"/>
              </a:solidFill>
              <a:latin typeface="Times New Roman"/>
              <a:cs typeface="Times New Roman"/>
            </a:endParaRPr>
          </a:p>
        </p:txBody>
      </p:sp>
      <p:sp>
        <p:nvSpPr>
          <p:cNvPr id="3" name="object 3"/>
          <p:cNvSpPr txBox="1"/>
          <p:nvPr/>
        </p:nvSpPr>
        <p:spPr>
          <a:xfrm>
            <a:off x="3014725" y="1905001"/>
            <a:ext cx="6179185" cy="2890535"/>
          </a:xfrm>
          <a:prstGeom prst="rect">
            <a:avLst/>
          </a:prstGeom>
        </p:spPr>
        <p:txBody>
          <a:bodyPr vert="horz" wrap="square" lIns="0" tIns="12700" rIns="0" bIns="0" rtlCol="0">
            <a:spAutoFit/>
          </a:bodyPr>
          <a:lstStyle/>
          <a:p>
            <a:pPr marL="1497965">
              <a:spcBef>
                <a:spcPts val="100"/>
              </a:spcBef>
            </a:pPr>
            <a:r>
              <a:rPr sz="2700" dirty="0">
                <a:solidFill>
                  <a:schemeClr val="bg2"/>
                </a:solidFill>
                <a:latin typeface="Times New Roman"/>
                <a:cs typeface="Times New Roman"/>
              </a:rPr>
              <a:t>the</a:t>
            </a:r>
            <a:r>
              <a:rPr sz="2700" spc="-15" dirty="0">
                <a:solidFill>
                  <a:schemeClr val="bg2"/>
                </a:solidFill>
                <a:latin typeface="Times New Roman"/>
                <a:cs typeface="Times New Roman"/>
              </a:rPr>
              <a:t> </a:t>
            </a:r>
            <a:r>
              <a:rPr sz="2700" dirty="0">
                <a:solidFill>
                  <a:schemeClr val="bg2"/>
                </a:solidFill>
                <a:latin typeface="Times New Roman"/>
                <a:cs typeface="Times New Roman"/>
              </a:rPr>
              <a:t>car</a:t>
            </a:r>
            <a:r>
              <a:rPr sz="2700" spc="-10" dirty="0">
                <a:solidFill>
                  <a:schemeClr val="bg2"/>
                </a:solidFill>
                <a:latin typeface="Times New Roman"/>
                <a:cs typeface="Times New Roman"/>
              </a:rPr>
              <a:t> </a:t>
            </a:r>
            <a:r>
              <a:rPr sz="2700" dirty="0">
                <a:solidFill>
                  <a:schemeClr val="bg2"/>
                </a:solidFill>
                <a:latin typeface="Times New Roman"/>
                <a:cs typeface="Times New Roman"/>
              </a:rPr>
              <a:t>is</a:t>
            </a:r>
            <a:r>
              <a:rPr sz="2700" spc="-10" dirty="0">
                <a:solidFill>
                  <a:schemeClr val="bg2"/>
                </a:solidFill>
                <a:latin typeface="Times New Roman"/>
                <a:cs typeface="Times New Roman"/>
              </a:rPr>
              <a:t> </a:t>
            </a:r>
            <a:r>
              <a:rPr sz="2700" spc="-20" dirty="0">
                <a:solidFill>
                  <a:schemeClr val="bg2"/>
                </a:solidFill>
                <a:latin typeface="Times New Roman"/>
                <a:cs typeface="Times New Roman"/>
              </a:rPr>
              <a:t>dead</a:t>
            </a:r>
            <a:endParaRPr sz="2700" dirty="0">
              <a:solidFill>
                <a:schemeClr val="bg2"/>
              </a:solidFill>
              <a:latin typeface="Times New Roman"/>
              <a:cs typeface="Times New Roman"/>
            </a:endParaRPr>
          </a:p>
          <a:p>
            <a:pPr marL="1497965" marR="5080">
              <a:lnSpc>
                <a:spcPts val="3229"/>
              </a:lnSpc>
            </a:pPr>
            <a:r>
              <a:rPr sz="2700" dirty="0">
                <a:solidFill>
                  <a:schemeClr val="bg2"/>
                </a:solidFill>
                <a:latin typeface="Times New Roman"/>
                <a:cs typeface="Times New Roman"/>
              </a:rPr>
              <a:t>the</a:t>
            </a:r>
            <a:r>
              <a:rPr sz="2700" spc="-30" dirty="0">
                <a:solidFill>
                  <a:schemeClr val="bg2"/>
                </a:solidFill>
                <a:latin typeface="Times New Roman"/>
                <a:cs typeface="Times New Roman"/>
              </a:rPr>
              <a:t> </a:t>
            </a:r>
            <a:r>
              <a:rPr sz="2700" dirty="0">
                <a:solidFill>
                  <a:schemeClr val="bg2"/>
                </a:solidFill>
                <a:latin typeface="Times New Roman"/>
                <a:cs typeface="Times New Roman"/>
              </a:rPr>
              <a:t>action</a:t>
            </a:r>
            <a:r>
              <a:rPr sz="2700" spc="-20" dirty="0">
                <a:solidFill>
                  <a:schemeClr val="bg2"/>
                </a:solidFill>
                <a:latin typeface="Times New Roman"/>
                <a:cs typeface="Times New Roman"/>
              </a:rPr>
              <a:t> </a:t>
            </a:r>
            <a:r>
              <a:rPr sz="2700" dirty="0">
                <a:solidFill>
                  <a:schemeClr val="bg2"/>
                </a:solidFill>
                <a:latin typeface="Times New Roman"/>
                <a:cs typeface="Times New Roman"/>
              </a:rPr>
              <a:t>is</a:t>
            </a:r>
            <a:r>
              <a:rPr sz="2700" spc="-20" dirty="0">
                <a:solidFill>
                  <a:schemeClr val="bg2"/>
                </a:solidFill>
                <a:latin typeface="Times New Roman"/>
                <a:cs typeface="Times New Roman"/>
              </a:rPr>
              <a:t> </a:t>
            </a:r>
            <a:r>
              <a:rPr sz="2700" dirty="0">
                <a:solidFill>
                  <a:schemeClr val="bg2"/>
                </a:solidFill>
                <a:latin typeface="Times New Roman"/>
                <a:cs typeface="Times New Roman"/>
              </a:rPr>
              <a:t>‘check</a:t>
            </a:r>
            <a:r>
              <a:rPr sz="2700" spc="-25" dirty="0">
                <a:solidFill>
                  <a:schemeClr val="bg2"/>
                </a:solidFill>
                <a:latin typeface="Times New Roman"/>
                <a:cs typeface="Times New Roman"/>
              </a:rPr>
              <a:t> </a:t>
            </a:r>
            <a:r>
              <a:rPr sz="2700" dirty="0">
                <a:solidFill>
                  <a:schemeClr val="bg2"/>
                </a:solidFill>
                <a:latin typeface="Times New Roman"/>
                <a:cs typeface="Times New Roman"/>
              </a:rPr>
              <a:t>the</a:t>
            </a:r>
            <a:r>
              <a:rPr sz="2700" spc="-20" dirty="0">
                <a:solidFill>
                  <a:schemeClr val="bg2"/>
                </a:solidFill>
                <a:latin typeface="Times New Roman"/>
                <a:cs typeface="Times New Roman"/>
              </a:rPr>
              <a:t> </a:t>
            </a:r>
            <a:r>
              <a:rPr sz="2700" dirty="0">
                <a:solidFill>
                  <a:schemeClr val="bg2"/>
                </a:solidFill>
                <a:latin typeface="Times New Roman"/>
                <a:cs typeface="Times New Roman"/>
              </a:rPr>
              <a:t>fuel</a:t>
            </a:r>
            <a:r>
              <a:rPr sz="2700" spc="-15" dirty="0">
                <a:solidFill>
                  <a:schemeClr val="bg2"/>
                </a:solidFill>
                <a:latin typeface="Times New Roman"/>
                <a:cs typeface="Times New Roman"/>
              </a:rPr>
              <a:t> </a:t>
            </a:r>
            <a:r>
              <a:rPr sz="2700" spc="-10" dirty="0">
                <a:solidFill>
                  <a:schemeClr val="bg2"/>
                </a:solidFill>
                <a:latin typeface="Times New Roman"/>
                <a:cs typeface="Times New Roman"/>
              </a:rPr>
              <a:t>tank’; </a:t>
            </a:r>
            <a:r>
              <a:rPr sz="2700" dirty="0">
                <a:solidFill>
                  <a:schemeClr val="bg2"/>
                </a:solidFill>
                <a:latin typeface="Times New Roman"/>
                <a:cs typeface="Times New Roman"/>
              </a:rPr>
              <a:t>step1</a:t>
            </a:r>
            <a:r>
              <a:rPr sz="2700" spc="-15" dirty="0">
                <a:solidFill>
                  <a:schemeClr val="bg2"/>
                </a:solidFill>
                <a:latin typeface="Times New Roman"/>
                <a:cs typeface="Times New Roman"/>
              </a:rPr>
              <a:t> </a:t>
            </a:r>
            <a:r>
              <a:rPr sz="2700" dirty="0">
                <a:solidFill>
                  <a:schemeClr val="bg2"/>
                </a:solidFill>
                <a:latin typeface="Times New Roman"/>
                <a:cs typeface="Times New Roman"/>
              </a:rPr>
              <a:t>is</a:t>
            </a:r>
            <a:r>
              <a:rPr sz="2700" spc="-15" dirty="0">
                <a:solidFill>
                  <a:schemeClr val="bg2"/>
                </a:solidFill>
                <a:latin typeface="Times New Roman"/>
                <a:cs typeface="Times New Roman"/>
              </a:rPr>
              <a:t> </a:t>
            </a:r>
            <a:r>
              <a:rPr sz="2700" spc="-10" dirty="0">
                <a:solidFill>
                  <a:schemeClr val="bg2"/>
                </a:solidFill>
                <a:latin typeface="Times New Roman"/>
                <a:cs typeface="Times New Roman"/>
              </a:rPr>
              <a:t>complete</a:t>
            </a:r>
            <a:endParaRPr sz="2700" dirty="0">
              <a:solidFill>
                <a:schemeClr val="bg2"/>
              </a:solidFill>
              <a:latin typeface="Times New Roman"/>
              <a:cs typeface="Times New Roman"/>
            </a:endParaRPr>
          </a:p>
          <a:p>
            <a:pPr marL="12700" marR="1851660">
              <a:lnSpc>
                <a:spcPts val="3229"/>
              </a:lnSpc>
              <a:tabLst>
                <a:tab pos="1497965" algn="l"/>
              </a:tabLst>
            </a:pPr>
            <a:r>
              <a:rPr sz="2700" spc="-25" dirty="0">
                <a:solidFill>
                  <a:schemeClr val="bg2"/>
                </a:solidFill>
                <a:latin typeface="Times New Roman"/>
                <a:cs typeface="Times New Roman"/>
              </a:rPr>
              <a:t>IF</a:t>
            </a:r>
            <a:r>
              <a:rPr sz="2700" dirty="0">
                <a:solidFill>
                  <a:schemeClr val="bg2"/>
                </a:solidFill>
                <a:latin typeface="Times New Roman"/>
                <a:cs typeface="Times New Roman"/>
              </a:rPr>
              <a:t>	step1</a:t>
            </a:r>
            <a:r>
              <a:rPr sz="2700" spc="-15" dirty="0">
                <a:solidFill>
                  <a:schemeClr val="bg2"/>
                </a:solidFill>
                <a:latin typeface="Times New Roman"/>
                <a:cs typeface="Times New Roman"/>
              </a:rPr>
              <a:t> </a:t>
            </a:r>
            <a:r>
              <a:rPr sz="2700" dirty="0">
                <a:solidFill>
                  <a:schemeClr val="bg2"/>
                </a:solidFill>
                <a:latin typeface="Times New Roman"/>
                <a:cs typeface="Times New Roman"/>
              </a:rPr>
              <a:t>is</a:t>
            </a:r>
            <a:r>
              <a:rPr sz="2700" spc="-15" dirty="0">
                <a:solidFill>
                  <a:schemeClr val="bg2"/>
                </a:solidFill>
                <a:latin typeface="Times New Roman"/>
                <a:cs typeface="Times New Roman"/>
              </a:rPr>
              <a:t> </a:t>
            </a:r>
            <a:r>
              <a:rPr sz="2700" spc="-10" dirty="0">
                <a:solidFill>
                  <a:schemeClr val="bg2"/>
                </a:solidFill>
                <a:latin typeface="Times New Roman"/>
                <a:cs typeface="Times New Roman"/>
              </a:rPr>
              <a:t>complete </a:t>
            </a:r>
            <a:r>
              <a:rPr sz="2700" spc="-25" dirty="0">
                <a:solidFill>
                  <a:schemeClr val="bg2"/>
                </a:solidFill>
                <a:latin typeface="Times New Roman"/>
                <a:cs typeface="Times New Roman"/>
              </a:rPr>
              <a:t>AND</a:t>
            </a:r>
            <a:r>
              <a:rPr sz="2700" dirty="0">
                <a:solidFill>
                  <a:schemeClr val="bg2"/>
                </a:solidFill>
                <a:latin typeface="Times New Roman"/>
                <a:cs typeface="Times New Roman"/>
              </a:rPr>
              <a:t>	the</a:t>
            </a:r>
            <a:r>
              <a:rPr sz="2700" spc="-30" dirty="0">
                <a:solidFill>
                  <a:schemeClr val="bg2"/>
                </a:solidFill>
                <a:latin typeface="Times New Roman"/>
                <a:cs typeface="Times New Roman"/>
              </a:rPr>
              <a:t> </a:t>
            </a:r>
            <a:r>
              <a:rPr sz="2700" dirty="0">
                <a:solidFill>
                  <a:schemeClr val="bg2"/>
                </a:solidFill>
                <a:latin typeface="Times New Roman"/>
                <a:cs typeface="Times New Roman"/>
              </a:rPr>
              <a:t>‘fuel</a:t>
            </a:r>
            <a:r>
              <a:rPr sz="2700" spc="-10" dirty="0">
                <a:solidFill>
                  <a:schemeClr val="bg2"/>
                </a:solidFill>
                <a:latin typeface="Times New Roman"/>
                <a:cs typeface="Times New Roman"/>
              </a:rPr>
              <a:t> </a:t>
            </a:r>
            <a:r>
              <a:rPr sz="2700" dirty="0">
                <a:solidFill>
                  <a:schemeClr val="bg2"/>
                </a:solidFill>
                <a:latin typeface="Times New Roman"/>
                <a:cs typeface="Times New Roman"/>
              </a:rPr>
              <a:t>tank’</a:t>
            </a:r>
            <a:r>
              <a:rPr sz="2700" spc="-20" dirty="0">
                <a:solidFill>
                  <a:schemeClr val="bg2"/>
                </a:solidFill>
                <a:latin typeface="Times New Roman"/>
                <a:cs typeface="Times New Roman"/>
              </a:rPr>
              <a:t> </a:t>
            </a:r>
            <a:r>
              <a:rPr sz="2700" dirty="0">
                <a:solidFill>
                  <a:schemeClr val="bg2"/>
                </a:solidFill>
                <a:latin typeface="Times New Roman"/>
                <a:cs typeface="Times New Roman"/>
              </a:rPr>
              <a:t>is</a:t>
            </a:r>
            <a:r>
              <a:rPr sz="2700" spc="-15" dirty="0">
                <a:solidFill>
                  <a:schemeClr val="bg2"/>
                </a:solidFill>
                <a:latin typeface="Times New Roman"/>
                <a:cs typeface="Times New Roman"/>
              </a:rPr>
              <a:t> </a:t>
            </a:r>
            <a:r>
              <a:rPr sz="2700" spc="-20" dirty="0">
                <a:solidFill>
                  <a:schemeClr val="bg2"/>
                </a:solidFill>
                <a:latin typeface="Times New Roman"/>
                <a:cs typeface="Times New Roman"/>
              </a:rPr>
              <a:t>full</a:t>
            </a:r>
            <a:endParaRPr sz="2700" dirty="0">
              <a:solidFill>
                <a:schemeClr val="bg2"/>
              </a:solidFill>
              <a:latin typeface="Times New Roman"/>
              <a:cs typeface="Times New Roman"/>
            </a:endParaRPr>
          </a:p>
          <a:p>
            <a:pPr marL="1497965" marR="260985" indent="-1485900">
              <a:lnSpc>
                <a:spcPts val="3240"/>
              </a:lnSpc>
              <a:tabLst>
                <a:tab pos="1497965" algn="l"/>
              </a:tabLst>
            </a:pPr>
            <a:r>
              <a:rPr sz="2700" spc="-20" dirty="0">
                <a:solidFill>
                  <a:schemeClr val="bg2"/>
                </a:solidFill>
                <a:latin typeface="Times New Roman"/>
                <a:cs typeface="Times New Roman"/>
              </a:rPr>
              <a:t>THEN</a:t>
            </a:r>
            <a:r>
              <a:rPr sz="2700" dirty="0">
                <a:solidFill>
                  <a:schemeClr val="bg2"/>
                </a:solidFill>
                <a:latin typeface="Times New Roman"/>
                <a:cs typeface="Times New Roman"/>
              </a:rPr>
              <a:t>	the</a:t>
            </a:r>
            <a:r>
              <a:rPr sz="2700" spc="-30" dirty="0">
                <a:solidFill>
                  <a:schemeClr val="bg2"/>
                </a:solidFill>
                <a:latin typeface="Times New Roman"/>
                <a:cs typeface="Times New Roman"/>
              </a:rPr>
              <a:t> </a:t>
            </a:r>
            <a:r>
              <a:rPr sz="2700" dirty="0">
                <a:solidFill>
                  <a:schemeClr val="bg2"/>
                </a:solidFill>
                <a:latin typeface="Times New Roman"/>
                <a:cs typeface="Times New Roman"/>
              </a:rPr>
              <a:t>action</a:t>
            </a:r>
            <a:r>
              <a:rPr sz="2700" spc="-15" dirty="0">
                <a:solidFill>
                  <a:schemeClr val="bg2"/>
                </a:solidFill>
                <a:latin typeface="Times New Roman"/>
                <a:cs typeface="Times New Roman"/>
              </a:rPr>
              <a:t> </a:t>
            </a:r>
            <a:r>
              <a:rPr sz="2700" dirty="0">
                <a:solidFill>
                  <a:schemeClr val="bg2"/>
                </a:solidFill>
                <a:latin typeface="Times New Roman"/>
                <a:cs typeface="Times New Roman"/>
              </a:rPr>
              <a:t>is</a:t>
            </a:r>
            <a:r>
              <a:rPr sz="2700" spc="-20" dirty="0">
                <a:solidFill>
                  <a:schemeClr val="bg2"/>
                </a:solidFill>
                <a:latin typeface="Times New Roman"/>
                <a:cs typeface="Times New Roman"/>
              </a:rPr>
              <a:t> </a:t>
            </a:r>
            <a:r>
              <a:rPr sz="2700" dirty="0">
                <a:solidFill>
                  <a:schemeClr val="bg2"/>
                </a:solidFill>
                <a:latin typeface="Times New Roman"/>
                <a:cs typeface="Times New Roman"/>
              </a:rPr>
              <a:t>‘check</a:t>
            </a:r>
            <a:r>
              <a:rPr sz="2700" spc="-30" dirty="0">
                <a:solidFill>
                  <a:schemeClr val="bg2"/>
                </a:solidFill>
                <a:latin typeface="Times New Roman"/>
                <a:cs typeface="Times New Roman"/>
              </a:rPr>
              <a:t> </a:t>
            </a:r>
            <a:r>
              <a:rPr sz="2700" dirty="0">
                <a:solidFill>
                  <a:schemeClr val="bg2"/>
                </a:solidFill>
                <a:latin typeface="Times New Roman"/>
                <a:cs typeface="Times New Roman"/>
              </a:rPr>
              <a:t>the</a:t>
            </a:r>
            <a:r>
              <a:rPr sz="2700" spc="-15" dirty="0">
                <a:solidFill>
                  <a:schemeClr val="bg2"/>
                </a:solidFill>
                <a:latin typeface="Times New Roman"/>
                <a:cs typeface="Times New Roman"/>
              </a:rPr>
              <a:t> </a:t>
            </a:r>
            <a:r>
              <a:rPr sz="2700" spc="-10" dirty="0">
                <a:solidFill>
                  <a:schemeClr val="bg2"/>
                </a:solidFill>
                <a:latin typeface="Times New Roman"/>
                <a:cs typeface="Times New Roman"/>
              </a:rPr>
              <a:t>battery’; </a:t>
            </a:r>
            <a:r>
              <a:rPr sz="2700" dirty="0">
                <a:solidFill>
                  <a:schemeClr val="bg2"/>
                </a:solidFill>
                <a:latin typeface="Times New Roman"/>
                <a:cs typeface="Times New Roman"/>
              </a:rPr>
              <a:t>step2</a:t>
            </a:r>
            <a:r>
              <a:rPr sz="2700" spc="-15" dirty="0">
                <a:solidFill>
                  <a:schemeClr val="bg2"/>
                </a:solidFill>
                <a:latin typeface="Times New Roman"/>
                <a:cs typeface="Times New Roman"/>
              </a:rPr>
              <a:t> </a:t>
            </a:r>
            <a:r>
              <a:rPr sz="2700" dirty="0">
                <a:solidFill>
                  <a:schemeClr val="bg2"/>
                </a:solidFill>
                <a:latin typeface="Times New Roman"/>
                <a:cs typeface="Times New Roman"/>
              </a:rPr>
              <a:t>is</a:t>
            </a:r>
            <a:r>
              <a:rPr sz="2700" spc="-15" dirty="0">
                <a:solidFill>
                  <a:schemeClr val="bg2"/>
                </a:solidFill>
                <a:latin typeface="Times New Roman"/>
                <a:cs typeface="Times New Roman"/>
              </a:rPr>
              <a:t> </a:t>
            </a:r>
            <a:r>
              <a:rPr sz="2700" spc="-10" dirty="0">
                <a:solidFill>
                  <a:schemeClr val="bg2"/>
                </a:solidFill>
                <a:latin typeface="Times New Roman"/>
                <a:cs typeface="Times New Roman"/>
              </a:rPr>
              <a:t>complete</a:t>
            </a:r>
            <a:endParaRPr sz="2700" dirty="0">
              <a:solidFill>
                <a:schemeClr val="bg2"/>
              </a:solidFill>
              <a:latin typeface="Times New Roman"/>
              <a:cs typeface="Times New Roman"/>
            </a:endParaRPr>
          </a:p>
        </p:txBody>
      </p:sp>
      <p:sp>
        <p:nvSpPr>
          <p:cNvPr id="4" name="object 4"/>
          <p:cNvSpPr txBox="1"/>
          <p:nvPr/>
        </p:nvSpPr>
        <p:spPr>
          <a:xfrm>
            <a:off x="2768473" y="4321364"/>
            <a:ext cx="1722120" cy="2518638"/>
          </a:xfrm>
          <a:prstGeom prst="rect">
            <a:avLst/>
          </a:prstGeom>
        </p:spPr>
        <p:txBody>
          <a:bodyPr vert="horz" wrap="square" lIns="0" tIns="12700" rIns="0" bIns="0" rtlCol="0">
            <a:spAutoFit/>
          </a:bodyPr>
          <a:lstStyle/>
          <a:p>
            <a:pPr marL="354965" indent="-342265">
              <a:spcBef>
                <a:spcPts val="100"/>
              </a:spcBef>
              <a:buSzPct val="74074"/>
              <a:buFont typeface="Arial"/>
              <a:buChar char="■"/>
              <a:tabLst>
                <a:tab pos="354965" algn="l"/>
                <a:tab pos="355600" algn="l"/>
              </a:tabLst>
            </a:pPr>
            <a:endParaRPr lang="en-US" sz="2700" spc="65" dirty="0">
              <a:solidFill>
                <a:srgbClr val="FF0000"/>
              </a:solidFill>
              <a:latin typeface="Times New Roman"/>
              <a:cs typeface="Times New Roman"/>
            </a:endParaRPr>
          </a:p>
          <a:p>
            <a:pPr marL="354965" indent="-342265">
              <a:spcBef>
                <a:spcPts val="100"/>
              </a:spcBef>
              <a:buSzPct val="74074"/>
              <a:buFont typeface="Arial"/>
              <a:buChar char="■"/>
              <a:tabLst>
                <a:tab pos="354965" algn="l"/>
                <a:tab pos="355600" algn="l"/>
              </a:tabLst>
            </a:pPr>
            <a:r>
              <a:rPr sz="2700" spc="65" dirty="0">
                <a:solidFill>
                  <a:srgbClr val="FF0000"/>
                </a:solidFill>
                <a:latin typeface="Times New Roman"/>
                <a:cs typeface="Times New Roman"/>
              </a:rPr>
              <a:t>Heuristic</a:t>
            </a:r>
            <a:endParaRPr sz="2700" dirty="0">
              <a:solidFill>
                <a:srgbClr val="FF0000"/>
              </a:solidFill>
              <a:latin typeface="Times New Roman"/>
              <a:cs typeface="Times New Roman"/>
            </a:endParaRPr>
          </a:p>
          <a:p>
            <a:pPr marL="354965" marR="444500">
              <a:lnSpc>
                <a:spcPct val="99900"/>
              </a:lnSpc>
            </a:pPr>
            <a:r>
              <a:rPr sz="2700" spc="-25" dirty="0">
                <a:solidFill>
                  <a:schemeClr val="bg1"/>
                </a:solidFill>
                <a:latin typeface="Times New Roman"/>
                <a:cs typeface="Times New Roman"/>
              </a:rPr>
              <a:t>IF AND AND </a:t>
            </a:r>
            <a:r>
              <a:rPr sz="2700" spc="-20" dirty="0">
                <a:solidFill>
                  <a:schemeClr val="bg1"/>
                </a:solidFill>
                <a:latin typeface="Times New Roman"/>
                <a:cs typeface="Times New Roman"/>
              </a:rPr>
              <a:t>THEN</a:t>
            </a:r>
            <a:endParaRPr sz="2700" dirty="0">
              <a:solidFill>
                <a:schemeClr val="bg1"/>
              </a:solidFill>
              <a:latin typeface="Times New Roman"/>
              <a:cs typeface="Times New Roman"/>
            </a:endParaRPr>
          </a:p>
        </p:txBody>
      </p:sp>
      <p:sp>
        <p:nvSpPr>
          <p:cNvPr id="5" name="object 5"/>
          <p:cNvSpPr txBox="1"/>
          <p:nvPr/>
        </p:nvSpPr>
        <p:spPr>
          <a:xfrm>
            <a:off x="4533060" y="5169952"/>
            <a:ext cx="4646295" cy="1670050"/>
          </a:xfrm>
          <a:prstGeom prst="rect">
            <a:avLst/>
          </a:prstGeom>
        </p:spPr>
        <p:txBody>
          <a:bodyPr vert="horz" wrap="square" lIns="0" tIns="27305" rIns="0" bIns="0" rtlCol="0">
            <a:spAutoFit/>
          </a:bodyPr>
          <a:lstStyle/>
          <a:p>
            <a:pPr marL="12700" marR="2262505">
              <a:lnSpc>
                <a:spcPts val="3229"/>
              </a:lnSpc>
              <a:spcBef>
                <a:spcPts val="215"/>
              </a:spcBef>
            </a:pPr>
            <a:r>
              <a:rPr sz="2700" dirty="0">
                <a:solidFill>
                  <a:schemeClr val="bg1"/>
                </a:solidFill>
                <a:latin typeface="Times New Roman"/>
                <a:cs typeface="Times New Roman"/>
              </a:rPr>
              <a:t>the</a:t>
            </a:r>
            <a:r>
              <a:rPr sz="2700" spc="-15" dirty="0">
                <a:solidFill>
                  <a:schemeClr val="bg1"/>
                </a:solidFill>
                <a:latin typeface="Times New Roman"/>
                <a:cs typeface="Times New Roman"/>
              </a:rPr>
              <a:t> </a:t>
            </a:r>
            <a:r>
              <a:rPr sz="2700" dirty="0">
                <a:solidFill>
                  <a:schemeClr val="bg1"/>
                </a:solidFill>
                <a:latin typeface="Times New Roman"/>
                <a:cs typeface="Times New Roman"/>
              </a:rPr>
              <a:t>spill</a:t>
            </a:r>
            <a:r>
              <a:rPr sz="2700" spc="-25" dirty="0">
                <a:solidFill>
                  <a:schemeClr val="bg1"/>
                </a:solidFill>
                <a:latin typeface="Times New Roman"/>
                <a:cs typeface="Times New Roman"/>
              </a:rPr>
              <a:t> </a:t>
            </a:r>
            <a:r>
              <a:rPr sz="2700" dirty="0">
                <a:solidFill>
                  <a:schemeClr val="bg1"/>
                </a:solidFill>
                <a:latin typeface="Times New Roman"/>
                <a:cs typeface="Times New Roman"/>
              </a:rPr>
              <a:t>is</a:t>
            </a:r>
            <a:r>
              <a:rPr sz="2700" spc="-20" dirty="0">
                <a:solidFill>
                  <a:schemeClr val="bg1"/>
                </a:solidFill>
                <a:latin typeface="Times New Roman"/>
                <a:cs typeface="Times New Roman"/>
              </a:rPr>
              <a:t> </a:t>
            </a:r>
            <a:r>
              <a:rPr sz="2700" spc="-10" dirty="0">
                <a:solidFill>
                  <a:schemeClr val="bg1"/>
                </a:solidFill>
                <a:latin typeface="Times New Roman"/>
                <a:cs typeface="Times New Roman"/>
              </a:rPr>
              <a:t>liquid </a:t>
            </a:r>
            <a:r>
              <a:rPr sz="2700" dirty="0">
                <a:solidFill>
                  <a:schemeClr val="bg1"/>
                </a:solidFill>
                <a:latin typeface="Times New Roman"/>
                <a:cs typeface="Times New Roman"/>
              </a:rPr>
              <a:t>the</a:t>
            </a:r>
            <a:r>
              <a:rPr sz="2700" spc="-30" dirty="0">
                <a:solidFill>
                  <a:schemeClr val="bg1"/>
                </a:solidFill>
                <a:latin typeface="Times New Roman"/>
                <a:cs typeface="Times New Roman"/>
              </a:rPr>
              <a:t> </a:t>
            </a:r>
            <a:r>
              <a:rPr sz="2700" dirty="0">
                <a:solidFill>
                  <a:schemeClr val="bg1"/>
                </a:solidFill>
                <a:latin typeface="Times New Roman"/>
                <a:cs typeface="Times New Roman"/>
              </a:rPr>
              <a:t>‘spill</a:t>
            </a:r>
            <a:r>
              <a:rPr sz="2700" spc="-30" dirty="0">
                <a:solidFill>
                  <a:schemeClr val="bg1"/>
                </a:solidFill>
                <a:latin typeface="Times New Roman"/>
                <a:cs typeface="Times New Roman"/>
              </a:rPr>
              <a:t> </a:t>
            </a:r>
            <a:r>
              <a:rPr sz="2700" dirty="0">
                <a:solidFill>
                  <a:schemeClr val="bg1"/>
                </a:solidFill>
                <a:latin typeface="Times New Roman"/>
                <a:cs typeface="Times New Roman"/>
              </a:rPr>
              <a:t>pH’</a:t>
            </a:r>
            <a:r>
              <a:rPr sz="2700" spc="-20" dirty="0">
                <a:solidFill>
                  <a:schemeClr val="bg1"/>
                </a:solidFill>
                <a:latin typeface="Times New Roman"/>
                <a:cs typeface="Times New Roman"/>
              </a:rPr>
              <a:t> </a:t>
            </a:r>
            <a:r>
              <a:rPr sz="2700" dirty="0">
                <a:solidFill>
                  <a:schemeClr val="bg1"/>
                </a:solidFill>
                <a:latin typeface="Times New Roman"/>
                <a:cs typeface="Times New Roman"/>
              </a:rPr>
              <a:t>&lt;</a:t>
            </a:r>
            <a:r>
              <a:rPr sz="2700" spc="-15" dirty="0">
                <a:solidFill>
                  <a:schemeClr val="bg1"/>
                </a:solidFill>
                <a:latin typeface="Times New Roman"/>
                <a:cs typeface="Times New Roman"/>
              </a:rPr>
              <a:t> </a:t>
            </a:r>
            <a:r>
              <a:rPr sz="2700" spc="-50" dirty="0">
                <a:solidFill>
                  <a:schemeClr val="bg1"/>
                </a:solidFill>
                <a:latin typeface="Times New Roman"/>
                <a:cs typeface="Times New Roman"/>
              </a:rPr>
              <a:t>6</a:t>
            </a:r>
            <a:endParaRPr sz="2700" dirty="0">
              <a:solidFill>
                <a:schemeClr val="bg1"/>
              </a:solidFill>
              <a:latin typeface="Times New Roman"/>
              <a:cs typeface="Times New Roman"/>
            </a:endParaRPr>
          </a:p>
          <a:p>
            <a:pPr marL="12700">
              <a:lnSpc>
                <a:spcPts val="3130"/>
              </a:lnSpc>
            </a:pPr>
            <a:r>
              <a:rPr sz="2700" dirty="0">
                <a:solidFill>
                  <a:schemeClr val="bg1"/>
                </a:solidFill>
                <a:latin typeface="Times New Roman"/>
                <a:cs typeface="Times New Roman"/>
              </a:rPr>
              <a:t>the</a:t>
            </a:r>
            <a:r>
              <a:rPr sz="2700" spc="-35" dirty="0">
                <a:solidFill>
                  <a:schemeClr val="bg1"/>
                </a:solidFill>
                <a:latin typeface="Times New Roman"/>
                <a:cs typeface="Times New Roman"/>
              </a:rPr>
              <a:t> </a:t>
            </a:r>
            <a:r>
              <a:rPr sz="2700" dirty="0">
                <a:solidFill>
                  <a:schemeClr val="bg1"/>
                </a:solidFill>
                <a:latin typeface="Times New Roman"/>
                <a:cs typeface="Times New Roman"/>
              </a:rPr>
              <a:t>‘spill</a:t>
            </a:r>
            <a:r>
              <a:rPr sz="2700" spc="-30" dirty="0">
                <a:solidFill>
                  <a:schemeClr val="bg1"/>
                </a:solidFill>
                <a:latin typeface="Times New Roman"/>
                <a:cs typeface="Times New Roman"/>
              </a:rPr>
              <a:t> </a:t>
            </a:r>
            <a:r>
              <a:rPr sz="2700" dirty="0">
                <a:solidFill>
                  <a:schemeClr val="bg1"/>
                </a:solidFill>
                <a:latin typeface="Times New Roman"/>
                <a:cs typeface="Times New Roman"/>
              </a:rPr>
              <a:t>smell’</a:t>
            </a:r>
            <a:r>
              <a:rPr sz="2700" spc="-20" dirty="0">
                <a:solidFill>
                  <a:schemeClr val="bg1"/>
                </a:solidFill>
                <a:latin typeface="Times New Roman"/>
                <a:cs typeface="Times New Roman"/>
              </a:rPr>
              <a:t> </a:t>
            </a:r>
            <a:r>
              <a:rPr sz="2700" dirty="0">
                <a:solidFill>
                  <a:schemeClr val="bg1"/>
                </a:solidFill>
                <a:latin typeface="Times New Roman"/>
                <a:cs typeface="Times New Roman"/>
              </a:rPr>
              <a:t>is</a:t>
            </a:r>
            <a:r>
              <a:rPr sz="2700" spc="-20" dirty="0">
                <a:solidFill>
                  <a:schemeClr val="bg1"/>
                </a:solidFill>
                <a:latin typeface="Times New Roman"/>
                <a:cs typeface="Times New Roman"/>
              </a:rPr>
              <a:t> </a:t>
            </a:r>
            <a:r>
              <a:rPr sz="2700" spc="-10" dirty="0">
                <a:solidFill>
                  <a:schemeClr val="bg1"/>
                </a:solidFill>
                <a:latin typeface="Times New Roman"/>
                <a:cs typeface="Times New Roman"/>
              </a:rPr>
              <a:t>vinegar</a:t>
            </a:r>
            <a:endParaRPr sz="2700" dirty="0">
              <a:solidFill>
                <a:schemeClr val="bg1"/>
              </a:solidFill>
              <a:latin typeface="Times New Roman"/>
              <a:cs typeface="Times New Roman"/>
            </a:endParaRPr>
          </a:p>
          <a:p>
            <a:pPr marL="12700"/>
            <a:r>
              <a:rPr sz="2700" dirty="0">
                <a:solidFill>
                  <a:schemeClr val="bg1"/>
                </a:solidFill>
                <a:latin typeface="Times New Roman"/>
                <a:cs typeface="Times New Roman"/>
              </a:rPr>
              <a:t>the</a:t>
            </a:r>
            <a:r>
              <a:rPr sz="2700" spc="-35" dirty="0">
                <a:solidFill>
                  <a:schemeClr val="bg1"/>
                </a:solidFill>
                <a:latin typeface="Times New Roman"/>
                <a:cs typeface="Times New Roman"/>
              </a:rPr>
              <a:t> </a:t>
            </a:r>
            <a:r>
              <a:rPr sz="2700" dirty="0">
                <a:solidFill>
                  <a:schemeClr val="bg1"/>
                </a:solidFill>
                <a:latin typeface="Times New Roman"/>
                <a:cs typeface="Times New Roman"/>
              </a:rPr>
              <a:t>‘spill</a:t>
            </a:r>
            <a:r>
              <a:rPr sz="2700" spc="-35" dirty="0">
                <a:solidFill>
                  <a:schemeClr val="bg1"/>
                </a:solidFill>
                <a:latin typeface="Times New Roman"/>
                <a:cs typeface="Times New Roman"/>
              </a:rPr>
              <a:t> </a:t>
            </a:r>
            <a:r>
              <a:rPr sz="2700" dirty="0">
                <a:solidFill>
                  <a:schemeClr val="bg1"/>
                </a:solidFill>
                <a:latin typeface="Times New Roman"/>
                <a:cs typeface="Times New Roman"/>
              </a:rPr>
              <a:t>material’</a:t>
            </a:r>
            <a:r>
              <a:rPr sz="2700" spc="-20" dirty="0">
                <a:solidFill>
                  <a:schemeClr val="bg1"/>
                </a:solidFill>
                <a:latin typeface="Times New Roman"/>
                <a:cs typeface="Times New Roman"/>
              </a:rPr>
              <a:t> </a:t>
            </a:r>
            <a:r>
              <a:rPr sz="2700" dirty="0">
                <a:solidFill>
                  <a:schemeClr val="bg1"/>
                </a:solidFill>
                <a:latin typeface="Times New Roman"/>
                <a:cs typeface="Times New Roman"/>
              </a:rPr>
              <a:t>is</a:t>
            </a:r>
            <a:r>
              <a:rPr sz="2700" spc="-35" dirty="0">
                <a:solidFill>
                  <a:schemeClr val="bg1"/>
                </a:solidFill>
                <a:latin typeface="Times New Roman"/>
                <a:cs typeface="Times New Roman"/>
              </a:rPr>
              <a:t> </a:t>
            </a:r>
            <a:r>
              <a:rPr sz="2700" dirty="0">
                <a:solidFill>
                  <a:schemeClr val="bg1"/>
                </a:solidFill>
                <a:latin typeface="Times New Roman"/>
                <a:cs typeface="Times New Roman"/>
              </a:rPr>
              <a:t>‘acetic</a:t>
            </a:r>
            <a:r>
              <a:rPr sz="2700" spc="-20" dirty="0">
                <a:solidFill>
                  <a:schemeClr val="bg1"/>
                </a:solidFill>
                <a:latin typeface="Times New Roman"/>
                <a:cs typeface="Times New Roman"/>
              </a:rPr>
              <a:t> </a:t>
            </a:r>
            <a:r>
              <a:rPr sz="2700" spc="-10" dirty="0">
                <a:solidFill>
                  <a:schemeClr val="bg1"/>
                </a:solidFill>
                <a:latin typeface="Times New Roman"/>
                <a:cs typeface="Times New Roman"/>
              </a:rPr>
              <a:t>acid’</a:t>
            </a:r>
            <a:endParaRPr sz="2700" dirty="0">
              <a:solidFill>
                <a:schemeClr val="bg1"/>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med" p14:dur="700" advTm="104819">
        <p:fade/>
      </p:transition>
    </mc:Choice>
    <mc:Fallback xmlns="">
      <p:transition spd="med" advTm="104819">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1346200" y="614170"/>
            <a:ext cx="8866188" cy="566822"/>
          </a:xfrm>
          <a:prstGeom prst="rect">
            <a:avLst/>
          </a:prstGeom>
        </p:spPr>
        <p:txBody>
          <a:bodyPr vert="horz" wrap="square" lIns="0" tIns="12700" rIns="0" bIns="0" rtlCol="0" anchor="ctr">
            <a:spAutoFit/>
          </a:bodyPr>
          <a:lstStyle/>
          <a:p>
            <a:pPr marL="12700">
              <a:lnSpc>
                <a:spcPct val="100000"/>
              </a:lnSpc>
              <a:spcBef>
                <a:spcPts val="100"/>
              </a:spcBef>
            </a:pPr>
            <a:r>
              <a:rPr sz="3600" b="1" spc="125" dirty="0">
                <a:latin typeface="Times New Roman" panose="02020603050405020304" pitchFamily="18" charset="0"/>
                <a:cs typeface="Times New Roman" panose="02020603050405020304" pitchFamily="18" charset="0"/>
              </a:rPr>
              <a:t>The</a:t>
            </a:r>
            <a:r>
              <a:rPr sz="3600" b="1" spc="5" dirty="0">
                <a:latin typeface="Times New Roman" panose="02020603050405020304" pitchFamily="18" charset="0"/>
                <a:cs typeface="Times New Roman" panose="02020603050405020304" pitchFamily="18" charset="0"/>
              </a:rPr>
              <a:t> </a:t>
            </a:r>
            <a:r>
              <a:rPr sz="3600" b="1" spc="140" dirty="0">
                <a:latin typeface="Times New Roman" panose="02020603050405020304" pitchFamily="18" charset="0"/>
                <a:cs typeface="Times New Roman" panose="02020603050405020304" pitchFamily="18" charset="0"/>
              </a:rPr>
              <a:t>main</a:t>
            </a:r>
            <a:r>
              <a:rPr sz="3600" b="1" spc="5" dirty="0">
                <a:latin typeface="Times New Roman" panose="02020603050405020304" pitchFamily="18" charset="0"/>
                <a:cs typeface="Times New Roman" panose="02020603050405020304" pitchFamily="18" charset="0"/>
              </a:rPr>
              <a:t> </a:t>
            </a:r>
            <a:r>
              <a:rPr sz="3600" b="1" spc="105" dirty="0">
                <a:latin typeface="Times New Roman" panose="02020603050405020304" pitchFamily="18" charset="0"/>
                <a:cs typeface="Times New Roman" panose="02020603050405020304" pitchFamily="18" charset="0"/>
              </a:rPr>
              <a:t>players</a:t>
            </a:r>
            <a:r>
              <a:rPr sz="3600" b="1" spc="5" dirty="0">
                <a:latin typeface="Times New Roman" panose="02020603050405020304" pitchFamily="18" charset="0"/>
                <a:cs typeface="Times New Roman" panose="02020603050405020304" pitchFamily="18" charset="0"/>
              </a:rPr>
              <a:t> </a:t>
            </a:r>
            <a:r>
              <a:rPr sz="3600" b="1" spc="90" dirty="0">
                <a:latin typeface="Times New Roman" panose="02020603050405020304" pitchFamily="18" charset="0"/>
                <a:cs typeface="Times New Roman" panose="02020603050405020304" pitchFamily="18" charset="0"/>
              </a:rPr>
              <a:t>in</a:t>
            </a:r>
            <a:r>
              <a:rPr sz="3600" b="1" spc="5" dirty="0">
                <a:latin typeface="Times New Roman" panose="02020603050405020304" pitchFamily="18" charset="0"/>
                <a:cs typeface="Times New Roman" panose="02020603050405020304" pitchFamily="18" charset="0"/>
              </a:rPr>
              <a:t> </a:t>
            </a:r>
            <a:r>
              <a:rPr sz="3600" b="1" spc="125" dirty="0">
                <a:latin typeface="Times New Roman" panose="02020603050405020304" pitchFamily="18" charset="0"/>
                <a:cs typeface="Times New Roman" panose="02020603050405020304" pitchFamily="18" charset="0"/>
              </a:rPr>
              <a:t>the</a:t>
            </a:r>
            <a:r>
              <a:rPr sz="3600" b="1" spc="5" dirty="0">
                <a:latin typeface="Times New Roman" panose="02020603050405020304" pitchFamily="18" charset="0"/>
                <a:cs typeface="Times New Roman" panose="02020603050405020304" pitchFamily="18" charset="0"/>
              </a:rPr>
              <a:t> </a:t>
            </a:r>
            <a:r>
              <a:rPr sz="3600" b="1" spc="85" dirty="0">
                <a:latin typeface="Times New Roman" panose="02020603050405020304" pitchFamily="18" charset="0"/>
                <a:cs typeface="Times New Roman" panose="02020603050405020304" pitchFamily="18" charset="0"/>
              </a:rPr>
              <a:t>development</a:t>
            </a:r>
            <a:r>
              <a:rPr sz="3600" b="1" spc="5" dirty="0">
                <a:latin typeface="Times New Roman" panose="02020603050405020304" pitchFamily="18" charset="0"/>
                <a:cs typeface="Times New Roman" panose="02020603050405020304" pitchFamily="18" charset="0"/>
              </a:rPr>
              <a:t> </a:t>
            </a:r>
            <a:r>
              <a:rPr sz="3600" b="1" spc="120" dirty="0">
                <a:latin typeface="Times New Roman" panose="02020603050405020304" pitchFamily="18" charset="0"/>
                <a:cs typeface="Times New Roman" panose="02020603050405020304" pitchFamily="18" charset="0"/>
              </a:rPr>
              <a:t>team</a:t>
            </a:r>
            <a:endParaRPr sz="3600" b="1" dirty="0">
              <a:latin typeface="Times New Roman" panose="02020603050405020304" pitchFamily="18" charset="0"/>
              <a:cs typeface="Times New Roman" panose="02020603050405020304" pitchFamily="18" charset="0"/>
            </a:endParaRPr>
          </a:p>
        </p:txBody>
      </p:sp>
      <p:sp>
        <p:nvSpPr>
          <p:cNvPr id="3" name="object 3"/>
          <p:cNvSpPr txBox="1"/>
          <p:nvPr/>
        </p:nvSpPr>
        <p:spPr>
          <a:xfrm>
            <a:off x="2718816" y="1791715"/>
            <a:ext cx="9752584" cy="2860040"/>
          </a:xfrm>
          <a:prstGeom prst="rect">
            <a:avLst/>
          </a:prstGeom>
        </p:spPr>
        <p:txBody>
          <a:bodyPr vert="horz" wrap="square" lIns="0" tIns="12700" rIns="0" bIns="0" rtlCol="0">
            <a:spAutoFit/>
          </a:bodyPr>
          <a:lstStyle/>
          <a:p>
            <a:pPr marL="354965" marR="1042035" indent="-342900" algn="just">
              <a:spcBef>
                <a:spcPts val="100"/>
              </a:spcBef>
              <a:buSzPct val="76666"/>
              <a:buFont typeface="Arial"/>
              <a:buChar char="■"/>
              <a:tabLst>
                <a:tab pos="355600" algn="l"/>
              </a:tabLst>
            </a:pPr>
            <a:r>
              <a:rPr sz="3000" dirty="0">
                <a:solidFill>
                  <a:schemeClr val="bg2"/>
                </a:solidFill>
                <a:latin typeface="Times New Roman"/>
                <a:cs typeface="Times New Roman"/>
              </a:rPr>
              <a:t>There</a:t>
            </a:r>
            <a:r>
              <a:rPr sz="3000" spc="-20" dirty="0">
                <a:solidFill>
                  <a:schemeClr val="bg2"/>
                </a:solidFill>
                <a:latin typeface="Times New Roman"/>
                <a:cs typeface="Times New Roman"/>
              </a:rPr>
              <a:t> </a:t>
            </a:r>
            <a:r>
              <a:rPr sz="3000" dirty="0">
                <a:solidFill>
                  <a:schemeClr val="bg2"/>
                </a:solidFill>
                <a:latin typeface="Times New Roman"/>
                <a:cs typeface="Times New Roman"/>
              </a:rPr>
              <a:t>are</a:t>
            </a:r>
            <a:r>
              <a:rPr sz="3000" spc="5" dirty="0">
                <a:solidFill>
                  <a:schemeClr val="bg2"/>
                </a:solidFill>
                <a:latin typeface="Times New Roman"/>
                <a:cs typeface="Times New Roman"/>
              </a:rPr>
              <a:t> </a:t>
            </a:r>
            <a:r>
              <a:rPr sz="3000" dirty="0">
                <a:solidFill>
                  <a:schemeClr val="bg2"/>
                </a:solidFill>
                <a:latin typeface="Times New Roman"/>
                <a:cs typeface="Times New Roman"/>
              </a:rPr>
              <a:t>five</a:t>
            </a:r>
            <a:r>
              <a:rPr sz="3000" spc="-10" dirty="0">
                <a:solidFill>
                  <a:schemeClr val="bg2"/>
                </a:solidFill>
                <a:latin typeface="Times New Roman"/>
                <a:cs typeface="Times New Roman"/>
              </a:rPr>
              <a:t> </a:t>
            </a:r>
            <a:r>
              <a:rPr sz="3000" dirty="0">
                <a:solidFill>
                  <a:schemeClr val="bg2"/>
                </a:solidFill>
                <a:latin typeface="Times New Roman"/>
                <a:cs typeface="Times New Roman"/>
              </a:rPr>
              <a:t>members</a:t>
            </a:r>
            <a:r>
              <a:rPr sz="3000" spc="-10" dirty="0">
                <a:solidFill>
                  <a:schemeClr val="bg2"/>
                </a:solidFill>
                <a:latin typeface="Times New Roman"/>
                <a:cs typeface="Times New Roman"/>
              </a:rPr>
              <a:t> </a:t>
            </a:r>
            <a:r>
              <a:rPr sz="3000" dirty="0">
                <a:solidFill>
                  <a:schemeClr val="bg2"/>
                </a:solidFill>
                <a:latin typeface="Times New Roman"/>
                <a:cs typeface="Times New Roman"/>
              </a:rPr>
              <a:t>of</a:t>
            </a:r>
            <a:r>
              <a:rPr sz="3000" spc="-10" dirty="0">
                <a:solidFill>
                  <a:schemeClr val="bg2"/>
                </a:solidFill>
                <a:latin typeface="Times New Roman"/>
                <a:cs typeface="Times New Roman"/>
              </a:rPr>
              <a:t> </a:t>
            </a:r>
            <a:r>
              <a:rPr sz="3000" dirty="0">
                <a:solidFill>
                  <a:schemeClr val="bg2"/>
                </a:solidFill>
                <a:latin typeface="Times New Roman"/>
                <a:cs typeface="Times New Roman"/>
              </a:rPr>
              <a:t>the</a:t>
            </a:r>
            <a:r>
              <a:rPr sz="3000" spc="-10" dirty="0">
                <a:solidFill>
                  <a:schemeClr val="bg2"/>
                </a:solidFill>
                <a:latin typeface="Times New Roman"/>
                <a:cs typeface="Times New Roman"/>
              </a:rPr>
              <a:t> </a:t>
            </a:r>
            <a:r>
              <a:rPr sz="3000" dirty="0">
                <a:solidFill>
                  <a:schemeClr val="bg2"/>
                </a:solidFill>
                <a:latin typeface="Times New Roman"/>
                <a:cs typeface="Times New Roman"/>
              </a:rPr>
              <a:t>expert</a:t>
            </a:r>
            <a:r>
              <a:rPr sz="3000" spc="-10" dirty="0">
                <a:solidFill>
                  <a:schemeClr val="bg2"/>
                </a:solidFill>
                <a:latin typeface="Times New Roman"/>
                <a:cs typeface="Times New Roman"/>
              </a:rPr>
              <a:t> system </a:t>
            </a:r>
            <a:r>
              <a:rPr sz="3000" dirty="0">
                <a:solidFill>
                  <a:schemeClr val="bg2"/>
                </a:solidFill>
                <a:latin typeface="Times New Roman"/>
                <a:cs typeface="Times New Roman"/>
              </a:rPr>
              <a:t>development</a:t>
            </a:r>
            <a:r>
              <a:rPr sz="3000" spc="10" dirty="0">
                <a:solidFill>
                  <a:schemeClr val="bg2"/>
                </a:solidFill>
                <a:latin typeface="Times New Roman"/>
                <a:cs typeface="Times New Roman"/>
              </a:rPr>
              <a:t> </a:t>
            </a:r>
            <a:r>
              <a:rPr sz="3000" dirty="0">
                <a:solidFill>
                  <a:schemeClr val="bg2"/>
                </a:solidFill>
                <a:latin typeface="Times New Roman"/>
                <a:cs typeface="Times New Roman"/>
              </a:rPr>
              <a:t>team:</a:t>
            </a:r>
            <a:r>
              <a:rPr sz="3000" spc="10" dirty="0">
                <a:solidFill>
                  <a:schemeClr val="bg2"/>
                </a:solidFill>
                <a:latin typeface="Times New Roman"/>
                <a:cs typeface="Times New Roman"/>
              </a:rPr>
              <a:t> </a:t>
            </a:r>
            <a:r>
              <a:rPr sz="3000" dirty="0">
                <a:solidFill>
                  <a:schemeClr val="bg2"/>
                </a:solidFill>
                <a:latin typeface="Times New Roman"/>
                <a:cs typeface="Times New Roman"/>
              </a:rPr>
              <a:t>the</a:t>
            </a:r>
            <a:r>
              <a:rPr sz="3000" spc="-5" dirty="0">
                <a:solidFill>
                  <a:schemeClr val="bg2"/>
                </a:solidFill>
                <a:latin typeface="Times New Roman"/>
                <a:cs typeface="Times New Roman"/>
              </a:rPr>
              <a:t> </a:t>
            </a:r>
            <a:r>
              <a:rPr sz="3000" spc="100" dirty="0">
                <a:solidFill>
                  <a:schemeClr val="bg2"/>
                </a:solidFill>
                <a:latin typeface="Times New Roman"/>
                <a:cs typeface="Times New Roman"/>
              </a:rPr>
              <a:t>domain</a:t>
            </a:r>
            <a:r>
              <a:rPr sz="3000" dirty="0">
                <a:solidFill>
                  <a:schemeClr val="bg2"/>
                </a:solidFill>
                <a:latin typeface="Times New Roman"/>
                <a:cs typeface="Times New Roman"/>
              </a:rPr>
              <a:t> </a:t>
            </a:r>
            <a:r>
              <a:rPr sz="3000" spc="85" dirty="0">
                <a:solidFill>
                  <a:schemeClr val="bg2"/>
                </a:solidFill>
                <a:latin typeface="Times New Roman"/>
                <a:cs typeface="Times New Roman"/>
              </a:rPr>
              <a:t>expert,</a:t>
            </a:r>
            <a:r>
              <a:rPr sz="3000" spc="20" dirty="0">
                <a:solidFill>
                  <a:schemeClr val="bg2"/>
                </a:solidFill>
                <a:latin typeface="Times New Roman"/>
                <a:cs typeface="Times New Roman"/>
              </a:rPr>
              <a:t> </a:t>
            </a:r>
            <a:r>
              <a:rPr sz="3000" spc="-25" dirty="0">
                <a:solidFill>
                  <a:schemeClr val="bg2"/>
                </a:solidFill>
                <a:latin typeface="Times New Roman"/>
                <a:cs typeface="Times New Roman"/>
              </a:rPr>
              <a:t>the </a:t>
            </a:r>
            <a:r>
              <a:rPr sz="3000" spc="45" dirty="0">
                <a:solidFill>
                  <a:schemeClr val="bg2"/>
                </a:solidFill>
                <a:latin typeface="Times New Roman"/>
                <a:cs typeface="Times New Roman"/>
              </a:rPr>
              <a:t>knowledge</a:t>
            </a:r>
            <a:r>
              <a:rPr sz="3000" spc="10" dirty="0">
                <a:solidFill>
                  <a:schemeClr val="bg2"/>
                </a:solidFill>
                <a:latin typeface="Times New Roman"/>
                <a:cs typeface="Times New Roman"/>
              </a:rPr>
              <a:t> </a:t>
            </a:r>
            <a:r>
              <a:rPr sz="3000" spc="70" dirty="0">
                <a:solidFill>
                  <a:schemeClr val="bg2"/>
                </a:solidFill>
                <a:latin typeface="Times New Roman"/>
                <a:cs typeface="Times New Roman"/>
              </a:rPr>
              <a:t>engineer,</a:t>
            </a:r>
            <a:r>
              <a:rPr sz="3000" spc="25" dirty="0">
                <a:solidFill>
                  <a:schemeClr val="bg2"/>
                </a:solidFill>
                <a:latin typeface="Times New Roman"/>
                <a:cs typeface="Times New Roman"/>
              </a:rPr>
              <a:t> </a:t>
            </a:r>
            <a:r>
              <a:rPr sz="3000" dirty="0">
                <a:solidFill>
                  <a:schemeClr val="bg2"/>
                </a:solidFill>
                <a:latin typeface="Times New Roman"/>
                <a:cs typeface="Times New Roman"/>
              </a:rPr>
              <a:t>the</a:t>
            </a:r>
            <a:r>
              <a:rPr sz="3000" spc="10" dirty="0">
                <a:solidFill>
                  <a:schemeClr val="bg2"/>
                </a:solidFill>
                <a:latin typeface="Times New Roman"/>
                <a:cs typeface="Times New Roman"/>
              </a:rPr>
              <a:t> </a:t>
            </a:r>
            <a:r>
              <a:rPr sz="3000" spc="145" dirty="0">
                <a:solidFill>
                  <a:schemeClr val="bg2"/>
                </a:solidFill>
                <a:latin typeface="Times New Roman"/>
                <a:cs typeface="Times New Roman"/>
              </a:rPr>
              <a:t>programmer,</a:t>
            </a:r>
            <a:r>
              <a:rPr sz="3000" spc="25" dirty="0">
                <a:solidFill>
                  <a:schemeClr val="bg2"/>
                </a:solidFill>
                <a:latin typeface="Times New Roman"/>
                <a:cs typeface="Times New Roman"/>
              </a:rPr>
              <a:t> </a:t>
            </a:r>
            <a:r>
              <a:rPr sz="3000" spc="-25" dirty="0">
                <a:solidFill>
                  <a:schemeClr val="bg2"/>
                </a:solidFill>
                <a:latin typeface="Times New Roman"/>
                <a:cs typeface="Times New Roman"/>
              </a:rPr>
              <a:t>the </a:t>
            </a:r>
            <a:r>
              <a:rPr sz="3000" spc="114" dirty="0">
                <a:solidFill>
                  <a:schemeClr val="bg2"/>
                </a:solidFill>
                <a:latin typeface="Times New Roman"/>
                <a:cs typeface="Times New Roman"/>
              </a:rPr>
              <a:t>project</a:t>
            </a:r>
            <a:r>
              <a:rPr sz="3000" spc="5" dirty="0">
                <a:solidFill>
                  <a:schemeClr val="bg2"/>
                </a:solidFill>
                <a:latin typeface="Times New Roman"/>
                <a:cs typeface="Times New Roman"/>
              </a:rPr>
              <a:t> </a:t>
            </a:r>
            <a:r>
              <a:rPr sz="3000" spc="130" dirty="0">
                <a:solidFill>
                  <a:schemeClr val="bg2"/>
                </a:solidFill>
                <a:latin typeface="Times New Roman"/>
                <a:cs typeface="Times New Roman"/>
              </a:rPr>
              <a:t>manager</a:t>
            </a:r>
            <a:r>
              <a:rPr sz="3000" spc="5" dirty="0">
                <a:solidFill>
                  <a:schemeClr val="bg2"/>
                </a:solidFill>
                <a:latin typeface="Times New Roman"/>
                <a:cs typeface="Times New Roman"/>
              </a:rPr>
              <a:t> </a:t>
            </a:r>
            <a:r>
              <a:rPr sz="3000" dirty="0">
                <a:solidFill>
                  <a:schemeClr val="bg2"/>
                </a:solidFill>
                <a:latin typeface="Times New Roman"/>
                <a:cs typeface="Times New Roman"/>
              </a:rPr>
              <a:t>and</a:t>
            </a:r>
            <a:r>
              <a:rPr sz="3000" spc="5" dirty="0">
                <a:solidFill>
                  <a:schemeClr val="bg2"/>
                </a:solidFill>
                <a:latin typeface="Times New Roman"/>
                <a:cs typeface="Times New Roman"/>
              </a:rPr>
              <a:t> </a:t>
            </a:r>
            <a:r>
              <a:rPr sz="3000" dirty="0">
                <a:solidFill>
                  <a:schemeClr val="bg2"/>
                </a:solidFill>
                <a:latin typeface="Times New Roman"/>
                <a:cs typeface="Times New Roman"/>
              </a:rPr>
              <a:t>the</a:t>
            </a:r>
            <a:r>
              <a:rPr sz="3000" spc="5" dirty="0">
                <a:solidFill>
                  <a:schemeClr val="bg2"/>
                </a:solidFill>
                <a:latin typeface="Times New Roman"/>
                <a:cs typeface="Times New Roman"/>
              </a:rPr>
              <a:t> </a:t>
            </a:r>
            <a:r>
              <a:rPr sz="3000" spc="80" dirty="0">
                <a:solidFill>
                  <a:schemeClr val="bg2"/>
                </a:solidFill>
                <a:latin typeface="Times New Roman"/>
                <a:cs typeface="Times New Roman"/>
              </a:rPr>
              <a:t>end-</a:t>
            </a:r>
            <a:r>
              <a:rPr sz="3000" spc="70" dirty="0">
                <a:solidFill>
                  <a:schemeClr val="bg2"/>
                </a:solidFill>
                <a:latin typeface="Times New Roman"/>
                <a:cs typeface="Times New Roman"/>
              </a:rPr>
              <a:t>user.</a:t>
            </a:r>
            <a:endParaRPr sz="3000" dirty="0">
              <a:solidFill>
                <a:schemeClr val="bg2"/>
              </a:solidFill>
              <a:latin typeface="Times New Roman"/>
              <a:cs typeface="Times New Roman"/>
            </a:endParaRPr>
          </a:p>
          <a:p>
            <a:pPr marL="354965" marR="5080" indent="-342900" algn="just">
              <a:spcBef>
                <a:spcPts val="720"/>
              </a:spcBef>
              <a:buSzPct val="76666"/>
              <a:buFont typeface="Arial"/>
              <a:buChar char="■"/>
              <a:tabLst>
                <a:tab pos="355600" algn="l"/>
              </a:tabLst>
            </a:pPr>
            <a:r>
              <a:rPr sz="3000" dirty="0">
                <a:solidFill>
                  <a:schemeClr val="bg2"/>
                </a:solidFill>
                <a:latin typeface="Times New Roman"/>
                <a:cs typeface="Times New Roman"/>
              </a:rPr>
              <a:t>The</a:t>
            </a:r>
            <a:r>
              <a:rPr sz="3000" spc="-30" dirty="0">
                <a:solidFill>
                  <a:schemeClr val="bg2"/>
                </a:solidFill>
                <a:latin typeface="Times New Roman"/>
                <a:cs typeface="Times New Roman"/>
              </a:rPr>
              <a:t> </a:t>
            </a:r>
            <a:r>
              <a:rPr sz="3000" dirty="0">
                <a:solidFill>
                  <a:schemeClr val="bg2"/>
                </a:solidFill>
                <a:latin typeface="Times New Roman"/>
                <a:cs typeface="Times New Roman"/>
              </a:rPr>
              <a:t>success</a:t>
            </a:r>
            <a:r>
              <a:rPr sz="3000" spc="-20" dirty="0">
                <a:solidFill>
                  <a:schemeClr val="bg2"/>
                </a:solidFill>
                <a:latin typeface="Times New Roman"/>
                <a:cs typeface="Times New Roman"/>
              </a:rPr>
              <a:t> </a:t>
            </a:r>
            <a:r>
              <a:rPr sz="3000" dirty="0">
                <a:solidFill>
                  <a:schemeClr val="bg2"/>
                </a:solidFill>
                <a:latin typeface="Times New Roman"/>
                <a:cs typeface="Times New Roman"/>
              </a:rPr>
              <a:t>of</a:t>
            </a:r>
            <a:r>
              <a:rPr sz="3000" spc="-20" dirty="0">
                <a:solidFill>
                  <a:schemeClr val="bg2"/>
                </a:solidFill>
                <a:latin typeface="Times New Roman"/>
                <a:cs typeface="Times New Roman"/>
              </a:rPr>
              <a:t> </a:t>
            </a:r>
            <a:r>
              <a:rPr sz="3000" dirty="0">
                <a:solidFill>
                  <a:schemeClr val="bg2"/>
                </a:solidFill>
                <a:latin typeface="Times New Roman"/>
                <a:cs typeface="Times New Roman"/>
              </a:rPr>
              <a:t>their</a:t>
            </a:r>
            <a:r>
              <a:rPr sz="3000" spc="-5" dirty="0">
                <a:solidFill>
                  <a:schemeClr val="bg2"/>
                </a:solidFill>
                <a:latin typeface="Times New Roman"/>
                <a:cs typeface="Times New Roman"/>
              </a:rPr>
              <a:t> </a:t>
            </a:r>
            <a:r>
              <a:rPr sz="3000" dirty="0">
                <a:solidFill>
                  <a:schemeClr val="bg2"/>
                </a:solidFill>
                <a:latin typeface="Times New Roman"/>
                <a:cs typeface="Times New Roman"/>
              </a:rPr>
              <a:t>expert</a:t>
            </a:r>
            <a:r>
              <a:rPr sz="3000" spc="-25" dirty="0">
                <a:solidFill>
                  <a:schemeClr val="bg2"/>
                </a:solidFill>
                <a:latin typeface="Times New Roman"/>
                <a:cs typeface="Times New Roman"/>
              </a:rPr>
              <a:t> </a:t>
            </a:r>
            <a:r>
              <a:rPr sz="3000" dirty="0">
                <a:solidFill>
                  <a:schemeClr val="bg2"/>
                </a:solidFill>
                <a:latin typeface="Times New Roman"/>
                <a:cs typeface="Times New Roman"/>
              </a:rPr>
              <a:t>system</a:t>
            </a:r>
            <a:r>
              <a:rPr sz="3000" spc="-20" dirty="0">
                <a:solidFill>
                  <a:schemeClr val="bg2"/>
                </a:solidFill>
                <a:latin typeface="Times New Roman"/>
                <a:cs typeface="Times New Roman"/>
              </a:rPr>
              <a:t> </a:t>
            </a:r>
            <a:r>
              <a:rPr sz="3000" dirty="0">
                <a:solidFill>
                  <a:schemeClr val="bg2"/>
                </a:solidFill>
                <a:latin typeface="Times New Roman"/>
                <a:cs typeface="Times New Roman"/>
              </a:rPr>
              <a:t>entirely</a:t>
            </a:r>
            <a:r>
              <a:rPr sz="3000" spc="-15" dirty="0">
                <a:solidFill>
                  <a:schemeClr val="bg2"/>
                </a:solidFill>
                <a:latin typeface="Times New Roman"/>
                <a:cs typeface="Times New Roman"/>
              </a:rPr>
              <a:t> </a:t>
            </a:r>
            <a:r>
              <a:rPr sz="3000" spc="-10" dirty="0">
                <a:solidFill>
                  <a:schemeClr val="bg2"/>
                </a:solidFill>
                <a:latin typeface="Times New Roman"/>
                <a:cs typeface="Times New Roman"/>
              </a:rPr>
              <a:t>depends </a:t>
            </a:r>
            <a:r>
              <a:rPr sz="3000" dirty="0">
                <a:solidFill>
                  <a:schemeClr val="bg2"/>
                </a:solidFill>
                <a:latin typeface="Times New Roman"/>
                <a:cs typeface="Times New Roman"/>
              </a:rPr>
              <a:t>on</a:t>
            </a:r>
            <a:r>
              <a:rPr sz="3000" spc="-25" dirty="0">
                <a:solidFill>
                  <a:schemeClr val="bg2"/>
                </a:solidFill>
                <a:latin typeface="Times New Roman"/>
                <a:cs typeface="Times New Roman"/>
              </a:rPr>
              <a:t> </a:t>
            </a:r>
            <a:r>
              <a:rPr sz="3000" dirty="0">
                <a:solidFill>
                  <a:schemeClr val="bg2"/>
                </a:solidFill>
                <a:latin typeface="Times New Roman"/>
                <a:cs typeface="Times New Roman"/>
              </a:rPr>
              <a:t>how</a:t>
            </a:r>
            <a:r>
              <a:rPr sz="3000" spc="-25" dirty="0">
                <a:solidFill>
                  <a:schemeClr val="bg2"/>
                </a:solidFill>
                <a:latin typeface="Times New Roman"/>
                <a:cs typeface="Times New Roman"/>
              </a:rPr>
              <a:t> </a:t>
            </a:r>
            <a:r>
              <a:rPr sz="3000" dirty="0">
                <a:solidFill>
                  <a:schemeClr val="bg2"/>
                </a:solidFill>
                <a:latin typeface="Times New Roman"/>
                <a:cs typeface="Times New Roman"/>
              </a:rPr>
              <a:t>well</a:t>
            </a:r>
            <a:r>
              <a:rPr sz="3000" spc="-15" dirty="0">
                <a:solidFill>
                  <a:schemeClr val="bg2"/>
                </a:solidFill>
                <a:latin typeface="Times New Roman"/>
                <a:cs typeface="Times New Roman"/>
              </a:rPr>
              <a:t> </a:t>
            </a:r>
            <a:r>
              <a:rPr sz="3000" dirty="0">
                <a:solidFill>
                  <a:schemeClr val="bg2"/>
                </a:solidFill>
                <a:latin typeface="Times New Roman"/>
                <a:cs typeface="Times New Roman"/>
              </a:rPr>
              <a:t>the</a:t>
            </a:r>
            <a:r>
              <a:rPr sz="3000" spc="-10" dirty="0">
                <a:solidFill>
                  <a:schemeClr val="bg2"/>
                </a:solidFill>
                <a:latin typeface="Times New Roman"/>
                <a:cs typeface="Times New Roman"/>
              </a:rPr>
              <a:t> </a:t>
            </a:r>
            <a:r>
              <a:rPr sz="3000" dirty="0">
                <a:solidFill>
                  <a:schemeClr val="bg2"/>
                </a:solidFill>
                <a:latin typeface="Times New Roman"/>
                <a:cs typeface="Times New Roman"/>
              </a:rPr>
              <a:t>members</a:t>
            </a:r>
            <a:r>
              <a:rPr sz="3000" spc="-15" dirty="0">
                <a:solidFill>
                  <a:schemeClr val="bg2"/>
                </a:solidFill>
                <a:latin typeface="Times New Roman"/>
                <a:cs typeface="Times New Roman"/>
              </a:rPr>
              <a:t> </a:t>
            </a:r>
            <a:r>
              <a:rPr sz="3000" dirty="0">
                <a:solidFill>
                  <a:schemeClr val="bg2"/>
                </a:solidFill>
                <a:latin typeface="Times New Roman"/>
                <a:cs typeface="Times New Roman"/>
              </a:rPr>
              <a:t>work</a:t>
            </a:r>
            <a:r>
              <a:rPr sz="3000" spc="-10" dirty="0">
                <a:solidFill>
                  <a:schemeClr val="bg2"/>
                </a:solidFill>
                <a:latin typeface="Times New Roman"/>
                <a:cs typeface="Times New Roman"/>
              </a:rPr>
              <a:t> together.</a:t>
            </a:r>
            <a:endParaRPr sz="3000" dirty="0">
              <a:solidFill>
                <a:schemeClr val="bg2"/>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med" p14:dur="700" advTm="71218">
        <p:fade/>
      </p:transition>
    </mc:Choice>
    <mc:Fallback xmlns="">
      <p:transition spd="med" advTm="71218">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431801" y="478962"/>
            <a:ext cx="10134600" cy="791499"/>
          </a:xfrm>
          <a:prstGeom prst="rect">
            <a:avLst/>
          </a:prstGeom>
        </p:spPr>
        <p:txBody>
          <a:bodyPr vert="horz" wrap="square" lIns="0" tIns="174244" rIns="0" bIns="0" rtlCol="0" anchor="ctr">
            <a:spAutoFit/>
          </a:bodyPr>
          <a:lstStyle/>
          <a:p>
            <a:pPr marL="274320">
              <a:lnSpc>
                <a:spcPct val="100000"/>
              </a:lnSpc>
              <a:spcBef>
                <a:spcPts val="100"/>
              </a:spcBef>
            </a:pPr>
            <a:r>
              <a:rPr sz="4000" b="1" spc="110" dirty="0">
                <a:latin typeface="Times New Roman" panose="02020603050405020304" pitchFamily="18" charset="0"/>
                <a:cs typeface="Times New Roman" panose="02020603050405020304" pitchFamily="18" charset="0"/>
              </a:rPr>
              <a:t>The</a:t>
            </a:r>
            <a:r>
              <a:rPr sz="4000" b="1" spc="15" dirty="0">
                <a:latin typeface="Times New Roman" panose="02020603050405020304" pitchFamily="18" charset="0"/>
                <a:cs typeface="Times New Roman" panose="02020603050405020304" pitchFamily="18" charset="0"/>
              </a:rPr>
              <a:t> </a:t>
            </a:r>
            <a:r>
              <a:rPr sz="4000" b="1" spc="125" dirty="0">
                <a:latin typeface="Times New Roman" panose="02020603050405020304" pitchFamily="18" charset="0"/>
                <a:cs typeface="Times New Roman" panose="02020603050405020304" pitchFamily="18" charset="0"/>
              </a:rPr>
              <a:t>main</a:t>
            </a:r>
            <a:r>
              <a:rPr sz="4000" b="1" dirty="0">
                <a:latin typeface="Times New Roman" panose="02020603050405020304" pitchFamily="18" charset="0"/>
                <a:cs typeface="Times New Roman" panose="02020603050405020304" pitchFamily="18" charset="0"/>
              </a:rPr>
              <a:t> </a:t>
            </a:r>
            <a:r>
              <a:rPr sz="4000" b="1" spc="95" dirty="0">
                <a:latin typeface="Times New Roman" panose="02020603050405020304" pitchFamily="18" charset="0"/>
                <a:cs typeface="Times New Roman" panose="02020603050405020304" pitchFamily="18" charset="0"/>
              </a:rPr>
              <a:t>players</a:t>
            </a:r>
            <a:r>
              <a:rPr sz="4000" b="1" spc="10" dirty="0">
                <a:latin typeface="Times New Roman" panose="02020603050405020304" pitchFamily="18" charset="0"/>
                <a:cs typeface="Times New Roman" panose="02020603050405020304" pitchFamily="18" charset="0"/>
              </a:rPr>
              <a:t> </a:t>
            </a:r>
            <a:r>
              <a:rPr sz="4000" b="1" spc="85" dirty="0">
                <a:latin typeface="Times New Roman" panose="02020603050405020304" pitchFamily="18" charset="0"/>
                <a:cs typeface="Times New Roman" panose="02020603050405020304" pitchFamily="18" charset="0"/>
              </a:rPr>
              <a:t>in</a:t>
            </a:r>
            <a:r>
              <a:rPr sz="4000" b="1" dirty="0">
                <a:latin typeface="Times New Roman" panose="02020603050405020304" pitchFamily="18" charset="0"/>
                <a:cs typeface="Times New Roman" panose="02020603050405020304" pitchFamily="18" charset="0"/>
              </a:rPr>
              <a:t> </a:t>
            </a:r>
            <a:r>
              <a:rPr sz="4000" b="1" spc="110" dirty="0">
                <a:latin typeface="Times New Roman" panose="02020603050405020304" pitchFamily="18" charset="0"/>
                <a:cs typeface="Times New Roman" panose="02020603050405020304" pitchFamily="18" charset="0"/>
              </a:rPr>
              <a:t>the</a:t>
            </a:r>
            <a:r>
              <a:rPr sz="4000" b="1" spc="-10" dirty="0">
                <a:latin typeface="Times New Roman" panose="02020603050405020304" pitchFamily="18" charset="0"/>
                <a:cs typeface="Times New Roman" panose="02020603050405020304" pitchFamily="18" charset="0"/>
              </a:rPr>
              <a:t> </a:t>
            </a:r>
            <a:r>
              <a:rPr sz="4000" b="1" spc="70" dirty="0">
                <a:latin typeface="Times New Roman" panose="02020603050405020304" pitchFamily="18" charset="0"/>
                <a:cs typeface="Times New Roman" panose="02020603050405020304" pitchFamily="18" charset="0"/>
              </a:rPr>
              <a:t>development</a:t>
            </a:r>
            <a:r>
              <a:rPr sz="4000" b="1" dirty="0">
                <a:latin typeface="Times New Roman" panose="02020603050405020304" pitchFamily="18" charset="0"/>
                <a:cs typeface="Times New Roman" panose="02020603050405020304" pitchFamily="18" charset="0"/>
              </a:rPr>
              <a:t> </a:t>
            </a:r>
            <a:r>
              <a:rPr sz="4000" b="1" spc="105" dirty="0">
                <a:latin typeface="Times New Roman" panose="02020603050405020304" pitchFamily="18" charset="0"/>
                <a:cs typeface="Times New Roman" panose="02020603050405020304" pitchFamily="18" charset="0"/>
              </a:rPr>
              <a:t>team</a:t>
            </a:r>
            <a:endParaRPr sz="4000" b="1" dirty="0">
              <a:latin typeface="Times New Roman" panose="02020603050405020304" pitchFamily="18" charset="0"/>
              <a:cs typeface="Times New Roman" panose="02020603050405020304" pitchFamily="18" charset="0"/>
            </a:endParaRPr>
          </a:p>
        </p:txBody>
      </p:sp>
      <p:sp>
        <p:nvSpPr>
          <p:cNvPr id="29" name="object 29"/>
          <p:cNvSpPr txBox="1"/>
          <p:nvPr/>
        </p:nvSpPr>
        <p:spPr>
          <a:xfrm>
            <a:off x="8914382" y="3570056"/>
            <a:ext cx="1162685" cy="302260"/>
          </a:xfrm>
          <a:prstGeom prst="rect">
            <a:avLst/>
          </a:prstGeom>
        </p:spPr>
        <p:txBody>
          <a:bodyPr vert="horz" wrap="square" lIns="0" tIns="13970" rIns="0" bIns="0" rtlCol="0">
            <a:spAutoFit/>
          </a:bodyPr>
          <a:lstStyle/>
          <a:p>
            <a:pPr>
              <a:spcBef>
                <a:spcPts val="110"/>
              </a:spcBef>
            </a:pPr>
            <a:r>
              <a:rPr spc="-10" dirty="0">
                <a:latin typeface="Times New Roman"/>
                <a:cs typeface="Times New Roman"/>
              </a:rPr>
              <a:t>Programmer</a:t>
            </a:r>
            <a:endParaRPr>
              <a:latin typeface="Times New Roman"/>
              <a:cs typeface="Times New Roman"/>
            </a:endParaRPr>
          </a:p>
        </p:txBody>
      </p:sp>
      <p:pic>
        <p:nvPicPr>
          <p:cNvPr id="90" name="Picture 89">
            <a:extLst>
              <a:ext uri="{FF2B5EF4-FFF2-40B4-BE49-F238E27FC236}">
                <a16:creationId xmlns:a16="http://schemas.microsoft.com/office/drawing/2014/main" id="{865A35FE-BDE8-6D3D-AAF2-D2A585A75613}"/>
              </a:ext>
            </a:extLst>
          </p:cNvPr>
          <p:cNvPicPr>
            <a:picLocks noChangeAspect="1"/>
          </p:cNvPicPr>
          <p:nvPr/>
        </p:nvPicPr>
        <p:blipFill>
          <a:blip r:embed="rId2"/>
          <a:stretch>
            <a:fillRect/>
          </a:stretch>
        </p:blipFill>
        <p:spPr>
          <a:xfrm>
            <a:off x="3475038" y="1676401"/>
            <a:ext cx="6867525" cy="48863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Tm="392645">
        <p:fade/>
      </p:transition>
    </mc:Choice>
    <mc:Fallback xmlns="">
      <p:transition spd="med" advTm="392645">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588102" y="1752600"/>
            <a:ext cx="9807098" cy="4167808"/>
          </a:xfrm>
          <a:prstGeom prst="rect">
            <a:avLst/>
          </a:prstGeom>
        </p:spPr>
        <p:txBody>
          <a:bodyPr vert="horz" wrap="square" lIns="0" tIns="12700" rIns="0" bIns="0" rtlCol="0">
            <a:spAutoFit/>
          </a:bodyPr>
          <a:lstStyle/>
          <a:p>
            <a:pPr marL="354965" marR="5080" indent="-342900" algn="just">
              <a:spcBef>
                <a:spcPts val="100"/>
              </a:spcBef>
              <a:buSzPct val="76666"/>
              <a:buFont typeface="Arial"/>
              <a:buChar char="■"/>
              <a:tabLst>
                <a:tab pos="355600" algn="l"/>
                <a:tab pos="2973070" algn="l"/>
                <a:tab pos="4859020" algn="l"/>
                <a:tab pos="5085080" algn="l"/>
                <a:tab pos="5114925" algn="l"/>
              </a:tabLst>
            </a:pPr>
            <a:r>
              <a:rPr sz="3000" dirty="0">
                <a:solidFill>
                  <a:schemeClr val="bg2"/>
                </a:solidFill>
                <a:latin typeface="Times New Roman"/>
                <a:cs typeface="Times New Roman"/>
              </a:rPr>
              <a:t>The</a:t>
            </a:r>
            <a:r>
              <a:rPr sz="3000" spc="45" dirty="0">
                <a:solidFill>
                  <a:schemeClr val="bg2"/>
                </a:solidFill>
                <a:latin typeface="Times New Roman"/>
                <a:cs typeface="Times New Roman"/>
              </a:rPr>
              <a:t> </a:t>
            </a:r>
            <a:r>
              <a:rPr sz="3000" i="1" dirty="0">
                <a:solidFill>
                  <a:srgbClr val="FF0000"/>
                </a:solidFill>
                <a:latin typeface="Times New Roman"/>
                <a:cs typeface="Times New Roman"/>
              </a:rPr>
              <a:t>domain</a:t>
            </a:r>
            <a:r>
              <a:rPr sz="3000" i="1" spc="50" dirty="0">
                <a:solidFill>
                  <a:srgbClr val="FF0000"/>
                </a:solidFill>
                <a:latin typeface="Times New Roman"/>
                <a:cs typeface="Times New Roman"/>
              </a:rPr>
              <a:t> </a:t>
            </a:r>
            <a:r>
              <a:rPr sz="3000" i="1" dirty="0">
                <a:solidFill>
                  <a:srgbClr val="FF0000"/>
                </a:solidFill>
                <a:latin typeface="Times New Roman"/>
                <a:cs typeface="Times New Roman"/>
              </a:rPr>
              <a:t>expert</a:t>
            </a:r>
            <a:r>
              <a:rPr sz="3000" i="1" spc="60" dirty="0">
                <a:solidFill>
                  <a:srgbClr val="FF0000"/>
                </a:solidFill>
                <a:latin typeface="Times New Roman"/>
                <a:cs typeface="Times New Roman"/>
              </a:rPr>
              <a:t> </a:t>
            </a:r>
            <a:r>
              <a:rPr sz="3000" dirty="0">
                <a:solidFill>
                  <a:schemeClr val="bg2"/>
                </a:solidFill>
                <a:latin typeface="Times New Roman"/>
                <a:cs typeface="Times New Roman"/>
              </a:rPr>
              <a:t>is</a:t>
            </a:r>
            <a:r>
              <a:rPr sz="3000" spc="40" dirty="0">
                <a:solidFill>
                  <a:schemeClr val="bg2"/>
                </a:solidFill>
                <a:latin typeface="Times New Roman"/>
                <a:cs typeface="Times New Roman"/>
              </a:rPr>
              <a:t> </a:t>
            </a:r>
            <a:r>
              <a:rPr sz="3000" dirty="0">
                <a:solidFill>
                  <a:schemeClr val="bg2"/>
                </a:solidFill>
                <a:latin typeface="Times New Roman"/>
                <a:cs typeface="Times New Roman"/>
              </a:rPr>
              <a:t>a</a:t>
            </a:r>
            <a:r>
              <a:rPr sz="3000" spc="50" dirty="0">
                <a:solidFill>
                  <a:schemeClr val="bg2"/>
                </a:solidFill>
                <a:latin typeface="Times New Roman"/>
                <a:cs typeface="Times New Roman"/>
              </a:rPr>
              <a:t> </a:t>
            </a:r>
            <a:r>
              <a:rPr sz="3000" dirty="0">
                <a:solidFill>
                  <a:schemeClr val="bg2"/>
                </a:solidFill>
                <a:latin typeface="Times New Roman"/>
                <a:cs typeface="Times New Roman"/>
              </a:rPr>
              <a:t>knowledgeable</a:t>
            </a:r>
            <a:r>
              <a:rPr sz="3000" spc="65" dirty="0">
                <a:solidFill>
                  <a:schemeClr val="bg2"/>
                </a:solidFill>
                <a:latin typeface="Times New Roman"/>
                <a:cs typeface="Times New Roman"/>
              </a:rPr>
              <a:t> </a:t>
            </a:r>
            <a:r>
              <a:rPr sz="3000" dirty="0">
                <a:solidFill>
                  <a:schemeClr val="bg2"/>
                </a:solidFill>
                <a:latin typeface="Times New Roman"/>
                <a:cs typeface="Times New Roman"/>
              </a:rPr>
              <a:t>and</a:t>
            </a:r>
            <a:r>
              <a:rPr sz="3000" spc="50" dirty="0">
                <a:solidFill>
                  <a:schemeClr val="bg2"/>
                </a:solidFill>
                <a:latin typeface="Times New Roman"/>
                <a:cs typeface="Times New Roman"/>
              </a:rPr>
              <a:t> </a:t>
            </a:r>
            <a:r>
              <a:rPr sz="3000" spc="-10" dirty="0">
                <a:solidFill>
                  <a:schemeClr val="bg2"/>
                </a:solidFill>
                <a:latin typeface="Times New Roman"/>
                <a:cs typeface="Times New Roman"/>
              </a:rPr>
              <a:t>skilled </a:t>
            </a:r>
            <a:r>
              <a:rPr sz="3000" dirty="0">
                <a:solidFill>
                  <a:schemeClr val="bg2"/>
                </a:solidFill>
                <a:latin typeface="Times New Roman"/>
                <a:cs typeface="Times New Roman"/>
              </a:rPr>
              <a:t>person</a:t>
            </a:r>
            <a:r>
              <a:rPr sz="3000" spc="-30" dirty="0">
                <a:solidFill>
                  <a:schemeClr val="bg2"/>
                </a:solidFill>
                <a:latin typeface="Times New Roman"/>
                <a:cs typeface="Times New Roman"/>
              </a:rPr>
              <a:t> </a:t>
            </a:r>
            <a:r>
              <a:rPr sz="3000" dirty="0">
                <a:solidFill>
                  <a:schemeClr val="bg2"/>
                </a:solidFill>
                <a:latin typeface="Times New Roman"/>
                <a:cs typeface="Times New Roman"/>
              </a:rPr>
              <a:t>capable</a:t>
            </a:r>
            <a:r>
              <a:rPr sz="3000" spc="-15" dirty="0">
                <a:solidFill>
                  <a:schemeClr val="bg2"/>
                </a:solidFill>
                <a:latin typeface="Times New Roman"/>
                <a:cs typeface="Times New Roman"/>
              </a:rPr>
              <a:t> </a:t>
            </a:r>
            <a:r>
              <a:rPr sz="3000" dirty="0">
                <a:solidFill>
                  <a:schemeClr val="bg2"/>
                </a:solidFill>
                <a:latin typeface="Times New Roman"/>
                <a:cs typeface="Times New Roman"/>
              </a:rPr>
              <a:t>of</a:t>
            </a:r>
            <a:r>
              <a:rPr sz="3000" spc="-20" dirty="0">
                <a:solidFill>
                  <a:schemeClr val="bg2"/>
                </a:solidFill>
                <a:latin typeface="Times New Roman"/>
                <a:cs typeface="Times New Roman"/>
              </a:rPr>
              <a:t> </a:t>
            </a:r>
            <a:r>
              <a:rPr sz="3000" dirty="0">
                <a:solidFill>
                  <a:schemeClr val="bg2"/>
                </a:solidFill>
                <a:latin typeface="Times New Roman"/>
                <a:cs typeface="Times New Roman"/>
              </a:rPr>
              <a:t>solving</a:t>
            </a:r>
            <a:r>
              <a:rPr sz="3000" spc="-15" dirty="0">
                <a:solidFill>
                  <a:schemeClr val="bg2"/>
                </a:solidFill>
                <a:latin typeface="Times New Roman"/>
                <a:cs typeface="Times New Roman"/>
              </a:rPr>
              <a:t> </a:t>
            </a:r>
            <a:r>
              <a:rPr sz="3000" dirty="0">
                <a:solidFill>
                  <a:schemeClr val="bg2"/>
                </a:solidFill>
                <a:latin typeface="Times New Roman"/>
                <a:cs typeface="Times New Roman"/>
              </a:rPr>
              <a:t>problems</a:t>
            </a:r>
            <a:r>
              <a:rPr sz="3000" spc="-25" dirty="0">
                <a:solidFill>
                  <a:schemeClr val="bg2"/>
                </a:solidFill>
                <a:latin typeface="Times New Roman"/>
                <a:cs typeface="Times New Roman"/>
              </a:rPr>
              <a:t> </a:t>
            </a:r>
            <a:r>
              <a:rPr sz="3000" dirty="0">
                <a:solidFill>
                  <a:schemeClr val="bg2"/>
                </a:solidFill>
                <a:latin typeface="Times New Roman"/>
                <a:cs typeface="Times New Roman"/>
              </a:rPr>
              <a:t>in a</a:t>
            </a:r>
            <a:r>
              <a:rPr sz="3000" spc="-15" dirty="0">
                <a:solidFill>
                  <a:schemeClr val="bg2"/>
                </a:solidFill>
                <a:latin typeface="Times New Roman"/>
                <a:cs typeface="Times New Roman"/>
              </a:rPr>
              <a:t> </a:t>
            </a:r>
            <a:r>
              <a:rPr sz="3000" spc="-10" dirty="0">
                <a:solidFill>
                  <a:schemeClr val="bg2"/>
                </a:solidFill>
                <a:latin typeface="Times New Roman"/>
                <a:cs typeface="Times New Roman"/>
              </a:rPr>
              <a:t>specific </a:t>
            </a:r>
            <a:r>
              <a:rPr sz="3000" dirty="0">
                <a:solidFill>
                  <a:schemeClr val="bg2"/>
                </a:solidFill>
                <a:latin typeface="Times New Roman"/>
                <a:cs typeface="Times New Roman"/>
              </a:rPr>
              <a:t>area</a:t>
            </a:r>
            <a:r>
              <a:rPr sz="3000" spc="-5" dirty="0">
                <a:solidFill>
                  <a:schemeClr val="bg2"/>
                </a:solidFill>
                <a:latin typeface="Times New Roman"/>
                <a:cs typeface="Times New Roman"/>
              </a:rPr>
              <a:t> </a:t>
            </a:r>
            <a:r>
              <a:rPr sz="3000" dirty="0">
                <a:solidFill>
                  <a:schemeClr val="bg2"/>
                </a:solidFill>
                <a:latin typeface="Times New Roman"/>
                <a:cs typeface="Times New Roman"/>
              </a:rPr>
              <a:t>or</a:t>
            </a:r>
            <a:r>
              <a:rPr sz="3000" spc="-5" dirty="0">
                <a:solidFill>
                  <a:schemeClr val="bg2"/>
                </a:solidFill>
                <a:latin typeface="Times New Roman"/>
                <a:cs typeface="Times New Roman"/>
              </a:rPr>
              <a:t> </a:t>
            </a:r>
            <a:r>
              <a:rPr sz="3000" i="1" spc="-10" dirty="0">
                <a:solidFill>
                  <a:srgbClr val="FF0000"/>
                </a:solidFill>
                <a:latin typeface="Times New Roman"/>
                <a:cs typeface="Times New Roman"/>
              </a:rPr>
              <a:t>domain</a:t>
            </a:r>
            <a:r>
              <a:rPr sz="3000" spc="-10" dirty="0">
                <a:solidFill>
                  <a:schemeClr val="bg2"/>
                </a:solidFill>
                <a:latin typeface="Times New Roman"/>
                <a:cs typeface="Times New Roman"/>
              </a:rPr>
              <a:t>.</a:t>
            </a:r>
            <a:r>
              <a:rPr sz="3000" dirty="0">
                <a:solidFill>
                  <a:schemeClr val="bg2"/>
                </a:solidFill>
                <a:latin typeface="Times New Roman"/>
                <a:cs typeface="Times New Roman"/>
              </a:rPr>
              <a:t>	This</a:t>
            </a:r>
            <a:r>
              <a:rPr sz="3000" spc="-35" dirty="0">
                <a:solidFill>
                  <a:schemeClr val="bg2"/>
                </a:solidFill>
                <a:latin typeface="Times New Roman"/>
                <a:cs typeface="Times New Roman"/>
              </a:rPr>
              <a:t> </a:t>
            </a:r>
            <a:r>
              <a:rPr sz="3000" dirty="0">
                <a:solidFill>
                  <a:schemeClr val="bg2"/>
                </a:solidFill>
                <a:latin typeface="Times New Roman"/>
                <a:cs typeface="Times New Roman"/>
              </a:rPr>
              <a:t>person</a:t>
            </a:r>
            <a:r>
              <a:rPr sz="3000" spc="-20" dirty="0">
                <a:solidFill>
                  <a:schemeClr val="bg2"/>
                </a:solidFill>
                <a:latin typeface="Times New Roman"/>
                <a:cs typeface="Times New Roman"/>
              </a:rPr>
              <a:t> </a:t>
            </a:r>
            <a:r>
              <a:rPr sz="3000" dirty="0">
                <a:solidFill>
                  <a:schemeClr val="bg2"/>
                </a:solidFill>
                <a:latin typeface="Times New Roman"/>
                <a:cs typeface="Times New Roman"/>
              </a:rPr>
              <a:t>has</a:t>
            </a:r>
            <a:r>
              <a:rPr sz="3000" spc="-25" dirty="0">
                <a:solidFill>
                  <a:schemeClr val="bg2"/>
                </a:solidFill>
                <a:latin typeface="Times New Roman"/>
                <a:cs typeface="Times New Roman"/>
              </a:rPr>
              <a:t> </a:t>
            </a:r>
            <a:r>
              <a:rPr sz="3000" dirty="0">
                <a:solidFill>
                  <a:schemeClr val="bg2"/>
                </a:solidFill>
                <a:latin typeface="Times New Roman"/>
                <a:cs typeface="Times New Roman"/>
              </a:rPr>
              <a:t>the</a:t>
            </a:r>
            <a:r>
              <a:rPr sz="3000" spc="-20" dirty="0">
                <a:solidFill>
                  <a:schemeClr val="bg2"/>
                </a:solidFill>
                <a:latin typeface="Times New Roman"/>
                <a:cs typeface="Times New Roman"/>
              </a:rPr>
              <a:t> </a:t>
            </a:r>
            <a:r>
              <a:rPr sz="3000" spc="-10" dirty="0">
                <a:solidFill>
                  <a:schemeClr val="bg2"/>
                </a:solidFill>
                <a:latin typeface="Times New Roman"/>
                <a:cs typeface="Times New Roman"/>
              </a:rPr>
              <a:t>greatest </a:t>
            </a:r>
            <a:r>
              <a:rPr sz="3000" dirty="0">
                <a:solidFill>
                  <a:schemeClr val="bg2"/>
                </a:solidFill>
                <a:latin typeface="Times New Roman"/>
                <a:cs typeface="Times New Roman"/>
              </a:rPr>
              <a:t>expertise</a:t>
            </a:r>
            <a:r>
              <a:rPr sz="3000" spc="-15" dirty="0">
                <a:solidFill>
                  <a:schemeClr val="bg2"/>
                </a:solidFill>
                <a:latin typeface="Times New Roman"/>
                <a:cs typeface="Times New Roman"/>
              </a:rPr>
              <a:t> </a:t>
            </a:r>
            <a:r>
              <a:rPr sz="3000" dirty="0">
                <a:solidFill>
                  <a:schemeClr val="bg2"/>
                </a:solidFill>
                <a:latin typeface="Times New Roman"/>
                <a:cs typeface="Times New Roman"/>
              </a:rPr>
              <a:t>in</a:t>
            </a:r>
            <a:r>
              <a:rPr sz="3000" spc="-15" dirty="0">
                <a:solidFill>
                  <a:schemeClr val="bg2"/>
                </a:solidFill>
                <a:latin typeface="Times New Roman"/>
                <a:cs typeface="Times New Roman"/>
              </a:rPr>
              <a:t> </a:t>
            </a:r>
            <a:r>
              <a:rPr sz="3000" dirty="0">
                <a:solidFill>
                  <a:schemeClr val="bg2"/>
                </a:solidFill>
                <a:latin typeface="Times New Roman"/>
                <a:cs typeface="Times New Roman"/>
              </a:rPr>
              <a:t>a</a:t>
            </a:r>
            <a:r>
              <a:rPr sz="3000" spc="-15" dirty="0">
                <a:solidFill>
                  <a:schemeClr val="bg2"/>
                </a:solidFill>
                <a:latin typeface="Times New Roman"/>
                <a:cs typeface="Times New Roman"/>
              </a:rPr>
              <a:t> </a:t>
            </a:r>
            <a:r>
              <a:rPr sz="3000" dirty="0">
                <a:solidFill>
                  <a:schemeClr val="bg2"/>
                </a:solidFill>
                <a:latin typeface="Times New Roman"/>
                <a:cs typeface="Times New Roman"/>
              </a:rPr>
              <a:t>given </a:t>
            </a:r>
            <a:r>
              <a:rPr sz="3000" spc="-10" dirty="0">
                <a:solidFill>
                  <a:schemeClr val="bg2"/>
                </a:solidFill>
                <a:latin typeface="Times New Roman"/>
                <a:cs typeface="Times New Roman"/>
              </a:rPr>
              <a:t>domain.</a:t>
            </a:r>
            <a:r>
              <a:rPr sz="3000" dirty="0">
                <a:solidFill>
                  <a:schemeClr val="bg2"/>
                </a:solidFill>
                <a:latin typeface="Times New Roman"/>
                <a:cs typeface="Times New Roman"/>
              </a:rPr>
              <a:t>	This</a:t>
            </a:r>
            <a:r>
              <a:rPr sz="3000" spc="-30" dirty="0">
                <a:solidFill>
                  <a:schemeClr val="bg2"/>
                </a:solidFill>
                <a:latin typeface="Times New Roman"/>
                <a:cs typeface="Times New Roman"/>
              </a:rPr>
              <a:t> </a:t>
            </a:r>
            <a:r>
              <a:rPr sz="3000" dirty="0">
                <a:solidFill>
                  <a:schemeClr val="bg2"/>
                </a:solidFill>
                <a:latin typeface="Times New Roman"/>
                <a:cs typeface="Times New Roman"/>
              </a:rPr>
              <a:t>expertise</a:t>
            </a:r>
            <a:r>
              <a:rPr sz="3000" spc="-5" dirty="0">
                <a:solidFill>
                  <a:schemeClr val="bg2"/>
                </a:solidFill>
                <a:latin typeface="Times New Roman"/>
                <a:cs typeface="Times New Roman"/>
              </a:rPr>
              <a:t> </a:t>
            </a:r>
            <a:r>
              <a:rPr sz="3000" dirty="0">
                <a:solidFill>
                  <a:schemeClr val="bg2"/>
                </a:solidFill>
                <a:latin typeface="Times New Roman"/>
                <a:cs typeface="Times New Roman"/>
              </a:rPr>
              <a:t>is</a:t>
            </a:r>
            <a:r>
              <a:rPr sz="3000" spc="-15" dirty="0">
                <a:solidFill>
                  <a:schemeClr val="bg2"/>
                </a:solidFill>
                <a:latin typeface="Times New Roman"/>
                <a:cs typeface="Times New Roman"/>
              </a:rPr>
              <a:t> </a:t>
            </a:r>
            <a:r>
              <a:rPr sz="3000" dirty="0">
                <a:solidFill>
                  <a:schemeClr val="bg2"/>
                </a:solidFill>
                <a:latin typeface="Times New Roman"/>
                <a:cs typeface="Times New Roman"/>
              </a:rPr>
              <a:t>to</a:t>
            </a:r>
            <a:r>
              <a:rPr sz="3000" spc="-15" dirty="0">
                <a:solidFill>
                  <a:schemeClr val="bg2"/>
                </a:solidFill>
                <a:latin typeface="Times New Roman"/>
                <a:cs typeface="Times New Roman"/>
              </a:rPr>
              <a:t> </a:t>
            </a:r>
            <a:r>
              <a:rPr sz="3000" spc="-25" dirty="0">
                <a:solidFill>
                  <a:schemeClr val="bg2"/>
                </a:solidFill>
                <a:latin typeface="Times New Roman"/>
                <a:cs typeface="Times New Roman"/>
              </a:rPr>
              <a:t>be </a:t>
            </a:r>
            <a:r>
              <a:rPr sz="3000" dirty="0">
                <a:solidFill>
                  <a:schemeClr val="bg2"/>
                </a:solidFill>
                <a:latin typeface="Times New Roman"/>
                <a:cs typeface="Times New Roman"/>
              </a:rPr>
              <a:t>captured</a:t>
            </a:r>
            <a:r>
              <a:rPr sz="3000" spc="-5" dirty="0">
                <a:solidFill>
                  <a:schemeClr val="bg2"/>
                </a:solidFill>
                <a:latin typeface="Times New Roman"/>
                <a:cs typeface="Times New Roman"/>
              </a:rPr>
              <a:t> </a:t>
            </a:r>
            <a:r>
              <a:rPr sz="3000" dirty="0">
                <a:solidFill>
                  <a:schemeClr val="bg2"/>
                </a:solidFill>
                <a:latin typeface="Times New Roman"/>
                <a:cs typeface="Times New Roman"/>
              </a:rPr>
              <a:t>in</a:t>
            </a:r>
            <a:r>
              <a:rPr sz="3000" spc="-10" dirty="0">
                <a:solidFill>
                  <a:schemeClr val="bg2"/>
                </a:solidFill>
                <a:latin typeface="Times New Roman"/>
                <a:cs typeface="Times New Roman"/>
              </a:rPr>
              <a:t> </a:t>
            </a:r>
            <a:r>
              <a:rPr sz="3000" dirty="0">
                <a:solidFill>
                  <a:schemeClr val="bg2"/>
                </a:solidFill>
                <a:latin typeface="Times New Roman"/>
                <a:cs typeface="Times New Roman"/>
              </a:rPr>
              <a:t>the</a:t>
            </a:r>
            <a:r>
              <a:rPr sz="3000" spc="-10" dirty="0">
                <a:solidFill>
                  <a:schemeClr val="bg2"/>
                </a:solidFill>
                <a:latin typeface="Times New Roman"/>
                <a:cs typeface="Times New Roman"/>
              </a:rPr>
              <a:t> </a:t>
            </a:r>
            <a:r>
              <a:rPr sz="3000" dirty="0">
                <a:solidFill>
                  <a:schemeClr val="bg2"/>
                </a:solidFill>
                <a:latin typeface="Times New Roman"/>
                <a:cs typeface="Times New Roman"/>
              </a:rPr>
              <a:t>expert</a:t>
            </a:r>
            <a:r>
              <a:rPr sz="3000" spc="-10" dirty="0">
                <a:solidFill>
                  <a:schemeClr val="bg2"/>
                </a:solidFill>
                <a:latin typeface="Times New Roman"/>
                <a:cs typeface="Times New Roman"/>
              </a:rPr>
              <a:t> system.</a:t>
            </a:r>
            <a:r>
              <a:rPr sz="3000" dirty="0">
                <a:solidFill>
                  <a:schemeClr val="bg2"/>
                </a:solidFill>
                <a:latin typeface="Times New Roman"/>
                <a:cs typeface="Times New Roman"/>
              </a:rPr>
              <a:t>		Therefore,</a:t>
            </a:r>
            <a:r>
              <a:rPr sz="3000" spc="-30" dirty="0">
                <a:solidFill>
                  <a:schemeClr val="bg2"/>
                </a:solidFill>
                <a:latin typeface="Times New Roman"/>
                <a:cs typeface="Times New Roman"/>
              </a:rPr>
              <a:t> </a:t>
            </a:r>
            <a:r>
              <a:rPr sz="3000" spc="-25" dirty="0">
                <a:solidFill>
                  <a:schemeClr val="bg2"/>
                </a:solidFill>
                <a:latin typeface="Times New Roman"/>
                <a:cs typeface="Times New Roman"/>
              </a:rPr>
              <a:t>the </a:t>
            </a:r>
            <a:r>
              <a:rPr sz="3000" dirty="0">
                <a:solidFill>
                  <a:schemeClr val="bg2"/>
                </a:solidFill>
                <a:latin typeface="Times New Roman"/>
                <a:cs typeface="Times New Roman"/>
              </a:rPr>
              <a:t>expert</a:t>
            </a:r>
            <a:r>
              <a:rPr sz="3000" spc="-30" dirty="0">
                <a:solidFill>
                  <a:schemeClr val="bg2"/>
                </a:solidFill>
                <a:latin typeface="Times New Roman"/>
                <a:cs typeface="Times New Roman"/>
              </a:rPr>
              <a:t> </a:t>
            </a:r>
            <a:r>
              <a:rPr sz="3000" dirty="0">
                <a:solidFill>
                  <a:schemeClr val="bg2"/>
                </a:solidFill>
                <a:latin typeface="Times New Roman"/>
                <a:cs typeface="Times New Roman"/>
              </a:rPr>
              <a:t>must</a:t>
            </a:r>
            <a:r>
              <a:rPr sz="3000" spc="-15" dirty="0">
                <a:solidFill>
                  <a:schemeClr val="bg2"/>
                </a:solidFill>
                <a:latin typeface="Times New Roman"/>
                <a:cs typeface="Times New Roman"/>
              </a:rPr>
              <a:t> </a:t>
            </a:r>
            <a:r>
              <a:rPr sz="3000" dirty="0">
                <a:solidFill>
                  <a:schemeClr val="bg2"/>
                </a:solidFill>
                <a:latin typeface="Times New Roman"/>
                <a:cs typeface="Times New Roman"/>
              </a:rPr>
              <a:t>be</a:t>
            </a:r>
            <a:r>
              <a:rPr sz="3000" spc="-10" dirty="0">
                <a:solidFill>
                  <a:schemeClr val="bg2"/>
                </a:solidFill>
                <a:latin typeface="Times New Roman"/>
                <a:cs typeface="Times New Roman"/>
              </a:rPr>
              <a:t> </a:t>
            </a:r>
            <a:r>
              <a:rPr sz="3000" dirty="0">
                <a:solidFill>
                  <a:schemeClr val="bg2"/>
                </a:solidFill>
                <a:latin typeface="Times New Roman"/>
                <a:cs typeface="Times New Roman"/>
              </a:rPr>
              <a:t>able</a:t>
            </a:r>
            <a:r>
              <a:rPr sz="3000" spc="-10" dirty="0">
                <a:solidFill>
                  <a:schemeClr val="bg2"/>
                </a:solidFill>
                <a:latin typeface="Times New Roman"/>
                <a:cs typeface="Times New Roman"/>
              </a:rPr>
              <a:t> </a:t>
            </a:r>
            <a:r>
              <a:rPr sz="3000" dirty="0">
                <a:solidFill>
                  <a:schemeClr val="bg2"/>
                </a:solidFill>
                <a:latin typeface="Times New Roman"/>
                <a:cs typeface="Times New Roman"/>
              </a:rPr>
              <a:t>to</a:t>
            </a:r>
            <a:r>
              <a:rPr sz="3000" spc="-15" dirty="0">
                <a:solidFill>
                  <a:schemeClr val="bg2"/>
                </a:solidFill>
                <a:latin typeface="Times New Roman"/>
                <a:cs typeface="Times New Roman"/>
              </a:rPr>
              <a:t> </a:t>
            </a:r>
            <a:r>
              <a:rPr sz="3000" dirty="0">
                <a:solidFill>
                  <a:schemeClr val="bg2"/>
                </a:solidFill>
                <a:latin typeface="Times New Roman"/>
                <a:cs typeface="Times New Roman"/>
              </a:rPr>
              <a:t>communicate</a:t>
            </a:r>
            <a:r>
              <a:rPr sz="3000" spc="-10" dirty="0">
                <a:solidFill>
                  <a:schemeClr val="bg2"/>
                </a:solidFill>
                <a:latin typeface="Times New Roman"/>
                <a:cs typeface="Times New Roman"/>
              </a:rPr>
              <a:t> </a:t>
            </a:r>
            <a:r>
              <a:rPr sz="3000" dirty="0">
                <a:solidFill>
                  <a:schemeClr val="bg2"/>
                </a:solidFill>
                <a:latin typeface="Times New Roman"/>
                <a:cs typeface="Times New Roman"/>
              </a:rPr>
              <a:t>his or</a:t>
            </a:r>
            <a:r>
              <a:rPr sz="3000" spc="-10" dirty="0">
                <a:solidFill>
                  <a:schemeClr val="bg2"/>
                </a:solidFill>
                <a:latin typeface="Times New Roman"/>
                <a:cs typeface="Times New Roman"/>
              </a:rPr>
              <a:t> </a:t>
            </a:r>
            <a:r>
              <a:rPr sz="3000" spc="-25" dirty="0">
                <a:solidFill>
                  <a:schemeClr val="bg2"/>
                </a:solidFill>
                <a:latin typeface="Times New Roman"/>
                <a:cs typeface="Times New Roman"/>
              </a:rPr>
              <a:t>her </a:t>
            </a:r>
            <a:r>
              <a:rPr sz="3000" dirty="0">
                <a:solidFill>
                  <a:schemeClr val="bg2"/>
                </a:solidFill>
                <a:latin typeface="Times New Roman"/>
                <a:cs typeface="Times New Roman"/>
              </a:rPr>
              <a:t>knowledge,</a:t>
            </a:r>
            <a:r>
              <a:rPr sz="3000" spc="-25" dirty="0">
                <a:solidFill>
                  <a:schemeClr val="bg2"/>
                </a:solidFill>
                <a:latin typeface="Times New Roman"/>
                <a:cs typeface="Times New Roman"/>
              </a:rPr>
              <a:t> </a:t>
            </a:r>
            <a:r>
              <a:rPr sz="3000" dirty="0">
                <a:solidFill>
                  <a:schemeClr val="bg2"/>
                </a:solidFill>
                <a:latin typeface="Times New Roman"/>
                <a:cs typeface="Times New Roman"/>
              </a:rPr>
              <a:t>be</a:t>
            </a:r>
            <a:r>
              <a:rPr sz="3000" spc="-15" dirty="0">
                <a:solidFill>
                  <a:schemeClr val="bg2"/>
                </a:solidFill>
                <a:latin typeface="Times New Roman"/>
                <a:cs typeface="Times New Roman"/>
              </a:rPr>
              <a:t> </a:t>
            </a:r>
            <a:r>
              <a:rPr sz="3000" dirty="0">
                <a:solidFill>
                  <a:schemeClr val="bg2"/>
                </a:solidFill>
                <a:latin typeface="Times New Roman"/>
                <a:cs typeface="Times New Roman"/>
              </a:rPr>
              <a:t>willing</a:t>
            </a:r>
            <a:r>
              <a:rPr sz="3000" spc="-15" dirty="0">
                <a:solidFill>
                  <a:schemeClr val="bg2"/>
                </a:solidFill>
                <a:latin typeface="Times New Roman"/>
                <a:cs typeface="Times New Roman"/>
              </a:rPr>
              <a:t> </a:t>
            </a:r>
            <a:r>
              <a:rPr sz="3000" dirty="0">
                <a:solidFill>
                  <a:schemeClr val="bg2"/>
                </a:solidFill>
                <a:latin typeface="Times New Roman"/>
                <a:cs typeface="Times New Roman"/>
              </a:rPr>
              <a:t>to</a:t>
            </a:r>
            <a:r>
              <a:rPr sz="3000" spc="-15" dirty="0">
                <a:solidFill>
                  <a:schemeClr val="bg2"/>
                </a:solidFill>
                <a:latin typeface="Times New Roman"/>
                <a:cs typeface="Times New Roman"/>
              </a:rPr>
              <a:t> </a:t>
            </a:r>
            <a:r>
              <a:rPr sz="3000" dirty="0">
                <a:solidFill>
                  <a:schemeClr val="bg2"/>
                </a:solidFill>
                <a:latin typeface="Times New Roman"/>
                <a:cs typeface="Times New Roman"/>
              </a:rPr>
              <a:t>participate</a:t>
            </a:r>
            <a:r>
              <a:rPr sz="3000" spc="-15" dirty="0">
                <a:solidFill>
                  <a:schemeClr val="bg2"/>
                </a:solidFill>
                <a:latin typeface="Times New Roman"/>
                <a:cs typeface="Times New Roman"/>
              </a:rPr>
              <a:t> </a:t>
            </a:r>
            <a:r>
              <a:rPr sz="3000" dirty="0">
                <a:solidFill>
                  <a:schemeClr val="bg2"/>
                </a:solidFill>
                <a:latin typeface="Times New Roman"/>
                <a:cs typeface="Times New Roman"/>
              </a:rPr>
              <a:t>in the</a:t>
            </a:r>
            <a:r>
              <a:rPr sz="3000" spc="-15" dirty="0">
                <a:solidFill>
                  <a:schemeClr val="bg2"/>
                </a:solidFill>
                <a:latin typeface="Times New Roman"/>
                <a:cs typeface="Times New Roman"/>
              </a:rPr>
              <a:t> </a:t>
            </a:r>
            <a:r>
              <a:rPr sz="3000" spc="-10" dirty="0">
                <a:solidFill>
                  <a:schemeClr val="bg2"/>
                </a:solidFill>
                <a:latin typeface="Times New Roman"/>
                <a:cs typeface="Times New Roman"/>
              </a:rPr>
              <a:t>expert </a:t>
            </a:r>
            <a:r>
              <a:rPr sz="3000" dirty="0">
                <a:solidFill>
                  <a:schemeClr val="bg2"/>
                </a:solidFill>
                <a:latin typeface="Times New Roman"/>
                <a:cs typeface="Times New Roman"/>
              </a:rPr>
              <a:t>system</a:t>
            </a:r>
            <a:r>
              <a:rPr sz="3000" spc="-30" dirty="0">
                <a:solidFill>
                  <a:schemeClr val="bg2"/>
                </a:solidFill>
                <a:latin typeface="Times New Roman"/>
                <a:cs typeface="Times New Roman"/>
              </a:rPr>
              <a:t> </a:t>
            </a:r>
            <a:r>
              <a:rPr sz="3000" dirty="0">
                <a:solidFill>
                  <a:schemeClr val="bg2"/>
                </a:solidFill>
                <a:latin typeface="Times New Roman"/>
                <a:cs typeface="Times New Roman"/>
              </a:rPr>
              <a:t>development</a:t>
            </a:r>
            <a:r>
              <a:rPr sz="3000" spc="-20" dirty="0">
                <a:solidFill>
                  <a:schemeClr val="bg2"/>
                </a:solidFill>
                <a:latin typeface="Times New Roman"/>
                <a:cs typeface="Times New Roman"/>
              </a:rPr>
              <a:t> </a:t>
            </a:r>
            <a:r>
              <a:rPr sz="3000" dirty="0">
                <a:solidFill>
                  <a:schemeClr val="bg2"/>
                </a:solidFill>
                <a:latin typeface="Times New Roman"/>
                <a:cs typeface="Times New Roman"/>
              </a:rPr>
              <a:t>and</a:t>
            </a:r>
            <a:r>
              <a:rPr sz="3000" spc="-15" dirty="0">
                <a:solidFill>
                  <a:schemeClr val="bg2"/>
                </a:solidFill>
                <a:latin typeface="Times New Roman"/>
                <a:cs typeface="Times New Roman"/>
              </a:rPr>
              <a:t> </a:t>
            </a:r>
            <a:r>
              <a:rPr sz="3000" dirty="0">
                <a:solidFill>
                  <a:schemeClr val="bg2"/>
                </a:solidFill>
                <a:latin typeface="Times New Roman"/>
                <a:cs typeface="Times New Roman"/>
              </a:rPr>
              <a:t>commit</a:t>
            </a:r>
            <a:r>
              <a:rPr sz="3000" spc="-20" dirty="0">
                <a:solidFill>
                  <a:schemeClr val="bg2"/>
                </a:solidFill>
                <a:latin typeface="Times New Roman"/>
                <a:cs typeface="Times New Roman"/>
              </a:rPr>
              <a:t> </a:t>
            </a:r>
            <a:r>
              <a:rPr sz="3000" dirty="0">
                <a:solidFill>
                  <a:schemeClr val="bg2"/>
                </a:solidFill>
                <a:latin typeface="Times New Roman"/>
                <a:cs typeface="Times New Roman"/>
              </a:rPr>
              <a:t>a</a:t>
            </a:r>
            <a:r>
              <a:rPr sz="3000" spc="-15" dirty="0">
                <a:solidFill>
                  <a:schemeClr val="bg2"/>
                </a:solidFill>
                <a:latin typeface="Times New Roman"/>
                <a:cs typeface="Times New Roman"/>
              </a:rPr>
              <a:t> </a:t>
            </a:r>
            <a:r>
              <a:rPr sz="3000" spc="-10" dirty="0">
                <a:solidFill>
                  <a:schemeClr val="bg2"/>
                </a:solidFill>
                <a:latin typeface="Times New Roman"/>
                <a:cs typeface="Times New Roman"/>
              </a:rPr>
              <a:t>substantial </a:t>
            </a:r>
            <a:r>
              <a:rPr sz="3000" dirty="0">
                <a:solidFill>
                  <a:schemeClr val="bg2"/>
                </a:solidFill>
                <a:latin typeface="Times New Roman"/>
                <a:cs typeface="Times New Roman"/>
              </a:rPr>
              <a:t>amount</a:t>
            </a:r>
            <a:r>
              <a:rPr sz="3000" spc="-30" dirty="0">
                <a:solidFill>
                  <a:schemeClr val="bg2"/>
                </a:solidFill>
                <a:latin typeface="Times New Roman"/>
                <a:cs typeface="Times New Roman"/>
              </a:rPr>
              <a:t> </a:t>
            </a:r>
            <a:r>
              <a:rPr sz="3000" dirty="0">
                <a:solidFill>
                  <a:schemeClr val="bg2"/>
                </a:solidFill>
                <a:latin typeface="Times New Roman"/>
                <a:cs typeface="Times New Roman"/>
              </a:rPr>
              <a:t>of time</a:t>
            </a:r>
            <a:r>
              <a:rPr sz="3000" spc="5" dirty="0">
                <a:solidFill>
                  <a:schemeClr val="bg2"/>
                </a:solidFill>
                <a:latin typeface="Times New Roman"/>
                <a:cs typeface="Times New Roman"/>
              </a:rPr>
              <a:t> </a:t>
            </a:r>
            <a:r>
              <a:rPr sz="3000" dirty="0">
                <a:solidFill>
                  <a:schemeClr val="bg2"/>
                </a:solidFill>
                <a:latin typeface="Times New Roman"/>
                <a:cs typeface="Times New Roman"/>
              </a:rPr>
              <a:t>to</a:t>
            </a:r>
            <a:r>
              <a:rPr sz="3000" spc="-10" dirty="0">
                <a:solidFill>
                  <a:schemeClr val="bg2"/>
                </a:solidFill>
                <a:latin typeface="Times New Roman"/>
                <a:cs typeface="Times New Roman"/>
              </a:rPr>
              <a:t> </a:t>
            </a:r>
            <a:r>
              <a:rPr sz="3000" dirty="0">
                <a:solidFill>
                  <a:schemeClr val="bg2"/>
                </a:solidFill>
                <a:latin typeface="Times New Roman"/>
                <a:cs typeface="Times New Roman"/>
              </a:rPr>
              <a:t>the</a:t>
            </a:r>
            <a:r>
              <a:rPr sz="3000" spc="-10" dirty="0">
                <a:solidFill>
                  <a:schemeClr val="bg2"/>
                </a:solidFill>
                <a:latin typeface="Times New Roman"/>
                <a:cs typeface="Times New Roman"/>
              </a:rPr>
              <a:t> project.</a:t>
            </a:r>
            <a:r>
              <a:rPr lang="en-US" sz="3000" spc="-10" dirty="0">
                <a:solidFill>
                  <a:schemeClr val="bg2"/>
                </a:solidFill>
                <a:latin typeface="Times New Roman"/>
                <a:cs typeface="Times New Roman"/>
              </a:rPr>
              <a:t> </a:t>
            </a:r>
            <a:r>
              <a:rPr sz="3000" dirty="0">
                <a:solidFill>
                  <a:schemeClr val="bg2"/>
                </a:solidFill>
                <a:latin typeface="Times New Roman"/>
                <a:cs typeface="Times New Roman"/>
              </a:rPr>
              <a:t>The</a:t>
            </a:r>
            <a:r>
              <a:rPr sz="3000" spc="-30" dirty="0">
                <a:solidFill>
                  <a:schemeClr val="bg2"/>
                </a:solidFill>
                <a:latin typeface="Times New Roman"/>
                <a:cs typeface="Times New Roman"/>
              </a:rPr>
              <a:t> </a:t>
            </a:r>
            <a:r>
              <a:rPr sz="3000" dirty="0">
                <a:solidFill>
                  <a:schemeClr val="bg2"/>
                </a:solidFill>
                <a:latin typeface="Times New Roman"/>
                <a:cs typeface="Times New Roman"/>
              </a:rPr>
              <a:t>domain</a:t>
            </a:r>
            <a:r>
              <a:rPr sz="3000" spc="-20" dirty="0">
                <a:solidFill>
                  <a:schemeClr val="bg2"/>
                </a:solidFill>
                <a:latin typeface="Times New Roman"/>
                <a:cs typeface="Times New Roman"/>
              </a:rPr>
              <a:t> </a:t>
            </a:r>
            <a:r>
              <a:rPr sz="3000" spc="-10" dirty="0">
                <a:solidFill>
                  <a:schemeClr val="bg2"/>
                </a:solidFill>
                <a:latin typeface="Times New Roman"/>
                <a:cs typeface="Times New Roman"/>
              </a:rPr>
              <a:t>expert </a:t>
            </a:r>
            <a:r>
              <a:rPr sz="3000" dirty="0">
                <a:solidFill>
                  <a:schemeClr val="bg2"/>
                </a:solidFill>
                <a:latin typeface="Times New Roman"/>
                <a:cs typeface="Times New Roman"/>
              </a:rPr>
              <a:t>is</a:t>
            </a:r>
            <a:r>
              <a:rPr sz="3000" spc="-25" dirty="0">
                <a:solidFill>
                  <a:schemeClr val="bg2"/>
                </a:solidFill>
                <a:latin typeface="Times New Roman"/>
                <a:cs typeface="Times New Roman"/>
              </a:rPr>
              <a:t> </a:t>
            </a:r>
            <a:r>
              <a:rPr sz="3000" dirty="0">
                <a:solidFill>
                  <a:schemeClr val="bg2"/>
                </a:solidFill>
                <a:latin typeface="Times New Roman"/>
                <a:cs typeface="Times New Roman"/>
              </a:rPr>
              <a:t>the most</a:t>
            </a:r>
            <a:r>
              <a:rPr sz="3000" spc="-10" dirty="0">
                <a:solidFill>
                  <a:schemeClr val="bg2"/>
                </a:solidFill>
                <a:latin typeface="Times New Roman"/>
                <a:cs typeface="Times New Roman"/>
              </a:rPr>
              <a:t> </a:t>
            </a:r>
            <a:r>
              <a:rPr sz="3000" dirty="0">
                <a:solidFill>
                  <a:schemeClr val="bg2"/>
                </a:solidFill>
                <a:latin typeface="Times New Roman"/>
                <a:cs typeface="Times New Roman"/>
              </a:rPr>
              <a:t>important</a:t>
            </a:r>
            <a:r>
              <a:rPr sz="3000" spc="-15" dirty="0">
                <a:solidFill>
                  <a:schemeClr val="bg2"/>
                </a:solidFill>
                <a:latin typeface="Times New Roman"/>
                <a:cs typeface="Times New Roman"/>
              </a:rPr>
              <a:t> </a:t>
            </a:r>
            <a:r>
              <a:rPr sz="3000" dirty="0">
                <a:solidFill>
                  <a:schemeClr val="bg2"/>
                </a:solidFill>
                <a:latin typeface="Times New Roman"/>
                <a:cs typeface="Times New Roman"/>
              </a:rPr>
              <a:t>player</a:t>
            </a:r>
            <a:r>
              <a:rPr sz="3000" spc="-5" dirty="0">
                <a:solidFill>
                  <a:schemeClr val="bg2"/>
                </a:solidFill>
                <a:latin typeface="Times New Roman"/>
                <a:cs typeface="Times New Roman"/>
              </a:rPr>
              <a:t> </a:t>
            </a:r>
            <a:r>
              <a:rPr sz="3000" dirty="0">
                <a:solidFill>
                  <a:schemeClr val="bg2"/>
                </a:solidFill>
                <a:latin typeface="Times New Roman"/>
                <a:cs typeface="Times New Roman"/>
              </a:rPr>
              <a:t>in</a:t>
            </a:r>
            <a:r>
              <a:rPr sz="3000" spc="-10" dirty="0">
                <a:solidFill>
                  <a:schemeClr val="bg2"/>
                </a:solidFill>
                <a:latin typeface="Times New Roman"/>
                <a:cs typeface="Times New Roman"/>
              </a:rPr>
              <a:t> </a:t>
            </a:r>
            <a:r>
              <a:rPr sz="3000" dirty="0">
                <a:solidFill>
                  <a:schemeClr val="bg2"/>
                </a:solidFill>
                <a:latin typeface="Times New Roman"/>
                <a:cs typeface="Times New Roman"/>
              </a:rPr>
              <a:t>the</a:t>
            </a:r>
            <a:r>
              <a:rPr sz="3000" spc="-10" dirty="0">
                <a:solidFill>
                  <a:schemeClr val="bg2"/>
                </a:solidFill>
                <a:latin typeface="Times New Roman"/>
                <a:cs typeface="Times New Roman"/>
              </a:rPr>
              <a:t> </a:t>
            </a:r>
            <a:r>
              <a:rPr sz="3000" dirty="0">
                <a:solidFill>
                  <a:schemeClr val="bg2"/>
                </a:solidFill>
                <a:latin typeface="Times New Roman"/>
                <a:cs typeface="Times New Roman"/>
              </a:rPr>
              <a:t>expert</a:t>
            </a:r>
            <a:r>
              <a:rPr sz="3000" spc="-10" dirty="0">
                <a:solidFill>
                  <a:schemeClr val="bg2"/>
                </a:solidFill>
                <a:latin typeface="Times New Roman"/>
                <a:cs typeface="Times New Roman"/>
              </a:rPr>
              <a:t> system </a:t>
            </a:r>
            <a:r>
              <a:rPr sz="3000" dirty="0">
                <a:solidFill>
                  <a:schemeClr val="bg2"/>
                </a:solidFill>
                <a:latin typeface="Times New Roman"/>
                <a:cs typeface="Times New Roman"/>
              </a:rPr>
              <a:t>development</a:t>
            </a:r>
            <a:r>
              <a:rPr sz="3000" spc="-25" dirty="0">
                <a:solidFill>
                  <a:schemeClr val="bg2"/>
                </a:solidFill>
                <a:latin typeface="Times New Roman"/>
                <a:cs typeface="Times New Roman"/>
              </a:rPr>
              <a:t> </a:t>
            </a:r>
            <a:r>
              <a:rPr sz="3000" spc="-20" dirty="0">
                <a:solidFill>
                  <a:schemeClr val="bg2"/>
                </a:solidFill>
                <a:latin typeface="Times New Roman"/>
                <a:cs typeface="Times New Roman"/>
              </a:rPr>
              <a:t>team.</a:t>
            </a:r>
            <a:endParaRPr sz="3000" dirty="0">
              <a:solidFill>
                <a:schemeClr val="bg2"/>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med" p14:dur="700" advTm="128065">
        <p:fade/>
      </p:transition>
    </mc:Choice>
    <mc:Fallback xmlns="">
      <p:transition spd="med" advTm="128065">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413000" y="1600200"/>
            <a:ext cx="8763000" cy="5024452"/>
          </a:xfrm>
          <a:prstGeom prst="rect">
            <a:avLst/>
          </a:prstGeom>
        </p:spPr>
        <p:txBody>
          <a:bodyPr vert="horz" wrap="square" lIns="0" tIns="12700" rIns="0" bIns="0" rtlCol="0">
            <a:spAutoFit/>
          </a:bodyPr>
          <a:lstStyle/>
          <a:p>
            <a:pPr marL="354965" marR="5080" indent="-342900">
              <a:spcBef>
                <a:spcPts val="100"/>
              </a:spcBef>
              <a:buSzPct val="76666"/>
              <a:buFont typeface="Arial"/>
              <a:buChar char="■"/>
              <a:tabLst>
                <a:tab pos="355600" algn="l"/>
                <a:tab pos="2313940" algn="l"/>
                <a:tab pos="7200265" algn="l"/>
              </a:tabLst>
            </a:pPr>
            <a:r>
              <a:rPr sz="2700" dirty="0">
                <a:solidFill>
                  <a:schemeClr val="bg2"/>
                </a:solidFill>
                <a:latin typeface="Times New Roman"/>
                <a:cs typeface="Times New Roman"/>
              </a:rPr>
              <a:t>The</a:t>
            </a:r>
            <a:r>
              <a:rPr sz="2700" spc="75" dirty="0">
                <a:solidFill>
                  <a:schemeClr val="bg2"/>
                </a:solidFill>
                <a:latin typeface="Times New Roman"/>
                <a:cs typeface="Times New Roman"/>
              </a:rPr>
              <a:t> </a:t>
            </a:r>
            <a:r>
              <a:rPr sz="2700" b="1" i="1" dirty="0">
                <a:solidFill>
                  <a:srgbClr val="FF0000"/>
                </a:solidFill>
                <a:latin typeface="Times New Roman"/>
                <a:cs typeface="Times New Roman"/>
              </a:rPr>
              <a:t>knowledge</a:t>
            </a:r>
            <a:r>
              <a:rPr sz="2700" b="1" i="1" spc="75" dirty="0">
                <a:solidFill>
                  <a:srgbClr val="FF0000"/>
                </a:solidFill>
                <a:latin typeface="Times New Roman"/>
                <a:cs typeface="Times New Roman"/>
              </a:rPr>
              <a:t> </a:t>
            </a:r>
            <a:r>
              <a:rPr sz="2700" b="1" i="1" dirty="0">
                <a:solidFill>
                  <a:srgbClr val="FF0000"/>
                </a:solidFill>
                <a:latin typeface="Times New Roman"/>
                <a:cs typeface="Times New Roman"/>
              </a:rPr>
              <a:t>engineer</a:t>
            </a:r>
            <a:r>
              <a:rPr sz="2700" b="1" i="1" spc="70" dirty="0">
                <a:solidFill>
                  <a:srgbClr val="FF0000"/>
                </a:solidFill>
                <a:latin typeface="Times New Roman"/>
                <a:cs typeface="Times New Roman"/>
              </a:rPr>
              <a:t> </a:t>
            </a:r>
            <a:r>
              <a:rPr sz="2700" dirty="0">
                <a:solidFill>
                  <a:schemeClr val="bg2"/>
                </a:solidFill>
                <a:latin typeface="Times New Roman"/>
                <a:cs typeface="Times New Roman"/>
              </a:rPr>
              <a:t>is</a:t>
            </a:r>
            <a:r>
              <a:rPr sz="2700" spc="65" dirty="0">
                <a:solidFill>
                  <a:schemeClr val="bg2"/>
                </a:solidFill>
                <a:latin typeface="Times New Roman"/>
                <a:cs typeface="Times New Roman"/>
              </a:rPr>
              <a:t> </a:t>
            </a:r>
            <a:r>
              <a:rPr sz="2700" dirty="0">
                <a:solidFill>
                  <a:schemeClr val="bg2"/>
                </a:solidFill>
                <a:latin typeface="Times New Roman"/>
                <a:cs typeface="Times New Roman"/>
              </a:rPr>
              <a:t>someone</a:t>
            </a:r>
            <a:r>
              <a:rPr sz="2700" spc="75" dirty="0">
                <a:solidFill>
                  <a:schemeClr val="bg2"/>
                </a:solidFill>
                <a:latin typeface="Times New Roman"/>
                <a:cs typeface="Times New Roman"/>
              </a:rPr>
              <a:t> </a:t>
            </a:r>
            <a:r>
              <a:rPr sz="2700" dirty="0">
                <a:solidFill>
                  <a:schemeClr val="bg2"/>
                </a:solidFill>
                <a:latin typeface="Times New Roman"/>
                <a:cs typeface="Times New Roman"/>
              </a:rPr>
              <a:t>who</a:t>
            </a:r>
            <a:r>
              <a:rPr sz="2700" spc="80" dirty="0">
                <a:solidFill>
                  <a:schemeClr val="bg2"/>
                </a:solidFill>
                <a:latin typeface="Times New Roman"/>
                <a:cs typeface="Times New Roman"/>
              </a:rPr>
              <a:t> </a:t>
            </a:r>
            <a:r>
              <a:rPr sz="2700" dirty="0">
                <a:solidFill>
                  <a:schemeClr val="bg2"/>
                </a:solidFill>
                <a:latin typeface="Times New Roman"/>
                <a:cs typeface="Times New Roman"/>
              </a:rPr>
              <a:t>is</a:t>
            </a:r>
            <a:r>
              <a:rPr sz="2700" spc="65" dirty="0">
                <a:solidFill>
                  <a:schemeClr val="bg2"/>
                </a:solidFill>
                <a:latin typeface="Times New Roman"/>
                <a:cs typeface="Times New Roman"/>
              </a:rPr>
              <a:t> </a:t>
            </a:r>
            <a:r>
              <a:rPr sz="2700" spc="-10" dirty="0">
                <a:solidFill>
                  <a:schemeClr val="bg2"/>
                </a:solidFill>
                <a:latin typeface="Times New Roman"/>
                <a:cs typeface="Times New Roman"/>
              </a:rPr>
              <a:t>capable </a:t>
            </a:r>
            <a:r>
              <a:rPr sz="2700" dirty="0">
                <a:solidFill>
                  <a:schemeClr val="bg2"/>
                </a:solidFill>
                <a:latin typeface="Times New Roman"/>
                <a:cs typeface="Times New Roman"/>
              </a:rPr>
              <a:t>of</a:t>
            </a:r>
            <a:r>
              <a:rPr sz="2700" spc="-30" dirty="0">
                <a:solidFill>
                  <a:schemeClr val="bg2"/>
                </a:solidFill>
                <a:latin typeface="Times New Roman"/>
                <a:cs typeface="Times New Roman"/>
              </a:rPr>
              <a:t> </a:t>
            </a:r>
            <a:r>
              <a:rPr sz="2700" dirty="0">
                <a:solidFill>
                  <a:schemeClr val="bg2"/>
                </a:solidFill>
                <a:latin typeface="Times New Roman"/>
                <a:cs typeface="Times New Roman"/>
              </a:rPr>
              <a:t>designing,</a:t>
            </a:r>
            <a:r>
              <a:rPr sz="2700" spc="-15" dirty="0">
                <a:solidFill>
                  <a:schemeClr val="bg2"/>
                </a:solidFill>
                <a:latin typeface="Times New Roman"/>
                <a:cs typeface="Times New Roman"/>
              </a:rPr>
              <a:t> </a:t>
            </a:r>
            <a:r>
              <a:rPr sz="2700" dirty="0">
                <a:solidFill>
                  <a:schemeClr val="bg2"/>
                </a:solidFill>
                <a:latin typeface="Times New Roman"/>
                <a:cs typeface="Times New Roman"/>
              </a:rPr>
              <a:t>building</a:t>
            </a:r>
            <a:r>
              <a:rPr sz="2700" spc="-15" dirty="0">
                <a:solidFill>
                  <a:schemeClr val="bg2"/>
                </a:solidFill>
                <a:latin typeface="Times New Roman"/>
                <a:cs typeface="Times New Roman"/>
              </a:rPr>
              <a:t> </a:t>
            </a:r>
            <a:r>
              <a:rPr sz="2700" dirty="0">
                <a:solidFill>
                  <a:schemeClr val="bg2"/>
                </a:solidFill>
                <a:latin typeface="Times New Roman"/>
                <a:cs typeface="Times New Roman"/>
              </a:rPr>
              <a:t>and</a:t>
            </a:r>
            <a:r>
              <a:rPr sz="2700" spc="-20" dirty="0">
                <a:solidFill>
                  <a:schemeClr val="bg2"/>
                </a:solidFill>
                <a:latin typeface="Times New Roman"/>
                <a:cs typeface="Times New Roman"/>
              </a:rPr>
              <a:t> </a:t>
            </a:r>
            <a:r>
              <a:rPr sz="2700" dirty="0">
                <a:solidFill>
                  <a:schemeClr val="bg2"/>
                </a:solidFill>
                <a:latin typeface="Times New Roman"/>
                <a:cs typeface="Times New Roman"/>
              </a:rPr>
              <a:t>testing</a:t>
            </a:r>
            <a:r>
              <a:rPr sz="2700" spc="-15" dirty="0">
                <a:solidFill>
                  <a:schemeClr val="bg2"/>
                </a:solidFill>
                <a:latin typeface="Times New Roman"/>
                <a:cs typeface="Times New Roman"/>
              </a:rPr>
              <a:t> </a:t>
            </a:r>
            <a:r>
              <a:rPr sz="2700" dirty="0">
                <a:solidFill>
                  <a:schemeClr val="bg2"/>
                </a:solidFill>
                <a:latin typeface="Times New Roman"/>
                <a:cs typeface="Times New Roman"/>
              </a:rPr>
              <a:t>an</a:t>
            </a:r>
            <a:r>
              <a:rPr sz="2700" spc="-20" dirty="0">
                <a:solidFill>
                  <a:schemeClr val="bg2"/>
                </a:solidFill>
                <a:latin typeface="Times New Roman"/>
                <a:cs typeface="Times New Roman"/>
              </a:rPr>
              <a:t> </a:t>
            </a:r>
            <a:r>
              <a:rPr sz="2700" dirty="0">
                <a:solidFill>
                  <a:schemeClr val="bg2"/>
                </a:solidFill>
                <a:latin typeface="Times New Roman"/>
                <a:cs typeface="Times New Roman"/>
              </a:rPr>
              <a:t>expert</a:t>
            </a:r>
            <a:r>
              <a:rPr sz="2700" spc="-20" dirty="0">
                <a:solidFill>
                  <a:schemeClr val="bg2"/>
                </a:solidFill>
                <a:latin typeface="Times New Roman"/>
                <a:cs typeface="Times New Roman"/>
              </a:rPr>
              <a:t> </a:t>
            </a:r>
            <a:r>
              <a:rPr sz="2700" spc="-10" dirty="0">
                <a:solidFill>
                  <a:schemeClr val="bg2"/>
                </a:solidFill>
                <a:latin typeface="Times New Roman"/>
                <a:cs typeface="Times New Roman"/>
              </a:rPr>
              <a:t>system. </a:t>
            </a:r>
            <a:r>
              <a:rPr sz="2700" dirty="0">
                <a:solidFill>
                  <a:schemeClr val="bg2"/>
                </a:solidFill>
                <a:latin typeface="Times New Roman"/>
                <a:cs typeface="Times New Roman"/>
              </a:rPr>
              <a:t>He</a:t>
            </a:r>
            <a:r>
              <a:rPr sz="2700" spc="-15" dirty="0">
                <a:solidFill>
                  <a:schemeClr val="bg2"/>
                </a:solidFill>
                <a:latin typeface="Times New Roman"/>
                <a:cs typeface="Times New Roman"/>
              </a:rPr>
              <a:t> </a:t>
            </a:r>
            <a:r>
              <a:rPr sz="2700" dirty="0">
                <a:solidFill>
                  <a:schemeClr val="bg2"/>
                </a:solidFill>
                <a:latin typeface="Times New Roman"/>
                <a:cs typeface="Times New Roman"/>
              </a:rPr>
              <a:t>or</a:t>
            </a:r>
            <a:r>
              <a:rPr sz="2700" spc="-10" dirty="0">
                <a:solidFill>
                  <a:schemeClr val="bg2"/>
                </a:solidFill>
                <a:latin typeface="Times New Roman"/>
                <a:cs typeface="Times New Roman"/>
              </a:rPr>
              <a:t> </a:t>
            </a:r>
            <a:r>
              <a:rPr sz="2700" dirty="0">
                <a:solidFill>
                  <a:schemeClr val="bg2"/>
                </a:solidFill>
                <a:latin typeface="Times New Roman"/>
                <a:cs typeface="Times New Roman"/>
              </a:rPr>
              <a:t>she</a:t>
            </a:r>
            <a:r>
              <a:rPr sz="2700" spc="-25" dirty="0">
                <a:solidFill>
                  <a:schemeClr val="bg2"/>
                </a:solidFill>
                <a:latin typeface="Times New Roman"/>
                <a:cs typeface="Times New Roman"/>
              </a:rPr>
              <a:t> </a:t>
            </a:r>
            <a:r>
              <a:rPr sz="2700" dirty="0">
                <a:solidFill>
                  <a:schemeClr val="bg2"/>
                </a:solidFill>
                <a:latin typeface="Times New Roman"/>
                <a:cs typeface="Times New Roman"/>
              </a:rPr>
              <a:t>interviews</a:t>
            </a:r>
            <a:r>
              <a:rPr sz="2700" spc="-15" dirty="0">
                <a:solidFill>
                  <a:schemeClr val="bg2"/>
                </a:solidFill>
                <a:latin typeface="Times New Roman"/>
                <a:cs typeface="Times New Roman"/>
              </a:rPr>
              <a:t> </a:t>
            </a:r>
            <a:r>
              <a:rPr sz="2700" dirty="0">
                <a:solidFill>
                  <a:schemeClr val="bg2"/>
                </a:solidFill>
                <a:latin typeface="Times New Roman"/>
                <a:cs typeface="Times New Roman"/>
              </a:rPr>
              <a:t>the</a:t>
            </a:r>
            <a:r>
              <a:rPr sz="2700" spc="-15" dirty="0">
                <a:solidFill>
                  <a:schemeClr val="bg2"/>
                </a:solidFill>
                <a:latin typeface="Times New Roman"/>
                <a:cs typeface="Times New Roman"/>
              </a:rPr>
              <a:t> </a:t>
            </a:r>
            <a:r>
              <a:rPr sz="2700" dirty="0">
                <a:solidFill>
                  <a:schemeClr val="bg2"/>
                </a:solidFill>
                <a:latin typeface="Times New Roman"/>
                <a:cs typeface="Times New Roman"/>
              </a:rPr>
              <a:t>domain</a:t>
            </a:r>
            <a:r>
              <a:rPr sz="2700" spc="-10" dirty="0">
                <a:solidFill>
                  <a:schemeClr val="bg2"/>
                </a:solidFill>
                <a:latin typeface="Times New Roman"/>
                <a:cs typeface="Times New Roman"/>
              </a:rPr>
              <a:t> </a:t>
            </a:r>
            <a:r>
              <a:rPr sz="2700" dirty="0">
                <a:solidFill>
                  <a:schemeClr val="bg2"/>
                </a:solidFill>
                <a:latin typeface="Times New Roman"/>
                <a:cs typeface="Times New Roman"/>
              </a:rPr>
              <a:t>expert</a:t>
            </a:r>
            <a:r>
              <a:rPr sz="2700" spc="-5" dirty="0">
                <a:solidFill>
                  <a:schemeClr val="bg2"/>
                </a:solidFill>
                <a:latin typeface="Times New Roman"/>
                <a:cs typeface="Times New Roman"/>
              </a:rPr>
              <a:t> </a:t>
            </a:r>
            <a:r>
              <a:rPr sz="2700" dirty="0">
                <a:solidFill>
                  <a:schemeClr val="bg2"/>
                </a:solidFill>
                <a:latin typeface="Times New Roman"/>
                <a:cs typeface="Times New Roman"/>
              </a:rPr>
              <a:t>to</a:t>
            </a:r>
            <a:r>
              <a:rPr sz="2700" spc="-10" dirty="0">
                <a:solidFill>
                  <a:schemeClr val="bg2"/>
                </a:solidFill>
                <a:latin typeface="Times New Roman"/>
                <a:cs typeface="Times New Roman"/>
              </a:rPr>
              <a:t> </a:t>
            </a:r>
            <a:r>
              <a:rPr sz="2700" dirty="0">
                <a:solidFill>
                  <a:schemeClr val="bg2"/>
                </a:solidFill>
                <a:latin typeface="Times New Roman"/>
                <a:cs typeface="Times New Roman"/>
              </a:rPr>
              <a:t>find</a:t>
            </a:r>
            <a:r>
              <a:rPr sz="2700" spc="-10" dirty="0">
                <a:solidFill>
                  <a:schemeClr val="bg2"/>
                </a:solidFill>
                <a:latin typeface="Times New Roman"/>
                <a:cs typeface="Times New Roman"/>
              </a:rPr>
              <a:t> </a:t>
            </a:r>
            <a:r>
              <a:rPr sz="2700" spc="-25" dirty="0">
                <a:solidFill>
                  <a:schemeClr val="bg2"/>
                </a:solidFill>
                <a:latin typeface="Times New Roman"/>
                <a:cs typeface="Times New Roman"/>
              </a:rPr>
              <a:t>out </a:t>
            </a:r>
            <a:r>
              <a:rPr sz="2700" dirty="0">
                <a:solidFill>
                  <a:schemeClr val="bg2"/>
                </a:solidFill>
                <a:latin typeface="Times New Roman"/>
                <a:cs typeface="Times New Roman"/>
              </a:rPr>
              <a:t>how</a:t>
            </a:r>
            <a:r>
              <a:rPr sz="2700" spc="-25" dirty="0">
                <a:solidFill>
                  <a:schemeClr val="bg2"/>
                </a:solidFill>
                <a:latin typeface="Times New Roman"/>
                <a:cs typeface="Times New Roman"/>
              </a:rPr>
              <a:t> </a:t>
            </a:r>
            <a:r>
              <a:rPr sz="2700" dirty="0">
                <a:solidFill>
                  <a:schemeClr val="bg2"/>
                </a:solidFill>
                <a:latin typeface="Times New Roman"/>
                <a:cs typeface="Times New Roman"/>
              </a:rPr>
              <a:t>a</a:t>
            </a:r>
            <a:r>
              <a:rPr sz="2700" spc="-15" dirty="0">
                <a:solidFill>
                  <a:schemeClr val="bg2"/>
                </a:solidFill>
                <a:latin typeface="Times New Roman"/>
                <a:cs typeface="Times New Roman"/>
              </a:rPr>
              <a:t> </a:t>
            </a:r>
            <a:r>
              <a:rPr sz="2700" dirty="0">
                <a:solidFill>
                  <a:schemeClr val="bg2"/>
                </a:solidFill>
                <a:latin typeface="Times New Roman"/>
                <a:cs typeface="Times New Roman"/>
              </a:rPr>
              <a:t>particular</a:t>
            </a:r>
            <a:r>
              <a:rPr sz="2700" spc="-15" dirty="0">
                <a:solidFill>
                  <a:schemeClr val="bg2"/>
                </a:solidFill>
                <a:latin typeface="Times New Roman"/>
                <a:cs typeface="Times New Roman"/>
              </a:rPr>
              <a:t> </a:t>
            </a:r>
            <a:r>
              <a:rPr sz="2700" dirty="0">
                <a:solidFill>
                  <a:schemeClr val="bg2"/>
                </a:solidFill>
                <a:latin typeface="Times New Roman"/>
                <a:cs typeface="Times New Roman"/>
              </a:rPr>
              <a:t>problem</a:t>
            </a:r>
            <a:r>
              <a:rPr sz="2700" spc="-20" dirty="0">
                <a:solidFill>
                  <a:schemeClr val="bg2"/>
                </a:solidFill>
                <a:latin typeface="Times New Roman"/>
                <a:cs typeface="Times New Roman"/>
              </a:rPr>
              <a:t> </a:t>
            </a:r>
            <a:r>
              <a:rPr sz="2700" dirty="0">
                <a:solidFill>
                  <a:schemeClr val="bg2"/>
                </a:solidFill>
                <a:latin typeface="Times New Roman"/>
                <a:cs typeface="Times New Roman"/>
              </a:rPr>
              <a:t>is</a:t>
            </a:r>
            <a:r>
              <a:rPr sz="2700" spc="-20" dirty="0">
                <a:solidFill>
                  <a:schemeClr val="bg2"/>
                </a:solidFill>
                <a:latin typeface="Times New Roman"/>
                <a:cs typeface="Times New Roman"/>
              </a:rPr>
              <a:t> </a:t>
            </a:r>
            <a:r>
              <a:rPr sz="2700" dirty="0">
                <a:solidFill>
                  <a:schemeClr val="bg2"/>
                </a:solidFill>
                <a:latin typeface="Times New Roman"/>
                <a:cs typeface="Times New Roman"/>
              </a:rPr>
              <a:t>solved.</a:t>
            </a:r>
            <a:r>
              <a:rPr sz="2700" spc="-5" dirty="0">
                <a:solidFill>
                  <a:schemeClr val="bg2"/>
                </a:solidFill>
                <a:latin typeface="Times New Roman"/>
                <a:cs typeface="Times New Roman"/>
              </a:rPr>
              <a:t> </a:t>
            </a:r>
            <a:r>
              <a:rPr sz="2700" dirty="0">
                <a:solidFill>
                  <a:schemeClr val="bg2"/>
                </a:solidFill>
                <a:latin typeface="Times New Roman"/>
                <a:cs typeface="Times New Roman"/>
              </a:rPr>
              <a:t>The</a:t>
            </a:r>
            <a:r>
              <a:rPr sz="2700" spc="-15" dirty="0">
                <a:solidFill>
                  <a:schemeClr val="bg2"/>
                </a:solidFill>
                <a:latin typeface="Times New Roman"/>
                <a:cs typeface="Times New Roman"/>
              </a:rPr>
              <a:t> </a:t>
            </a:r>
            <a:r>
              <a:rPr sz="2700" spc="-10" dirty="0">
                <a:solidFill>
                  <a:schemeClr val="bg2"/>
                </a:solidFill>
                <a:latin typeface="Times New Roman"/>
                <a:cs typeface="Times New Roman"/>
              </a:rPr>
              <a:t>knowledge </a:t>
            </a:r>
            <a:r>
              <a:rPr sz="2700" dirty="0">
                <a:solidFill>
                  <a:schemeClr val="bg2"/>
                </a:solidFill>
                <a:latin typeface="Times New Roman"/>
                <a:cs typeface="Times New Roman"/>
              </a:rPr>
              <a:t>engineer</a:t>
            </a:r>
            <a:r>
              <a:rPr sz="2700" spc="-30" dirty="0">
                <a:solidFill>
                  <a:schemeClr val="bg2"/>
                </a:solidFill>
                <a:latin typeface="Times New Roman"/>
                <a:cs typeface="Times New Roman"/>
              </a:rPr>
              <a:t> </a:t>
            </a:r>
            <a:r>
              <a:rPr sz="2700" dirty="0">
                <a:solidFill>
                  <a:schemeClr val="bg2"/>
                </a:solidFill>
                <a:latin typeface="Times New Roman"/>
                <a:cs typeface="Times New Roman"/>
              </a:rPr>
              <a:t>establishes</a:t>
            </a:r>
            <a:r>
              <a:rPr sz="2700" spc="-30" dirty="0">
                <a:solidFill>
                  <a:schemeClr val="bg2"/>
                </a:solidFill>
                <a:latin typeface="Times New Roman"/>
                <a:cs typeface="Times New Roman"/>
              </a:rPr>
              <a:t> </a:t>
            </a:r>
            <a:r>
              <a:rPr sz="2700" dirty="0">
                <a:solidFill>
                  <a:schemeClr val="bg2"/>
                </a:solidFill>
                <a:latin typeface="Times New Roman"/>
                <a:cs typeface="Times New Roman"/>
              </a:rPr>
              <a:t>what</a:t>
            </a:r>
            <a:r>
              <a:rPr sz="2700" spc="-35" dirty="0">
                <a:solidFill>
                  <a:schemeClr val="bg2"/>
                </a:solidFill>
                <a:latin typeface="Times New Roman"/>
                <a:cs typeface="Times New Roman"/>
              </a:rPr>
              <a:t> </a:t>
            </a:r>
            <a:r>
              <a:rPr sz="2700" dirty="0">
                <a:solidFill>
                  <a:schemeClr val="bg2"/>
                </a:solidFill>
                <a:latin typeface="Times New Roman"/>
                <a:cs typeface="Times New Roman"/>
              </a:rPr>
              <a:t>reasoning</a:t>
            </a:r>
            <a:r>
              <a:rPr sz="2700" spc="-25" dirty="0">
                <a:solidFill>
                  <a:schemeClr val="bg2"/>
                </a:solidFill>
                <a:latin typeface="Times New Roman"/>
                <a:cs typeface="Times New Roman"/>
              </a:rPr>
              <a:t> </a:t>
            </a:r>
            <a:r>
              <a:rPr sz="2700" dirty="0">
                <a:solidFill>
                  <a:schemeClr val="bg2"/>
                </a:solidFill>
                <a:latin typeface="Times New Roman"/>
                <a:cs typeface="Times New Roman"/>
              </a:rPr>
              <a:t>methods</a:t>
            </a:r>
            <a:r>
              <a:rPr sz="2700" spc="-30" dirty="0">
                <a:solidFill>
                  <a:schemeClr val="bg2"/>
                </a:solidFill>
                <a:latin typeface="Times New Roman"/>
                <a:cs typeface="Times New Roman"/>
              </a:rPr>
              <a:t> </a:t>
            </a:r>
            <a:r>
              <a:rPr sz="2700" spc="-25" dirty="0">
                <a:solidFill>
                  <a:schemeClr val="bg2"/>
                </a:solidFill>
                <a:latin typeface="Times New Roman"/>
                <a:cs typeface="Times New Roman"/>
              </a:rPr>
              <a:t>the </a:t>
            </a:r>
            <a:r>
              <a:rPr sz="2700" dirty="0">
                <a:solidFill>
                  <a:schemeClr val="bg2"/>
                </a:solidFill>
                <a:latin typeface="Times New Roman"/>
                <a:cs typeface="Times New Roman"/>
              </a:rPr>
              <a:t>expert</a:t>
            </a:r>
            <a:r>
              <a:rPr sz="2700" spc="-25" dirty="0">
                <a:solidFill>
                  <a:schemeClr val="bg2"/>
                </a:solidFill>
                <a:latin typeface="Times New Roman"/>
                <a:cs typeface="Times New Roman"/>
              </a:rPr>
              <a:t> </a:t>
            </a:r>
            <a:r>
              <a:rPr sz="2700" dirty="0">
                <a:solidFill>
                  <a:schemeClr val="bg2"/>
                </a:solidFill>
                <a:latin typeface="Times New Roman"/>
                <a:cs typeface="Times New Roman"/>
              </a:rPr>
              <a:t>uses</a:t>
            </a:r>
            <a:r>
              <a:rPr sz="2700" spc="-15" dirty="0">
                <a:solidFill>
                  <a:schemeClr val="bg2"/>
                </a:solidFill>
                <a:latin typeface="Times New Roman"/>
                <a:cs typeface="Times New Roman"/>
              </a:rPr>
              <a:t> </a:t>
            </a:r>
            <a:r>
              <a:rPr sz="2700" dirty="0">
                <a:solidFill>
                  <a:schemeClr val="bg2"/>
                </a:solidFill>
                <a:latin typeface="Times New Roman"/>
                <a:cs typeface="Times New Roman"/>
              </a:rPr>
              <a:t>to</a:t>
            </a:r>
            <a:r>
              <a:rPr sz="2700" spc="-10" dirty="0">
                <a:solidFill>
                  <a:schemeClr val="bg2"/>
                </a:solidFill>
                <a:latin typeface="Times New Roman"/>
                <a:cs typeface="Times New Roman"/>
              </a:rPr>
              <a:t> </a:t>
            </a:r>
            <a:r>
              <a:rPr sz="2700" dirty="0">
                <a:solidFill>
                  <a:schemeClr val="bg2"/>
                </a:solidFill>
                <a:latin typeface="Times New Roman"/>
                <a:cs typeface="Times New Roman"/>
              </a:rPr>
              <a:t>handle</a:t>
            </a:r>
            <a:r>
              <a:rPr sz="2700" spc="-10" dirty="0">
                <a:solidFill>
                  <a:schemeClr val="bg2"/>
                </a:solidFill>
                <a:latin typeface="Times New Roman"/>
                <a:cs typeface="Times New Roman"/>
              </a:rPr>
              <a:t> </a:t>
            </a:r>
            <a:r>
              <a:rPr sz="2700" dirty="0">
                <a:solidFill>
                  <a:schemeClr val="bg2"/>
                </a:solidFill>
                <a:latin typeface="Times New Roman"/>
                <a:cs typeface="Times New Roman"/>
              </a:rPr>
              <a:t>facts</a:t>
            </a:r>
            <a:r>
              <a:rPr sz="2700" spc="-15" dirty="0">
                <a:solidFill>
                  <a:schemeClr val="bg2"/>
                </a:solidFill>
                <a:latin typeface="Times New Roman"/>
                <a:cs typeface="Times New Roman"/>
              </a:rPr>
              <a:t> </a:t>
            </a:r>
            <a:r>
              <a:rPr sz="2700" dirty="0">
                <a:solidFill>
                  <a:schemeClr val="bg2"/>
                </a:solidFill>
                <a:latin typeface="Times New Roman"/>
                <a:cs typeface="Times New Roman"/>
              </a:rPr>
              <a:t>and</a:t>
            </a:r>
            <a:r>
              <a:rPr sz="2700" spc="-10" dirty="0">
                <a:solidFill>
                  <a:schemeClr val="bg2"/>
                </a:solidFill>
                <a:latin typeface="Times New Roman"/>
                <a:cs typeface="Times New Roman"/>
              </a:rPr>
              <a:t> </a:t>
            </a:r>
            <a:r>
              <a:rPr sz="2700" dirty="0">
                <a:solidFill>
                  <a:schemeClr val="bg2"/>
                </a:solidFill>
                <a:latin typeface="Times New Roman"/>
                <a:cs typeface="Times New Roman"/>
              </a:rPr>
              <a:t>rules</a:t>
            </a:r>
            <a:r>
              <a:rPr sz="2700" spc="-15" dirty="0">
                <a:solidFill>
                  <a:schemeClr val="bg2"/>
                </a:solidFill>
                <a:latin typeface="Times New Roman"/>
                <a:cs typeface="Times New Roman"/>
              </a:rPr>
              <a:t> </a:t>
            </a:r>
            <a:r>
              <a:rPr sz="2700" dirty="0">
                <a:solidFill>
                  <a:schemeClr val="bg2"/>
                </a:solidFill>
                <a:latin typeface="Times New Roman"/>
                <a:cs typeface="Times New Roman"/>
              </a:rPr>
              <a:t>and</a:t>
            </a:r>
            <a:r>
              <a:rPr sz="2700" spc="-10" dirty="0">
                <a:solidFill>
                  <a:schemeClr val="bg2"/>
                </a:solidFill>
                <a:latin typeface="Times New Roman"/>
                <a:cs typeface="Times New Roman"/>
              </a:rPr>
              <a:t> decides </a:t>
            </a:r>
            <a:r>
              <a:rPr sz="2700" dirty="0">
                <a:solidFill>
                  <a:schemeClr val="bg2"/>
                </a:solidFill>
                <a:latin typeface="Times New Roman"/>
                <a:cs typeface="Times New Roman"/>
              </a:rPr>
              <a:t>how</a:t>
            </a:r>
            <a:r>
              <a:rPr sz="2700" spc="-25" dirty="0">
                <a:solidFill>
                  <a:schemeClr val="bg2"/>
                </a:solidFill>
                <a:latin typeface="Times New Roman"/>
                <a:cs typeface="Times New Roman"/>
              </a:rPr>
              <a:t> </a:t>
            </a:r>
            <a:r>
              <a:rPr sz="2700" dirty="0">
                <a:solidFill>
                  <a:schemeClr val="bg2"/>
                </a:solidFill>
                <a:latin typeface="Times New Roman"/>
                <a:cs typeface="Times New Roman"/>
              </a:rPr>
              <a:t>to</a:t>
            </a:r>
            <a:r>
              <a:rPr sz="2700" spc="-10" dirty="0">
                <a:solidFill>
                  <a:schemeClr val="bg2"/>
                </a:solidFill>
                <a:latin typeface="Times New Roman"/>
                <a:cs typeface="Times New Roman"/>
              </a:rPr>
              <a:t> </a:t>
            </a:r>
            <a:r>
              <a:rPr sz="2700" dirty="0">
                <a:solidFill>
                  <a:schemeClr val="bg2"/>
                </a:solidFill>
                <a:latin typeface="Times New Roman"/>
                <a:cs typeface="Times New Roman"/>
              </a:rPr>
              <a:t>represent</a:t>
            </a:r>
            <a:r>
              <a:rPr sz="2700" spc="-20" dirty="0">
                <a:solidFill>
                  <a:schemeClr val="bg2"/>
                </a:solidFill>
                <a:latin typeface="Times New Roman"/>
                <a:cs typeface="Times New Roman"/>
              </a:rPr>
              <a:t> </a:t>
            </a:r>
            <a:r>
              <a:rPr sz="2700" dirty="0">
                <a:solidFill>
                  <a:schemeClr val="bg2"/>
                </a:solidFill>
                <a:latin typeface="Times New Roman"/>
                <a:cs typeface="Times New Roman"/>
              </a:rPr>
              <a:t>them</a:t>
            </a:r>
            <a:r>
              <a:rPr sz="2700" spc="-10" dirty="0">
                <a:solidFill>
                  <a:schemeClr val="bg2"/>
                </a:solidFill>
                <a:latin typeface="Times New Roman"/>
                <a:cs typeface="Times New Roman"/>
              </a:rPr>
              <a:t> </a:t>
            </a:r>
            <a:r>
              <a:rPr sz="2700" dirty="0">
                <a:solidFill>
                  <a:schemeClr val="bg2"/>
                </a:solidFill>
                <a:latin typeface="Times New Roman"/>
                <a:cs typeface="Times New Roman"/>
              </a:rPr>
              <a:t>in</a:t>
            </a:r>
            <a:r>
              <a:rPr sz="2700" spc="-15" dirty="0">
                <a:solidFill>
                  <a:schemeClr val="bg2"/>
                </a:solidFill>
                <a:latin typeface="Times New Roman"/>
                <a:cs typeface="Times New Roman"/>
              </a:rPr>
              <a:t> </a:t>
            </a:r>
            <a:r>
              <a:rPr sz="2700" dirty="0">
                <a:solidFill>
                  <a:schemeClr val="bg2"/>
                </a:solidFill>
                <a:latin typeface="Times New Roman"/>
                <a:cs typeface="Times New Roman"/>
              </a:rPr>
              <a:t>the</a:t>
            </a:r>
            <a:r>
              <a:rPr sz="2700" spc="-5" dirty="0">
                <a:solidFill>
                  <a:schemeClr val="bg2"/>
                </a:solidFill>
                <a:latin typeface="Times New Roman"/>
                <a:cs typeface="Times New Roman"/>
              </a:rPr>
              <a:t> </a:t>
            </a:r>
            <a:r>
              <a:rPr sz="2700" dirty="0">
                <a:solidFill>
                  <a:schemeClr val="bg2"/>
                </a:solidFill>
                <a:latin typeface="Times New Roman"/>
                <a:cs typeface="Times New Roman"/>
              </a:rPr>
              <a:t>expert</a:t>
            </a:r>
            <a:r>
              <a:rPr sz="2700" spc="-15" dirty="0">
                <a:solidFill>
                  <a:schemeClr val="bg2"/>
                </a:solidFill>
                <a:latin typeface="Times New Roman"/>
                <a:cs typeface="Times New Roman"/>
              </a:rPr>
              <a:t> </a:t>
            </a:r>
            <a:r>
              <a:rPr sz="2700" spc="-10" dirty="0">
                <a:solidFill>
                  <a:schemeClr val="bg2"/>
                </a:solidFill>
                <a:latin typeface="Times New Roman"/>
                <a:cs typeface="Times New Roman"/>
              </a:rPr>
              <a:t>system.</a:t>
            </a:r>
            <a:r>
              <a:rPr sz="2700" dirty="0">
                <a:solidFill>
                  <a:schemeClr val="bg2"/>
                </a:solidFill>
                <a:latin typeface="Times New Roman"/>
                <a:cs typeface="Times New Roman"/>
              </a:rPr>
              <a:t>	</a:t>
            </a:r>
            <a:endParaRPr lang="en-US" sz="2700" dirty="0">
              <a:solidFill>
                <a:schemeClr val="bg2"/>
              </a:solidFill>
              <a:latin typeface="Times New Roman"/>
              <a:cs typeface="Times New Roman"/>
            </a:endParaRPr>
          </a:p>
          <a:p>
            <a:pPr marL="354965" marR="5080" indent="-342900" algn="just">
              <a:spcBef>
                <a:spcPts val="100"/>
              </a:spcBef>
              <a:buSzPct val="76666"/>
              <a:buFont typeface="Arial"/>
              <a:buChar char="■"/>
              <a:tabLst>
                <a:tab pos="355600" algn="l"/>
                <a:tab pos="2313940" algn="l"/>
                <a:tab pos="7200265" algn="l"/>
              </a:tabLst>
            </a:pPr>
            <a:r>
              <a:rPr sz="2700" spc="-25" dirty="0">
                <a:solidFill>
                  <a:schemeClr val="bg2"/>
                </a:solidFill>
                <a:latin typeface="Times New Roman"/>
                <a:cs typeface="Times New Roman"/>
              </a:rPr>
              <a:t>The </a:t>
            </a:r>
            <a:r>
              <a:rPr sz="2700" dirty="0">
                <a:solidFill>
                  <a:schemeClr val="bg2"/>
                </a:solidFill>
                <a:latin typeface="Times New Roman"/>
                <a:cs typeface="Times New Roman"/>
              </a:rPr>
              <a:t>knowledge</a:t>
            </a:r>
            <a:r>
              <a:rPr sz="2700" spc="-35" dirty="0">
                <a:solidFill>
                  <a:schemeClr val="bg2"/>
                </a:solidFill>
                <a:latin typeface="Times New Roman"/>
                <a:cs typeface="Times New Roman"/>
              </a:rPr>
              <a:t> </a:t>
            </a:r>
            <a:r>
              <a:rPr sz="2700" dirty="0">
                <a:solidFill>
                  <a:schemeClr val="bg2"/>
                </a:solidFill>
                <a:latin typeface="Times New Roman"/>
                <a:cs typeface="Times New Roman"/>
              </a:rPr>
              <a:t>engineer</a:t>
            </a:r>
            <a:r>
              <a:rPr sz="2700" spc="-30" dirty="0">
                <a:solidFill>
                  <a:schemeClr val="bg2"/>
                </a:solidFill>
                <a:latin typeface="Times New Roman"/>
                <a:cs typeface="Times New Roman"/>
              </a:rPr>
              <a:t> </a:t>
            </a:r>
            <a:r>
              <a:rPr sz="2700" dirty="0">
                <a:solidFill>
                  <a:schemeClr val="bg2"/>
                </a:solidFill>
                <a:latin typeface="Times New Roman"/>
                <a:cs typeface="Times New Roman"/>
              </a:rPr>
              <a:t>then</a:t>
            </a:r>
            <a:r>
              <a:rPr sz="2700" spc="-25" dirty="0">
                <a:solidFill>
                  <a:schemeClr val="bg2"/>
                </a:solidFill>
                <a:latin typeface="Times New Roman"/>
                <a:cs typeface="Times New Roman"/>
              </a:rPr>
              <a:t> </a:t>
            </a:r>
            <a:r>
              <a:rPr sz="2700" dirty="0">
                <a:solidFill>
                  <a:schemeClr val="bg2"/>
                </a:solidFill>
                <a:latin typeface="Times New Roman"/>
                <a:cs typeface="Times New Roman"/>
              </a:rPr>
              <a:t>chooses</a:t>
            </a:r>
            <a:r>
              <a:rPr sz="2700" spc="-25" dirty="0">
                <a:solidFill>
                  <a:schemeClr val="bg2"/>
                </a:solidFill>
                <a:latin typeface="Times New Roman"/>
                <a:cs typeface="Times New Roman"/>
              </a:rPr>
              <a:t> </a:t>
            </a:r>
            <a:r>
              <a:rPr sz="2700" spc="-20" dirty="0">
                <a:solidFill>
                  <a:schemeClr val="bg2"/>
                </a:solidFill>
                <a:latin typeface="Times New Roman"/>
                <a:cs typeface="Times New Roman"/>
              </a:rPr>
              <a:t>some </a:t>
            </a:r>
            <a:r>
              <a:rPr sz="2700" dirty="0">
                <a:solidFill>
                  <a:schemeClr val="bg2"/>
                </a:solidFill>
                <a:latin typeface="Times New Roman"/>
                <a:cs typeface="Times New Roman"/>
              </a:rPr>
              <a:t>development</a:t>
            </a:r>
            <a:r>
              <a:rPr sz="2700" spc="-35" dirty="0">
                <a:solidFill>
                  <a:schemeClr val="bg2"/>
                </a:solidFill>
                <a:latin typeface="Times New Roman"/>
                <a:cs typeface="Times New Roman"/>
              </a:rPr>
              <a:t> </a:t>
            </a:r>
            <a:r>
              <a:rPr sz="2700" dirty="0">
                <a:solidFill>
                  <a:schemeClr val="bg2"/>
                </a:solidFill>
                <a:latin typeface="Times New Roman"/>
                <a:cs typeface="Times New Roman"/>
              </a:rPr>
              <a:t>software</a:t>
            </a:r>
            <a:r>
              <a:rPr sz="2700" spc="-20" dirty="0">
                <a:solidFill>
                  <a:schemeClr val="bg2"/>
                </a:solidFill>
                <a:latin typeface="Times New Roman"/>
                <a:cs typeface="Times New Roman"/>
              </a:rPr>
              <a:t> </a:t>
            </a:r>
            <a:r>
              <a:rPr sz="2700" dirty="0">
                <a:solidFill>
                  <a:schemeClr val="bg2"/>
                </a:solidFill>
                <a:latin typeface="Times New Roman"/>
                <a:cs typeface="Times New Roman"/>
              </a:rPr>
              <a:t>or</a:t>
            </a:r>
            <a:r>
              <a:rPr sz="2700" spc="-20" dirty="0">
                <a:solidFill>
                  <a:schemeClr val="bg2"/>
                </a:solidFill>
                <a:latin typeface="Times New Roman"/>
                <a:cs typeface="Times New Roman"/>
              </a:rPr>
              <a:t> </a:t>
            </a:r>
            <a:r>
              <a:rPr sz="2700" dirty="0">
                <a:solidFill>
                  <a:schemeClr val="bg2"/>
                </a:solidFill>
                <a:latin typeface="Times New Roman"/>
                <a:cs typeface="Times New Roman"/>
              </a:rPr>
              <a:t>an</a:t>
            </a:r>
            <a:r>
              <a:rPr sz="2700" spc="-5" dirty="0">
                <a:solidFill>
                  <a:schemeClr val="bg2"/>
                </a:solidFill>
                <a:latin typeface="Times New Roman"/>
                <a:cs typeface="Times New Roman"/>
              </a:rPr>
              <a:t> </a:t>
            </a:r>
            <a:r>
              <a:rPr sz="2700" dirty="0">
                <a:solidFill>
                  <a:schemeClr val="bg2"/>
                </a:solidFill>
                <a:latin typeface="Times New Roman"/>
                <a:cs typeface="Times New Roman"/>
              </a:rPr>
              <a:t>expert</a:t>
            </a:r>
            <a:r>
              <a:rPr sz="2700" spc="-25" dirty="0">
                <a:solidFill>
                  <a:schemeClr val="bg2"/>
                </a:solidFill>
                <a:latin typeface="Times New Roman"/>
                <a:cs typeface="Times New Roman"/>
              </a:rPr>
              <a:t> </a:t>
            </a:r>
            <a:r>
              <a:rPr sz="2700" dirty="0">
                <a:solidFill>
                  <a:schemeClr val="bg2"/>
                </a:solidFill>
                <a:latin typeface="Times New Roman"/>
                <a:cs typeface="Times New Roman"/>
              </a:rPr>
              <a:t>system</a:t>
            </a:r>
            <a:r>
              <a:rPr sz="2700" spc="-25" dirty="0">
                <a:solidFill>
                  <a:schemeClr val="bg2"/>
                </a:solidFill>
                <a:latin typeface="Times New Roman"/>
                <a:cs typeface="Times New Roman"/>
              </a:rPr>
              <a:t> </a:t>
            </a:r>
            <a:r>
              <a:rPr sz="2700" dirty="0">
                <a:solidFill>
                  <a:schemeClr val="bg2"/>
                </a:solidFill>
                <a:latin typeface="Times New Roman"/>
                <a:cs typeface="Times New Roman"/>
              </a:rPr>
              <a:t>shell, </a:t>
            </a:r>
            <a:r>
              <a:rPr sz="2700" spc="-25" dirty="0">
                <a:solidFill>
                  <a:schemeClr val="bg2"/>
                </a:solidFill>
                <a:latin typeface="Times New Roman"/>
                <a:cs typeface="Times New Roman"/>
              </a:rPr>
              <a:t>or </a:t>
            </a:r>
            <a:r>
              <a:rPr sz="2700" dirty="0">
                <a:solidFill>
                  <a:schemeClr val="bg2"/>
                </a:solidFill>
                <a:latin typeface="Times New Roman"/>
                <a:cs typeface="Times New Roman"/>
              </a:rPr>
              <a:t>looks</a:t>
            </a:r>
            <a:r>
              <a:rPr sz="2700" spc="-35" dirty="0">
                <a:solidFill>
                  <a:schemeClr val="bg2"/>
                </a:solidFill>
                <a:latin typeface="Times New Roman"/>
                <a:cs typeface="Times New Roman"/>
              </a:rPr>
              <a:t> </a:t>
            </a:r>
            <a:r>
              <a:rPr sz="2700" dirty="0">
                <a:solidFill>
                  <a:schemeClr val="bg2"/>
                </a:solidFill>
                <a:latin typeface="Times New Roman"/>
                <a:cs typeface="Times New Roman"/>
              </a:rPr>
              <a:t>at</a:t>
            </a:r>
            <a:r>
              <a:rPr sz="2700" spc="-25" dirty="0">
                <a:solidFill>
                  <a:schemeClr val="bg2"/>
                </a:solidFill>
                <a:latin typeface="Times New Roman"/>
                <a:cs typeface="Times New Roman"/>
              </a:rPr>
              <a:t> </a:t>
            </a:r>
            <a:r>
              <a:rPr sz="2700" dirty="0">
                <a:solidFill>
                  <a:schemeClr val="bg2"/>
                </a:solidFill>
                <a:latin typeface="Times New Roman"/>
                <a:cs typeface="Times New Roman"/>
              </a:rPr>
              <a:t>programming</a:t>
            </a:r>
            <a:r>
              <a:rPr sz="2700" spc="-20" dirty="0">
                <a:solidFill>
                  <a:schemeClr val="bg2"/>
                </a:solidFill>
                <a:latin typeface="Times New Roman"/>
                <a:cs typeface="Times New Roman"/>
              </a:rPr>
              <a:t> </a:t>
            </a:r>
            <a:r>
              <a:rPr sz="2700" dirty="0">
                <a:solidFill>
                  <a:schemeClr val="bg2"/>
                </a:solidFill>
                <a:latin typeface="Times New Roman"/>
                <a:cs typeface="Times New Roman"/>
              </a:rPr>
              <a:t>languages</a:t>
            </a:r>
            <a:r>
              <a:rPr sz="2700" spc="-25" dirty="0">
                <a:solidFill>
                  <a:schemeClr val="bg2"/>
                </a:solidFill>
                <a:latin typeface="Times New Roman"/>
                <a:cs typeface="Times New Roman"/>
              </a:rPr>
              <a:t> </a:t>
            </a:r>
            <a:r>
              <a:rPr sz="2700" dirty="0">
                <a:solidFill>
                  <a:schemeClr val="bg2"/>
                </a:solidFill>
                <a:latin typeface="Times New Roman"/>
                <a:cs typeface="Times New Roman"/>
              </a:rPr>
              <a:t>for</a:t>
            </a:r>
            <a:r>
              <a:rPr sz="2700" spc="-20" dirty="0">
                <a:solidFill>
                  <a:schemeClr val="bg2"/>
                </a:solidFill>
                <a:latin typeface="Times New Roman"/>
                <a:cs typeface="Times New Roman"/>
              </a:rPr>
              <a:t> </a:t>
            </a:r>
            <a:r>
              <a:rPr sz="2700" dirty="0">
                <a:solidFill>
                  <a:schemeClr val="bg2"/>
                </a:solidFill>
                <a:latin typeface="Times New Roman"/>
                <a:cs typeface="Times New Roman"/>
              </a:rPr>
              <a:t>encoding</a:t>
            </a:r>
            <a:r>
              <a:rPr sz="2700" spc="-5" dirty="0">
                <a:solidFill>
                  <a:schemeClr val="bg2"/>
                </a:solidFill>
                <a:latin typeface="Times New Roman"/>
                <a:cs typeface="Times New Roman"/>
              </a:rPr>
              <a:t> </a:t>
            </a:r>
            <a:r>
              <a:rPr sz="2700" spc="-25" dirty="0">
                <a:solidFill>
                  <a:schemeClr val="bg2"/>
                </a:solidFill>
                <a:latin typeface="Times New Roman"/>
                <a:cs typeface="Times New Roman"/>
              </a:rPr>
              <a:t>the </a:t>
            </a:r>
            <a:r>
              <a:rPr sz="2700" spc="-10" dirty="0">
                <a:solidFill>
                  <a:schemeClr val="bg2"/>
                </a:solidFill>
                <a:latin typeface="Times New Roman"/>
                <a:cs typeface="Times New Roman"/>
              </a:rPr>
              <a:t>knowledge.</a:t>
            </a:r>
            <a:r>
              <a:rPr sz="2700" dirty="0">
                <a:solidFill>
                  <a:schemeClr val="bg2"/>
                </a:solidFill>
                <a:latin typeface="Times New Roman"/>
                <a:cs typeface="Times New Roman"/>
              </a:rPr>
              <a:t>	</a:t>
            </a:r>
            <a:endParaRPr lang="en-US" sz="2700" dirty="0">
              <a:solidFill>
                <a:schemeClr val="bg2"/>
              </a:solidFill>
              <a:latin typeface="Times New Roman"/>
              <a:cs typeface="Times New Roman"/>
            </a:endParaRPr>
          </a:p>
          <a:p>
            <a:pPr marL="354965" marR="5080" indent="-342900" algn="just">
              <a:spcBef>
                <a:spcPts val="100"/>
              </a:spcBef>
              <a:buSzPct val="76666"/>
              <a:buFont typeface="Arial"/>
              <a:buChar char="■"/>
              <a:tabLst>
                <a:tab pos="355600" algn="l"/>
                <a:tab pos="2313940" algn="l"/>
                <a:tab pos="7200265" algn="l"/>
              </a:tabLst>
            </a:pPr>
            <a:r>
              <a:rPr sz="2700" dirty="0">
                <a:solidFill>
                  <a:schemeClr val="bg2"/>
                </a:solidFill>
                <a:latin typeface="Times New Roman"/>
                <a:cs typeface="Times New Roman"/>
              </a:rPr>
              <a:t>And</a:t>
            </a:r>
            <a:r>
              <a:rPr sz="2700" spc="-35" dirty="0">
                <a:solidFill>
                  <a:schemeClr val="bg2"/>
                </a:solidFill>
                <a:latin typeface="Times New Roman"/>
                <a:cs typeface="Times New Roman"/>
              </a:rPr>
              <a:t> </a:t>
            </a:r>
            <a:r>
              <a:rPr sz="2700" dirty="0">
                <a:solidFill>
                  <a:schemeClr val="bg2"/>
                </a:solidFill>
                <a:latin typeface="Times New Roman"/>
                <a:cs typeface="Times New Roman"/>
              </a:rPr>
              <a:t>finally,</a:t>
            </a:r>
            <a:r>
              <a:rPr sz="2700" spc="-10" dirty="0">
                <a:solidFill>
                  <a:schemeClr val="bg2"/>
                </a:solidFill>
                <a:latin typeface="Times New Roman"/>
                <a:cs typeface="Times New Roman"/>
              </a:rPr>
              <a:t> </a:t>
            </a:r>
            <a:r>
              <a:rPr sz="2700" dirty="0">
                <a:solidFill>
                  <a:schemeClr val="bg2"/>
                </a:solidFill>
                <a:latin typeface="Times New Roman"/>
                <a:cs typeface="Times New Roman"/>
              </a:rPr>
              <a:t>the</a:t>
            </a:r>
            <a:r>
              <a:rPr sz="2700" spc="-10" dirty="0">
                <a:solidFill>
                  <a:schemeClr val="bg2"/>
                </a:solidFill>
                <a:latin typeface="Times New Roman"/>
                <a:cs typeface="Times New Roman"/>
              </a:rPr>
              <a:t> </a:t>
            </a:r>
            <a:r>
              <a:rPr sz="2700" dirty="0">
                <a:solidFill>
                  <a:schemeClr val="bg2"/>
                </a:solidFill>
                <a:latin typeface="Times New Roman"/>
                <a:cs typeface="Times New Roman"/>
              </a:rPr>
              <a:t>knowledge</a:t>
            </a:r>
            <a:r>
              <a:rPr sz="2700" spc="-20" dirty="0">
                <a:solidFill>
                  <a:schemeClr val="bg2"/>
                </a:solidFill>
                <a:latin typeface="Times New Roman"/>
                <a:cs typeface="Times New Roman"/>
              </a:rPr>
              <a:t> </a:t>
            </a:r>
            <a:r>
              <a:rPr sz="2700" dirty="0">
                <a:solidFill>
                  <a:schemeClr val="bg2"/>
                </a:solidFill>
                <a:latin typeface="Times New Roman"/>
                <a:cs typeface="Times New Roman"/>
              </a:rPr>
              <a:t>engineer</a:t>
            </a:r>
            <a:r>
              <a:rPr sz="2700" spc="-20" dirty="0">
                <a:solidFill>
                  <a:schemeClr val="bg2"/>
                </a:solidFill>
                <a:latin typeface="Times New Roman"/>
                <a:cs typeface="Times New Roman"/>
              </a:rPr>
              <a:t> </a:t>
            </a:r>
            <a:r>
              <a:rPr sz="2700" spc="-25" dirty="0">
                <a:solidFill>
                  <a:schemeClr val="bg2"/>
                </a:solidFill>
                <a:latin typeface="Times New Roman"/>
                <a:cs typeface="Times New Roman"/>
              </a:rPr>
              <a:t>is </a:t>
            </a:r>
            <a:r>
              <a:rPr sz="2700" dirty="0">
                <a:solidFill>
                  <a:schemeClr val="bg2"/>
                </a:solidFill>
                <a:latin typeface="Times New Roman"/>
                <a:cs typeface="Times New Roman"/>
              </a:rPr>
              <a:t>responsible</a:t>
            </a:r>
            <a:r>
              <a:rPr sz="2700" spc="-35" dirty="0">
                <a:solidFill>
                  <a:schemeClr val="bg2"/>
                </a:solidFill>
                <a:latin typeface="Times New Roman"/>
                <a:cs typeface="Times New Roman"/>
              </a:rPr>
              <a:t> </a:t>
            </a:r>
            <a:r>
              <a:rPr sz="2700" dirty="0">
                <a:solidFill>
                  <a:schemeClr val="bg2"/>
                </a:solidFill>
                <a:latin typeface="Times New Roman"/>
                <a:cs typeface="Times New Roman"/>
              </a:rPr>
              <a:t>for</a:t>
            </a:r>
            <a:r>
              <a:rPr sz="2700" spc="-15" dirty="0">
                <a:solidFill>
                  <a:schemeClr val="bg2"/>
                </a:solidFill>
                <a:latin typeface="Times New Roman"/>
                <a:cs typeface="Times New Roman"/>
              </a:rPr>
              <a:t> </a:t>
            </a:r>
            <a:r>
              <a:rPr sz="2700" dirty="0">
                <a:solidFill>
                  <a:schemeClr val="bg2"/>
                </a:solidFill>
                <a:latin typeface="Times New Roman"/>
                <a:cs typeface="Times New Roman"/>
              </a:rPr>
              <a:t>testing,</a:t>
            </a:r>
            <a:r>
              <a:rPr sz="2700" spc="-15" dirty="0">
                <a:solidFill>
                  <a:schemeClr val="bg2"/>
                </a:solidFill>
                <a:latin typeface="Times New Roman"/>
                <a:cs typeface="Times New Roman"/>
              </a:rPr>
              <a:t> </a:t>
            </a:r>
            <a:r>
              <a:rPr sz="2700" dirty="0">
                <a:solidFill>
                  <a:schemeClr val="bg2"/>
                </a:solidFill>
                <a:latin typeface="Times New Roman"/>
                <a:cs typeface="Times New Roman"/>
              </a:rPr>
              <a:t>revising</a:t>
            </a:r>
            <a:r>
              <a:rPr sz="2700" spc="-25" dirty="0">
                <a:solidFill>
                  <a:schemeClr val="bg2"/>
                </a:solidFill>
                <a:latin typeface="Times New Roman"/>
                <a:cs typeface="Times New Roman"/>
              </a:rPr>
              <a:t> </a:t>
            </a:r>
            <a:r>
              <a:rPr sz="2700" dirty="0">
                <a:solidFill>
                  <a:schemeClr val="bg2"/>
                </a:solidFill>
                <a:latin typeface="Times New Roman"/>
                <a:cs typeface="Times New Roman"/>
              </a:rPr>
              <a:t>and</a:t>
            </a:r>
            <a:r>
              <a:rPr sz="2700" spc="-25" dirty="0">
                <a:solidFill>
                  <a:schemeClr val="bg2"/>
                </a:solidFill>
                <a:latin typeface="Times New Roman"/>
                <a:cs typeface="Times New Roman"/>
              </a:rPr>
              <a:t> </a:t>
            </a:r>
            <a:r>
              <a:rPr sz="2700" dirty="0">
                <a:solidFill>
                  <a:schemeClr val="bg2"/>
                </a:solidFill>
                <a:latin typeface="Times New Roman"/>
                <a:cs typeface="Times New Roman"/>
              </a:rPr>
              <a:t>integrating</a:t>
            </a:r>
            <a:r>
              <a:rPr sz="2700" spc="-20" dirty="0">
                <a:solidFill>
                  <a:schemeClr val="bg2"/>
                </a:solidFill>
                <a:latin typeface="Times New Roman"/>
                <a:cs typeface="Times New Roman"/>
              </a:rPr>
              <a:t> </a:t>
            </a:r>
            <a:r>
              <a:rPr sz="2700" spc="-25" dirty="0">
                <a:solidFill>
                  <a:schemeClr val="bg2"/>
                </a:solidFill>
                <a:latin typeface="Times New Roman"/>
                <a:cs typeface="Times New Roman"/>
              </a:rPr>
              <a:t>the </a:t>
            </a:r>
            <a:r>
              <a:rPr sz="2700" dirty="0">
                <a:solidFill>
                  <a:schemeClr val="bg2"/>
                </a:solidFill>
                <a:latin typeface="Times New Roman"/>
                <a:cs typeface="Times New Roman"/>
              </a:rPr>
              <a:t>expert</a:t>
            </a:r>
            <a:r>
              <a:rPr sz="2700" spc="-30" dirty="0">
                <a:solidFill>
                  <a:schemeClr val="bg2"/>
                </a:solidFill>
                <a:latin typeface="Times New Roman"/>
                <a:cs typeface="Times New Roman"/>
              </a:rPr>
              <a:t> </a:t>
            </a:r>
            <a:r>
              <a:rPr sz="2700" dirty="0">
                <a:solidFill>
                  <a:schemeClr val="bg2"/>
                </a:solidFill>
                <a:latin typeface="Times New Roman"/>
                <a:cs typeface="Times New Roman"/>
              </a:rPr>
              <a:t>system</a:t>
            </a:r>
            <a:r>
              <a:rPr sz="2700" spc="-20" dirty="0">
                <a:solidFill>
                  <a:schemeClr val="bg2"/>
                </a:solidFill>
                <a:latin typeface="Times New Roman"/>
                <a:cs typeface="Times New Roman"/>
              </a:rPr>
              <a:t> </a:t>
            </a:r>
            <a:r>
              <a:rPr sz="2700" dirty="0">
                <a:solidFill>
                  <a:schemeClr val="bg2"/>
                </a:solidFill>
                <a:latin typeface="Times New Roman"/>
                <a:cs typeface="Times New Roman"/>
              </a:rPr>
              <a:t>into</a:t>
            </a:r>
            <a:r>
              <a:rPr sz="2700" spc="-15" dirty="0">
                <a:solidFill>
                  <a:schemeClr val="bg2"/>
                </a:solidFill>
                <a:latin typeface="Times New Roman"/>
                <a:cs typeface="Times New Roman"/>
              </a:rPr>
              <a:t> </a:t>
            </a:r>
            <a:r>
              <a:rPr sz="2700" dirty="0">
                <a:solidFill>
                  <a:schemeClr val="bg2"/>
                </a:solidFill>
                <a:latin typeface="Times New Roman"/>
                <a:cs typeface="Times New Roman"/>
              </a:rPr>
              <a:t>the</a:t>
            </a:r>
            <a:r>
              <a:rPr sz="2700" spc="-10" dirty="0">
                <a:solidFill>
                  <a:schemeClr val="bg2"/>
                </a:solidFill>
                <a:latin typeface="Times New Roman"/>
                <a:cs typeface="Times New Roman"/>
              </a:rPr>
              <a:t> workplace.</a:t>
            </a:r>
            <a:endParaRPr sz="2700" dirty="0">
              <a:solidFill>
                <a:schemeClr val="bg2"/>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med" p14:dur="700" advTm="258157">
        <p:fade/>
      </p:transition>
    </mc:Choice>
    <mc:Fallback xmlns="">
      <p:transition spd="med" advTm="258157">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653685" y="1752600"/>
            <a:ext cx="8188325" cy="4597400"/>
          </a:xfrm>
          <a:prstGeom prst="rect">
            <a:avLst/>
          </a:prstGeom>
        </p:spPr>
        <p:txBody>
          <a:bodyPr vert="horz" wrap="square" lIns="0" tIns="12700" rIns="0" bIns="0" rtlCol="0">
            <a:spAutoFit/>
          </a:bodyPr>
          <a:lstStyle/>
          <a:p>
            <a:pPr marL="354965" marR="5080" indent="-342900">
              <a:spcBef>
                <a:spcPts val="100"/>
              </a:spcBef>
              <a:buClr>
                <a:schemeClr val="bg1"/>
              </a:buClr>
              <a:buSzPct val="76666"/>
              <a:buFont typeface="Arial"/>
              <a:buChar char="■"/>
              <a:tabLst>
                <a:tab pos="355600" algn="l"/>
                <a:tab pos="2315210" algn="l"/>
                <a:tab pos="2664460" algn="l"/>
              </a:tabLst>
            </a:pPr>
            <a:r>
              <a:rPr sz="3000" dirty="0">
                <a:solidFill>
                  <a:schemeClr val="bg2"/>
                </a:solidFill>
                <a:latin typeface="Times New Roman"/>
                <a:cs typeface="Times New Roman"/>
              </a:rPr>
              <a:t>The</a:t>
            </a:r>
            <a:r>
              <a:rPr sz="3000" spc="15" dirty="0">
                <a:solidFill>
                  <a:schemeClr val="bg2"/>
                </a:solidFill>
                <a:latin typeface="Times New Roman"/>
                <a:cs typeface="Times New Roman"/>
              </a:rPr>
              <a:t> </a:t>
            </a:r>
            <a:r>
              <a:rPr sz="3000" b="1" i="1" dirty="0">
                <a:solidFill>
                  <a:srgbClr val="FF0000"/>
                </a:solidFill>
                <a:latin typeface="Times New Roman"/>
                <a:cs typeface="Times New Roman"/>
              </a:rPr>
              <a:t>programmer</a:t>
            </a:r>
            <a:r>
              <a:rPr sz="3000" i="1" spc="15" dirty="0">
                <a:solidFill>
                  <a:schemeClr val="bg2"/>
                </a:solidFill>
                <a:latin typeface="Times New Roman"/>
                <a:cs typeface="Times New Roman"/>
              </a:rPr>
              <a:t> </a:t>
            </a:r>
            <a:r>
              <a:rPr sz="3000" dirty="0">
                <a:solidFill>
                  <a:schemeClr val="bg2"/>
                </a:solidFill>
                <a:latin typeface="Times New Roman"/>
                <a:cs typeface="Times New Roman"/>
              </a:rPr>
              <a:t>is</a:t>
            </a:r>
            <a:r>
              <a:rPr sz="3000" spc="30" dirty="0">
                <a:solidFill>
                  <a:schemeClr val="bg2"/>
                </a:solidFill>
                <a:latin typeface="Times New Roman"/>
                <a:cs typeface="Times New Roman"/>
              </a:rPr>
              <a:t> </a:t>
            </a:r>
            <a:r>
              <a:rPr sz="3000" dirty="0">
                <a:solidFill>
                  <a:schemeClr val="bg2"/>
                </a:solidFill>
                <a:latin typeface="Times New Roman"/>
                <a:cs typeface="Times New Roman"/>
              </a:rPr>
              <a:t>the</a:t>
            </a:r>
            <a:r>
              <a:rPr sz="3000" spc="20" dirty="0">
                <a:solidFill>
                  <a:schemeClr val="bg2"/>
                </a:solidFill>
                <a:latin typeface="Times New Roman"/>
                <a:cs typeface="Times New Roman"/>
              </a:rPr>
              <a:t> </a:t>
            </a:r>
            <a:r>
              <a:rPr sz="3000" dirty="0">
                <a:solidFill>
                  <a:schemeClr val="bg2"/>
                </a:solidFill>
                <a:latin typeface="Times New Roman"/>
                <a:cs typeface="Times New Roman"/>
              </a:rPr>
              <a:t>person</a:t>
            </a:r>
            <a:r>
              <a:rPr sz="3000" spc="20" dirty="0">
                <a:solidFill>
                  <a:schemeClr val="bg2"/>
                </a:solidFill>
                <a:latin typeface="Times New Roman"/>
                <a:cs typeface="Times New Roman"/>
              </a:rPr>
              <a:t> </a:t>
            </a:r>
            <a:r>
              <a:rPr sz="3000" dirty="0">
                <a:solidFill>
                  <a:schemeClr val="bg2"/>
                </a:solidFill>
                <a:latin typeface="Times New Roman"/>
                <a:cs typeface="Times New Roman"/>
              </a:rPr>
              <a:t>responsible</a:t>
            </a:r>
            <a:r>
              <a:rPr sz="3000" spc="15" dirty="0">
                <a:solidFill>
                  <a:schemeClr val="bg2"/>
                </a:solidFill>
                <a:latin typeface="Times New Roman"/>
                <a:cs typeface="Times New Roman"/>
              </a:rPr>
              <a:t> </a:t>
            </a:r>
            <a:r>
              <a:rPr sz="3000" dirty="0">
                <a:solidFill>
                  <a:schemeClr val="bg2"/>
                </a:solidFill>
                <a:latin typeface="Times New Roman"/>
                <a:cs typeface="Times New Roman"/>
              </a:rPr>
              <a:t>for</a:t>
            </a:r>
            <a:r>
              <a:rPr sz="3000" spc="30" dirty="0">
                <a:solidFill>
                  <a:schemeClr val="bg2"/>
                </a:solidFill>
                <a:latin typeface="Times New Roman"/>
                <a:cs typeface="Times New Roman"/>
              </a:rPr>
              <a:t> </a:t>
            </a:r>
            <a:r>
              <a:rPr sz="3000" spc="-25" dirty="0">
                <a:solidFill>
                  <a:schemeClr val="bg2"/>
                </a:solidFill>
                <a:latin typeface="Times New Roman"/>
                <a:cs typeface="Times New Roman"/>
              </a:rPr>
              <a:t>the </a:t>
            </a:r>
            <a:r>
              <a:rPr sz="3000" dirty="0">
                <a:solidFill>
                  <a:schemeClr val="bg2"/>
                </a:solidFill>
                <a:latin typeface="Times New Roman"/>
                <a:cs typeface="Times New Roman"/>
              </a:rPr>
              <a:t>actual</a:t>
            </a:r>
            <a:r>
              <a:rPr sz="3000" spc="-35" dirty="0">
                <a:solidFill>
                  <a:schemeClr val="bg2"/>
                </a:solidFill>
                <a:latin typeface="Times New Roman"/>
                <a:cs typeface="Times New Roman"/>
              </a:rPr>
              <a:t> </a:t>
            </a:r>
            <a:r>
              <a:rPr sz="3000" dirty="0">
                <a:solidFill>
                  <a:schemeClr val="bg2"/>
                </a:solidFill>
                <a:latin typeface="Times New Roman"/>
                <a:cs typeface="Times New Roman"/>
              </a:rPr>
              <a:t>programming,</a:t>
            </a:r>
            <a:r>
              <a:rPr sz="3000" spc="-10" dirty="0">
                <a:solidFill>
                  <a:schemeClr val="bg2"/>
                </a:solidFill>
                <a:latin typeface="Times New Roman"/>
                <a:cs typeface="Times New Roman"/>
              </a:rPr>
              <a:t> </a:t>
            </a:r>
            <a:r>
              <a:rPr sz="3000" dirty="0">
                <a:solidFill>
                  <a:schemeClr val="bg2"/>
                </a:solidFill>
                <a:latin typeface="Times New Roman"/>
                <a:cs typeface="Times New Roman"/>
              </a:rPr>
              <a:t>describing</a:t>
            </a:r>
            <a:r>
              <a:rPr sz="3000" spc="-20" dirty="0">
                <a:solidFill>
                  <a:schemeClr val="bg2"/>
                </a:solidFill>
                <a:latin typeface="Times New Roman"/>
                <a:cs typeface="Times New Roman"/>
              </a:rPr>
              <a:t> </a:t>
            </a:r>
            <a:r>
              <a:rPr sz="3000" dirty="0">
                <a:solidFill>
                  <a:schemeClr val="bg2"/>
                </a:solidFill>
                <a:latin typeface="Times New Roman"/>
                <a:cs typeface="Times New Roman"/>
              </a:rPr>
              <a:t>the</a:t>
            </a:r>
            <a:r>
              <a:rPr sz="3000" spc="-15" dirty="0">
                <a:solidFill>
                  <a:schemeClr val="bg2"/>
                </a:solidFill>
                <a:latin typeface="Times New Roman"/>
                <a:cs typeface="Times New Roman"/>
              </a:rPr>
              <a:t> </a:t>
            </a:r>
            <a:r>
              <a:rPr sz="3000" spc="-10" dirty="0">
                <a:solidFill>
                  <a:schemeClr val="bg2"/>
                </a:solidFill>
                <a:latin typeface="Times New Roman"/>
                <a:cs typeface="Times New Roman"/>
              </a:rPr>
              <a:t>domain </a:t>
            </a:r>
            <a:r>
              <a:rPr sz="3000" dirty="0">
                <a:solidFill>
                  <a:schemeClr val="bg2"/>
                </a:solidFill>
                <a:latin typeface="Times New Roman"/>
                <a:cs typeface="Times New Roman"/>
              </a:rPr>
              <a:t>knowledge</a:t>
            </a:r>
            <a:r>
              <a:rPr sz="3000" spc="-30" dirty="0">
                <a:solidFill>
                  <a:schemeClr val="bg2"/>
                </a:solidFill>
                <a:latin typeface="Times New Roman"/>
                <a:cs typeface="Times New Roman"/>
              </a:rPr>
              <a:t> </a:t>
            </a:r>
            <a:r>
              <a:rPr sz="3000" dirty="0">
                <a:solidFill>
                  <a:schemeClr val="bg2"/>
                </a:solidFill>
                <a:latin typeface="Times New Roman"/>
                <a:cs typeface="Times New Roman"/>
              </a:rPr>
              <a:t>in</a:t>
            </a:r>
            <a:r>
              <a:rPr sz="3000" spc="-15" dirty="0">
                <a:solidFill>
                  <a:schemeClr val="bg2"/>
                </a:solidFill>
                <a:latin typeface="Times New Roman"/>
                <a:cs typeface="Times New Roman"/>
              </a:rPr>
              <a:t> </a:t>
            </a:r>
            <a:r>
              <a:rPr sz="3000" dirty="0">
                <a:solidFill>
                  <a:schemeClr val="bg2"/>
                </a:solidFill>
                <a:latin typeface="Times New Roman"/>
                <a:cs typeface="Times New Roman"/>
              </a:rPr>
              <a:t>terms</a:t>
            </a:r>
            <a:r>
              <a:rPr sz="3000" spc="-20" dirty="0">
                <a:solidFill>
                  <a:schemeClr val="bg2"/>
                </a:solidFill>
                <a:latin typeface="Times New Roman"/>
                <a:cs typeface="Times New Roman"/>
              </a:rPr>
              <a:t> </a:t>
            </a:r>
            <a:r>
              <a:rPr sz="3000" dirty="0">
                <a:solidFill>
                  <a:schemeClr val="bg2"/>
                </a:solidFill>
                <a:latin typeface="Times New Roman"/>
                <a:cs typeface="Times New Roman"/>
              </a:rPr>
              <a:t>that</a:t>
            </a:r>
            <a:r>
              <a:rPr sz="3000" spc="-25" dirty="0">
                <a:solidFill>
                  <a:schemeClr val="bg2"/>
                </a:solidFill>
                <a:latin typeface="Times New Roman"/>
                <a:cs typeface="Times New Roman"/>
              </a:rPr>
              <a:t> </a:t>
            </a:r>
            <a:r>
              <a:rPr sz="3000" dirty="0">
                <a:solidFill>
                  <a:schemeClr val="bg2"/>
                </a:solidFill>
                <a:latin typeface="Times New Roman"/>
                <a:cs typeface="Times New Roman"/>
              </a:rPr>
              <a:t>a</a:t>
            </a:r>
            <a:r>
              <a:rPr sz="3000" spc="-15" dirty="0">
                <a:solidFill>
                  <a:schemeClr val="bg2"/>
                </a:solidFill>
                <a:latin typeface="Times New Roman"/>
                <a:cs typeface="Times New Roman"/>
              </a:rPr>
              <a:t> </a:t>
            </a:r>
            <a:r>
              <a:rPr sz="3000" dirty="0">
                <a:solidFill>
                  <a:schemeClr val="bg2"/>
                </a:solidFill>
                <a:latin typeface="Times New Roman"/>
                <a:cs typeface="Times New Roman"/>
              </a:rPr>
              <a:t>computer</a:t>
            </a:r>
            <a:r>
              <a:rPr sz="3000" spc="-15" dirty="0">
                <a:solidFill>
                  <a:schemeClr val="bg2"/>
                </a:solidFill>
                <a:latin typeface="Times New Roman"/>
                <a:cs typeface="Times New Roman"/>
              </a:rPr>
              <a:t> </a:t>
            </a:r>
            <a:r>
              <a:rPr sz="3000" spc="-25" dirty="0">
                <a:solidFill>
                  <a:schemeClr val="bg2"/>
                </a:solidFill>
                <a:latin typeface="Times New Roman"/>
                <a:cs typeface="Times New Roman"/>
              </a:rPr>
              <a:t>can </a:t>
            </a:r>
            <a:r>
              <a:rPr sz="3000" spc="-10" dirty="0">
                <a:solidFill>
                  <a:schemeClr val="bg2"/>
                </a:solidFill>
                <a:latin typeface="Times New Roman"/>
                <a:cs typeface="Times New Roman"/>
              </a:rPr>
              <a:t>understand.</a:t>
            </a:r>
            <a:r>
              <a:rPr sz="3000" dirty="0">
                <a:solidFill>
                  <a:schemeClr val="bg2"/>
                </a:solidFill>
                <a:latin typeface="Times New Roman"/>
                <a:cs typeface="Times New Roman"/>
              </a:rPr>
              <a:t>	The</a:t>
            </a:r>
            <a:r>
              <a:rPr sz="3000" spc="-25" dirty="0">
                <a:solidFill>
                  <a:schemeClr val="bg2"/>
                </a:solidFill>
                <a:latin typeface="Times New Roman"/>
                <a:cs typeface="Times New Roman"/>
              </a:rPr>
              <a:t> </a:t>
            </a:r>
            <a:r>
              <a:rPr sz="3000" dirty="0">
                <a:solidFill>
                  <a:schemeClr val="bg2"/>
                </a:solidFill>
                <a:latin typeface="Times New Roman"/>
                <a:cs typeface="Times New Roman"/>
              </a:rPr>
              <a:t>programmer</a:t>
            </a:r>
            <a:r>
              <a:rPr sz="3000" spc="-15" dirty="0">
                <a:solidFill>
                  <a:schemeClr val="bg2"/>
                </a:solidFill>
                <a:latin typeface="Times New Roman"/>
                <a:cs typeface="Times New Roman"/>
              </a:rPr>
              <a:t> </a:t>
            </a:r>
            <a:r>
              <a:rPr sz="3000" dirty="0">
                <a:solidFill>
                  <a:schemeClr val="bg2"/>
                </a:solidFill>
                <a:latin typeface="Times New Roman"/>
                <a:cs typeface="Times New Roman"/>
              </a:rPr>
              <a:t>needs</a:t>
            </a:r>
            <a:r>
              <a:rPr sz="3000" spc="-15" dirty="0">
                <a:solidFill>
                  <a:schemeClr val="bg2"/>
                </a:solidFill>
                <a:latin typeface="Times New Roman"/>
                <a:cs typeface="Times New Roman"/>
              </a:rPr>
              <a:t> </a:t>
            </a:r>
            <a:r>
              <a:rPr sz="3000" dirty="0">
                <a:solidFill>
                  <a:schemeClr val="bg2"/>
                </a:solidFill>
                <a:latin typeface="Times New Roman"/>
                <a:cs typeface="Times New Roman"/>
              </a:rPr>
              <a:t>to have</a:t>
            </a:r>
            <a:r>
              <a:rPr sz="3000" spc="-10" dirty="0">
                <a:solidFill>
                  <a:schemeClr val="bg2"/>
                </a:solidFill>
                <a:latin typeface="Times New Roman"/>
                <a:cs typeface="Times New Roman"/>
              </a:rPr>
              <a:t> skills </a:t>
            </a:r>
            <a:r>
              <a:rPr sz="3000" dirty="0">
                <a:solidFill>
                  <a:schemeClr val="bg2"/>
                </a:solidFill>
                <a:latin typeface="Times New Roman"/>
                <a:cs typeface="Times New Roman"/>
              </a:rPr>
              <a:t>in</a:t>
            </a:r>
            <a:r>
              <a:rPr sz="3000" spc="-25" dirty="0">
                <a:solidFill>
                  <a:schemeClr val="bg2"/>
                </a:solidFill>
                <a:latin typeface="Times New Roman"/>
                <a:cs typeface="Times New Roman"/>
              </a:rPr>
              <a:t> </a:t>
            </a:r>
            <a:r>
              <a:rPr sz="3000" dirty="0">
                <a:solidFill>
                  <a:schemeClr val="bg2"/>
                </a:solidFill>
                <a:latin typeface="Times New Roman"/>
                <a:cs typeface="Times New Roman"/>
              </a:rPr>
              <a:t>symbolic</a:t>
            </a:r>
            <a:r>
              <a:rPr sz="3000" spc="-20" dirty="0">
                <a:solidFill>
                  <a:schemeClr val="bg2"/>
                </a:solidFill>
                <a:latin typeface="Times New Roman"/>
                <a:cs typeface="Times New Roman"/>
              </a:rPr>
              <a:t> </a:t>
            </a:r>
            <a:r>
              <a:rPr sz="3000" dirty="0">
                <a:solidFill>
                  <a:schemeClr val="bg2"/>
                </a:solidFill>
                <a:latin typeface="Times New Roman"/>
                <a:cs typeface="Times New Roman"/>
              </a:rPr>
              <a:t>programming</a:t>
            </a:r>
            <a:r>
              <a:rPr sz="3000" spc="-5" dirty="0">
                <a:solidFill>
                  <a:schemeClr val="bg2"/>
                </a:solidFill>
                <a:latin typeface="Times New Roman"/>
                <a:cs typeface="Times New Roman"/>
              </a:rPr>
              <a:t> </a:t>
            </a:r>
            <a:r>
              <a:rPr sz="3000" dirty="0">
                <a:solidFill>
                  <a:schemeClr val="bg2"/>
                </a:solidFill>
                <a:latin typeface="Times New Roman"/>
                <a:cs typeface="Times New Roman"/>
              </a:rPr>
              <a:t>in</a:t>
            </a:r>
            <a:r>
              <a:rPr sz="3000" spc="-10" dirty="0">
                <a:solidFill>
                  <a:schemeClr val="bg2"/>
                </a:solidFill>
                <a:latin typeface="Times New Roman"/>
                <a:cs typeface="Times New Roman"/>
              </a:rPr>
              <a:t> </a:t>
            </a:r>
            <a:r>
              <a:rPr sz="3000" dirty="0">
                <a:solidFill>
                  <a:schemeClr val="bg2"/>
                </a:solidFill>
                <a:latin typeface="Times New Roman"/>
                <a:cs typeface="Times New Roman"/>
              </a:rPr>
              <a:t>such</a:t>
            </a:r>
            <a:r>
              <a:rPr sz="3000" spc="-20" dirty="0">
                <a:solidFill>
                  <a:schemeClr val="bg2"/>
                </a:solidFill>
                <a:latin typeface="Times New Roman"/>
                <a:cs typeface="Times New Roman"/>
              </a:rPr>
              <a:t> </a:t>
            </a:r>
            <a:r>
              <a:rPr sz="3000" dirty="0">
                <a:solidFill>
                  <a:schemeClr val="bg2"/>
                </a:solidFill>
                <a:latin typeface="Times New Roman"/>
                <a:cs typeface="Times New Roman"/>
              </a:rPr>
              <a:t>AI</a:t>
            </a:r>
            <a:r>
              <a:rPr sz="3000" spc="-35" dirty="0">
                <a:solidFill>
                  <a:schemeClr val="bg2"/>
                </a:solidFill>
                <a:latin typeface="Times New Roman"/>
                <a:cs typeface="Times New Roman"/>
              </a:rPr>
              <a:t> </a:t>
            </a:r>
            <a:r>
              <a:rPr sz="3000" dirty="0">
                <a:solidFill>
                  <a:schemeClr val="bg2"/>
                </a:solidFill>
                <a:latin typeface="Times New Roman"/>
                <a:cs typeface="Times New Roman"/>
              </a:rPr>
              <a:t>languages</a:t>
            </a:r>
            <a:r>
              <a:rPr sz="3000" spc="-10" dirty="0">
                <a:solidFill>
                  <a:schemeClr val="bg2"/>
                </a:solidFill>
                <a:latin typeface="Times New Roman"/>
                <a:cs typeface="Times New Roman"/>
              </a:rPr>
              <a:t> </a:t>
            </a:r>
            <a:r>
              <a:rPr sz="3000" spc="-25" dirty="0">
                <a:solidFill>
                  <a:schemeClr val="bg2"/>
                </a:solidFill>
                <a:latin typeface="Times New Roman"/>
                <a:cs typeface="Times New Roman"/>
              </a:rPr>
              <a:t>as </a:t>
            </a:r>
            <a:r>
              <a:rPr sz="3000" dirty="0">
                <a:solidFill>
                  <a:schemeClr val="bg2"/>
                </a:solidFill>
                <a:latin typeface="Times New Roman"/>
                <a:cs typeface="Times New Roman"/>
              </a:rPr>
              <a:t>LISP,</a:t>
            </a:r>
            <a:r>
              <a:rPr sz="3000" spc="-40" dirty="0">
                <a:solidFill>
                  <a:schemeClr val="bg2"/>
                </a:solidFill>
                <a:latin typeface="Times New Roman"/>
                <a:cs typeface="Times New Roman"/>
              </a:rPr>
              <a:t> </a:t>
            </a:r>
            <a:r>
              <a:rPr sz="3000" dirty="0">
                <a:solidFill>
                  <a:schemeClr val="bg2"/>
                </a:solidFill>
                <a:latin typeface="Times New Roman"/>
                <a:cs typeface="Times New Roman"/>
              </a:rPr>
              <a:t>Prolog</a:t>
            </a:r>
            <a:r>
              <a:rPr sz="3000" spc="-25" dirty="0">
                <a:solidFill>
                  <a:schemeClr val="bg2"/>
                </a:solidFill>
                <a:latin typeface="Times New Roman"/>
                <a:cs typeface="Times New Roman"/>
              </a:rPr>
              <a:t> </a:t>
            </a:r>
            <a:r>
              <a:rPr sz="3000" dirty="0">
                <a:solidFill>
                  <a:schemeClr val="bg2"/>
                </a:solidFill>
                <a:latin typeface="Times New Roman"/>
                <a:cs typeface="Times New Roman"/>
              </a:rPr>
              <a:t>and</a:t>
            </a:r>
            <a:r>
              <a:rPr sz="3000" spc="-20" dirty="0">
                <a:solidFill>
                  <a:schemeClr val="bg2"/>
                </a:solidFill>
                <a:latin typeface="Times New Roman"/>
                <a:cs typeface="Times New Roman"/>
              </a:rPr>
              <a:t> </a:t>
            </a:r>
            <a:r>
              <a:rPr sz="3000" dirty="0">
                <a:solidFill>
                  <a:schemeClr val="bg2"/>
                </a:solidFill>
                <a:latin typeface="Times New Roman"/>
                <a:cs typeface="Times New Roman"/>
              </a:rPr>
              <a:t>OPS5</a:t>
            </a:r>
            <a:r>
              <a:rPr sz="3000" spc="-25" dirty="0">
                <a:solidFill>
                  <a:schemeClr val="bg2"/>
                </a:solidFill>
                <a:latin typeface="Times New Roman"/>
                <a:cs typeface="Times New Roman"/>
              </a:rPr>
              <a:t> </a:t>
            </a:r>
            <a:r>
              <a:rPr sz="3000" dirty="0">
                <a:solidFill>
                  <a:schemeClr val="bg2"/>
                </a:solidFill>
                <a:latin typeface="Times New Roman"/>
                <a:cs typeface="Times New Roman"/>
              </a:rPr>
              <a:t>and</a:t>
            </a:r>
            <a:r>
              <a:rPr sz="3000" spc="-20" dirty="0">
                <a:solidFill>
                  <a:schemeClr val="bg2"/>
                </a:solidFill>
                <a:latin typeface="Times New Roman"/>
                <a:cs typeface="Times New Roman"/>
              </a:rPr>
              <a:t> </a:t>
            </a:r>
            <a:r>
              <a:rPr sz="3000" dirty="0">
                <a:solidFill>
                  <a:schemeClr val="bg2"/>
                </a:solidFill>
                <a:latin typeface="Times New Roman"/>
                <a:cs typeface="Times New Roman"/>
              </a:rPr>
              <a:t>also</a:t>
            </a:r>
            <a:r>
              <a:rPr sz="3000" spc="-25" dirty="0">
                <a:solidFill>
                  <a:schemeClr val="bg2"/>
                </a:solidFill>
                <a:latin typeface="Times New Roman"/>
                <a:cs typeface="Times New Roman"/>
              </a:rPr>
              <a:t> </a:t>
            </a:r>
            <a:r>
              <a:rPr sz="3000" dirty="0">
                <a:solidFill>
                  <a:schemeClr val="bg2"/>
                </a:solidFill>
                <a:latin typeface="Times New Roman"/>
                <a:cs typeface="Times New Roman"/>
              </a:rPr>
              <a:t>some</a:t>
            </a:r>
            <a:r>
              <a:rPr sz="3000" spc="-5" dirty="0">
                <a:solidFill>
                  <a:schemeClr val="bg2"/>
                </a:solidFill>
                <a:latin typeface="Times New Roman"/>
                <a:cs typeface="Times New Roman"/>
              </a:rPr>
              <a:t> </a:t>
            </a:r>
            <a:r>
              <a:rPr sz="3000" spc="-10" dirty="0">
                <a:solidFill>
                  <a:schemeClr val="bg2"/>
                </a:solidFill>
                <a:latin typeface="Times New Roman"/>
                <a:cs typeface="Times New Roman"/>
              </a:rPr>
              <a:t>experience </a:t>
            </a:r>
            <a:r>
              <a:rPr sz="3000" dirty="0">
                <a:solidFill>
                  <a:schemeClr val="bg2"/>
                </a:solidFill>
                <a:latin typeface="Times New Roman"/>
                <a:cs typeface="Times New Roman"/>
              </a:rPr>
              <a:t>in</a:t>
            </a:r>
            <a:r>
              <a:rPr sz="3000" spc="-25" dirty="0">
                <a:solidFill>
                  <a:schemeClr val="bg2"/>
                </a:solidFill>
                <a:latin typeface="Times New Roman"/>
                <a:cs typeface="Times New Roman"/>
              </a:rPr>
              <a:t> </a:t>
            </a:r>
            <a:r>
              <a:rPr sz="3000" dirty="0">
                <a:solidFill>
                  <a:schemeClr val="bg2"/>
                </a:solidFill>
                <a:latin typeface="Times New Roman"/>
                <a:cs typeface="Times New Roman"/>
              </a:rPr>
              <a:t>the</a:t>
            </a:r>
            <a:r>
              <a:rPr sz="3000" spc="-15" dirty="0">
                <a:solidFill>
                  <a:schemeClr val="bg2"/>
                </a:solidFill>
                <a:latin typeface="Times New Roman"/>
                <a:cs typeface="Times New Roman"/>
              </a:rPr>
              <a:t> </a:t>
            </a:r>
            <a:r>
              <a:rPr sz="3000" dirty="0">
                <a:solidFill>
                  <a:schemeClr val="bg2"/>
                </a:solidFill>
                <a:latin typeface="Times New Roman"/>
                <a:cs typeface="Times New Roman"/>
              </a:rPr>
              <a:t>application</a:t>
            </a:r>
            <a:r>
              <a:rPr sz="3000" spc="-15" dirty="0">
                <a:solidFill>
                  <a:schemeClr val="bg2"/>
                </a:solidFill>
                <a:latin typeface="Times New Roman"/>
                <a:cs typeface="Times New Roman"/>
              </a:rPr>
              <a:t> </a:t>
            </a:r>
            <a:r>
              <a:rPr sz="3000" dirty="0">
                <a:solidFill>
                  <a:schemeClr val="bg2"/>
                </a:solidFill>
                <a:latin typeface="Times New Roman"/>
                <a:cs typeface="Times New Roman"/>
              </a:rPr>
              <a:t>of different</a:t>
            </a:r>
            <a:r>
              <a:rPr sz="3000" spc="-20" dirty="0">
                <a:solidFill>
                  <a:schemeClr val="bg2"/>
                </a:solidFill>
                <a:latin typeface="Times New Roman"/>
                <a:cs typeface="Times New Roman"/>
              </a:rPr>
              <a:t> </a:t>
            </a:r>
            <a:r>
              <a:rPr sz="3000" dirty="0">
                <a:solidFill>
                  <a:schemeClr val="bg2"/>
                </a:solidFill>
                <a:latin typeface="Times New Roman"/>
                <a:cs typeface="Times New Roman"/>
              </a:rPr>
              <a:t>types</a:t>
            </a:r>
            <a:r>
              <a:rPr sz="3000" spc="-20" dirty="0">
                <a:solidFill>
                  <a:schemeClr val="bg2"/>
                </a:solidFill>
                <a:latin typeface="Times New Roman"/>
                <a:cs typeface="Times New Roman"/>
              </a:rPr>
              <a:t> </a:t>
            </a:r>
            <a:r>
              <a:rPr sz="3000" dirty="0">
                <a:solidFill>
                  <a:schemeClr val="bg2"/>
                </a:solidFill>
                <a:latin typeface="Times New Roman"/>
                <a:cs typeface="Times New Roman"/>
              </a:rPr>
              <a:t>of</a:t>
            </a:r>
            <a:r>
              <a:rPr sz="3000" spc="-10" dirty="0">
                <a:solidFill>
                  <a:schemeClr val="bg2"/>
                </a:solidFill>
                <a:latin typeface="Times New Roman"/>
                <a:cs typeface="Times New Roman"/>
              </a:rPr>
              <a:t> expert </a:t>
            </a:r>
            <a:r>
              <a:rPr sz="3000" dirty="0">
                <a:solidFill>
                  <a:schemeClr val="bg2"/>
                </a:solidFill>
                <a:latin typeface="Times New Roman"/>
                <a:cs typeface="Times New Roman"/>
              </a:rPr>
              <a:t>system</a:t>
            </a:r>
            <a:r>
              <a:rPr sz="3000" spc="-30" dirty="0">
                <a:solidFill>
                  <a:schemeClr val="bg2"/>
                </a:solidFill>
                <a:latin typeface="Times New Roman"/>
                <a:cs typeface="Times New Roman"/>
              </a:rPr>
              <a:t> </a:t>
            </a:r>
            <a:r>
              <a:rPr sz="3000" spc="-10" dirty="0">
                <a:solidFill>
                  <a:schemeClr val="bg2"/>
                </a:solidFill>
                <a:latin typeface="Times New Roman"/>
                <a:cs typeface="Times New Roman"/>
              </a:rPr>
              <a:t>shells.</a:t>
            </a:r>
            <a:r>
              <a:rPr sz="3000" dirty="0">
                <a:solidFill>
                  <a:schemeClr val="bg2"/>
                </a:solidFill>
                <a:latin typeface="Times New Roman"/>
                <a:cs typeface="Times New Roman"/>
              </a:rPr>
              <a:t>	In</a:t>
            </a:r>
            <a:r>
              <a:rPr sz="3000" spc="-30" dirty="0">
                <a:solidFill>
                  <a:schemeClr val="bg2"/>
                </a:solidFill>
                <a:latin typeface="Times New Roman"/>
                <a:cs typeface="Times New Roman"/>
              </a:rPr>
              <a:t> </a:t>
            </a:r>
            <a:r>
              <a:rPr sz="3000" dirty="0">
                <a:solidFill>
                  <a:schemeClr val="bg2"/>
                </a:solidFill>
                <a:latin typeface="Times New Roman"/>
                <a:cs typeface="Times New Roman"/>
              </a:rPr>
              <a:t>addition,</a:t>
            </a:r>
            <a:r>
              <a:rPr sz="3000" spc="-10" dirty="0">
                <a:solidFill>
                  <a:schemeClr val="bg2"/>
                </a:solidFill>
                <a:latin typeface="Times New Roman"/>
                <a:cs typeface="Times New Roman"/>
              </a:rPr>
              <a:t> </a:t>
            </a:r>
            <a:r>
              <a:rPr sz="3000" dirty="0">
                <a:solidFill>
                  <a:schemeClr val="bg2"/>
                </a:solidFill>
                <a:latin typeface="Times New Roman"/>
                <a:cs typeface="Times New Roman"/>
              </a:rPr>
              <a:t>the</a:t>
            </a:r>
            <a:r>
              <a:rPr sz="3000" spc="-20" dirty="0">
                <a:solidFill>
                  <a:schemeClr val="bg2"/>
                </a:solidFill>
                <a:latin typeface="Times New Roman"/>
                <a:cs typeface="Times New Roman"/>
              </a:rPr>
              <a:t> </a:t>
            </a:r>
            <a:r>
              <a:rPr sz="3000" dirty="0">
                <a:solidFill>
                  <a:schemeClr val="bg2"/>
                </a:solidFill>
                <a:latin typeface="Times New Roman"/>
                <a:cs typeface="Times New Roman"/>
              </a:rPr>
              <a:t>programmer</a:t>
            </a:r>
            <a:r>
              <a:rPr sz="3000" spc="-15" dirty="0">
                <a:solidFill>
                  <a:schemeClr val="bg2"/>
                </a:solidFill>
                <a:latin typeface="Times New Roman"/>
                <a:cs typeface="Times New Roman"/>
              </a:rPr>
              <a:t> </a:t>
            </a:r>
            <a:r>
              <a:rPr sz="3000" spc="-10" dirty="0">
                <a:solidFill>
                  <a:schemeClr val="bg2"/>
                </a:solidFill>
                <a:latin typeface="Times New Roman"/>
                <a:cs typeface="Times New Roman"/>
              </a:rPr>
              <a:t>should </a:t>
            </a:r>
            <a:r>
              <a:rPr sz="3000" dirty="0">
                <a:solidFill>
                  <a:schemeClr val="bg2"/>
                </a:solidFill>
                <a:latin typeface="Times New Roman"/>
                <a:cs typeface="Times New Roman"/>
              </a:rPr>
              <a:t>know</a:t>
            </a:r>
            <a:r>
              <a:rPr sz="3000" spc="-35" dirty="0">
                <a:solidFill>
                  <a:schemeClr val="bg2"/>
                </a:solidFill>
                <a:latin typeface="Times New Roman"/>
                <a:cs typeface="Times New Roman"/>
              </a:rPr>
              <a:t> </a:t>
            </a:r>
            <a:r>
              <a:rPr sz="3000" dirty="0">
                <a:solidFill>
                  <a:schemeClr val="bg2"/>
                </a:solidFill>
                <a:latin typeface="Times New Roman"/>
                <a:cs typeface="Times New Roman"/>
              </a:rPr>
              <a:t>conventional</a:t>
            </a:r>
            <a:r>
              <a:rPr sz="3000" spc="-15" dirty="0">
                <a:solidFill>
                  <a:schemeClr val="bg2"/>
                </a:solidFill>
                <a:latin typeface="Times New Roman"/>
                <a:cs typeface="Times New Roman"/>
              </a:rPr>
              <a:t> </a:t>
            </a:r>
            <a:r>
              <a:rPr sz="3000" dirty="0">
                <a:solidFill>
                  <a:schemeClr val="bg2"/>
                </a:solidFill>
                <a:latin typeface="Times New Roman"/>
                <a:cs typeface="Times New Roman"/>
              </a:rPr>
              <a:t>programming</a:t>
            </a:r>
            <a:r>
              <a:rPr sz="3000" spc="-30" dirty="0">
                <a:solidFill>
                  <a:schemeClr val="bg2"/>
                </a:solidFill>
                <a:latin typeface="Times New Roman"/>
                <a:cs typeface="Times New Roman"/>
              </a:rPr>
              <a:t> </a:t>
            </a:r>
            <a:r>
              <a:rPr sz="3000" dirty="0">
                <a:solidFill>
                  <a:schemeClr val="bg2"/>
                </a:solidFill>
                <a:latin typeface="Times New Roman"/>
                <a:cs typeface="Times New Roman"/>
              </a:rPr>
              <a:t>languages</a:t>
            </a:r>
            <a:r>
              <a:rPr sz="3000" spc="-30" dirty="0">
                <a:solidFill>
                  <a:schemeClr val="bg2"/>
                </a:solidFill>
                <a:latin typeface="Times New Roman"/>
                <a:cs typeface="Times New Roman"/>
              </a:rPr>
              <a:t> </a:t>
            </a:r>
            <a:r>
              <a:rPr sz="3000" dirty="0">
                <a:solidFill>
                  <a:schemeClr val="bg2"/>
                </a:solidFill>
                <a:latin typeface="Times New Roman"/>
                <a:cs typeface="Times New Roman"/>
              </a:rPr>
              <a:t>like</a:t>
            </a:r>
            <a:r>
              <a:rPr sz="3000" spc="-10" dirty="0">
                <a:solidFill>
                  <a:schemeClr val="bg2"/>
                </a:solidFill>
                <a:latin typeface="Times New Roman"/>
                <a:cs typeface="Times New Roman"/>
              </a:rPr>
              <a:t> </a:t>
            </a:r>
            <a:r>
              <a:rPr sz="3000" spc="-25" dirty="0">
                <a:solidFill>
                  <a:schemeClr val="bg2"/>
                </a:solidFill>
                <a:latin typeface="Times New Roman"/>
                <a:cs typeface="Times New Roman"/>
              </a:rPr>
              <a:t>C, </a:t>
            </a:r>
            <a:r>
              <a:rPr sz="3000" dirty="0">
                <a:solidFill>
                  <a:schemeClr val="bg2"/>
                </a:solidFill>
                <a:latin typeface="Times New Roman"/>
                <a:cs typeface="Times New Roman"/>
              </a:rPr>
              <a:t>Pascal,</a:t>
            </a:r>
            <a:r>
              <a:rPr sz="3000" spc="-35" dirty="0">
                <a:solidFill>
                  <a:schemeClr val="bg2"/>
                </a:solidFill>
                <a:latin typeface="Times New Roman"/>
                <a:cs typeface="Times New Roman"/>
              </a:rPr>
              <a:t> </a:t>
            </a:r>
            <a:r>
              <a:rPr sz="3000" dirty="0">
                <a:solidFill>
                  <a:schemeClr val="bg2"/>
                </a:solidFill>
                <a:latin typeface="Times New Roman"/>
                <a:cs typeface="Times New Roman"/>
              </a:rPr>
              <a:t>FORTRAN</a:t>
            </a:r>
            <a:r>
              <a:rPr sz="3000" spc="-25" dirty="0">
                <a:solidFill>
                  <a:schemeClr val="bg2"/>
                </a:solidFill>
                <a:latin typeface="Times New Roman"/>
                <a:cs typeface="Times New Roman"/>
              </a:rPr>
              <a:t> </a:t>
            </a:r>
            <a:r>
              <a:rPr sz="3000" dirty="0">
                <a:solidFill>
                  <a:schemeClr val="bg2"/>
                </a:solidFill>
                <a:latin typeface="Times New Roman"/>
                <a:cs typeface="Times New Roman"/>
              </a:rPr>
              <a:t>and</a:t>
            </a:r>
            <a:r>
              <a:rPr sz="3000" spc="-35" dirty="0">
                <a:solidFill>
                  <a:schemeClr val="bg2"/>
                </a:solidFill>
                <a:latin typeface="Times New Roman"/>
                <a:cs typeface="Times New Roman"/>
              </a:rPr>
              <a:t> </a:t>
            </a:r>
            <a:r>
              <a:rPr sz="3000" spc="-10" dirty="0">
                <a:solidFill>
                  <a:schemeClr val="bg2"/>
                </a:solidFill>
                <a:latin typeface="Times New Roman"/>
                <a:cs typeface="Times New Roman"/>
              </a:rPr>
              <a:t>Basic.</a:t>
            </a:r>
            <a:endParaRPr sz="3000" dirty="0">
              <a:solidFill>
                <a:schemeClr val="bg2"/>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med" p14:dur="700" advTm="103038">
        <p:fade/>
      </p:transition>
    </mc:Choice>
    <mc:Fallback xmlns="">
      <p:transition spd="med" advTm="103038">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641600" y="1828801"/>
            <a:ext cx="8708708" cy="4916731"/>
          </a:xfrm>
          <a:prstGeom prst="rect">
            <a:avLst/>
          </a:prstGeom>
        </p:spPr>
        <p:txBody>
          <a:bodyPr vert="horz" wrap="square" lIns="0" tIns="12700" rIns="0" bIns="0" rtlCol="0">
            <a:spAutoFit/>
          </a:bodyPr>
          <a:lstStyle/>
          <a:p>
            <a:pPr marL="354965" marR="173990" indent="-342900" algn="just">
              <a:spcBef>
                <a:spcPts val="100"/>
              </a:spcBef>
              <a:buClr>
                <a:schemeClr val="bg1"/>
              </a:buClr>
              <a:buSzPct val="76666"/>
              <a:buFont typeface="Arial"/>
              <a:buChar char="■"/>
              <a:tabLst>
                <a:tab pos="355600" algn="l"/>
                <a:tab pos="3598545" algn="l"/>
              </a:tabLst>
            </a:pPr>
            <a:r>
              <a:rPr sz="2600" dirty="0">
                <a:solidFill>
                  <a:schemeClr val="bg2"/>
                </a:solidFill>
                <a:latin typeface="Times New Roman"/>
                <a:cs typeface="Times New Roman"/>
              </a:rPr>
              <a:t>The</a:t>
            </a:r>
            <a:r>
              <a:rPr sz="2600" spc="25" dirty="0">
                <a:solidFill>
                  <a:schemeClr val="bg2"/>
                </a:solidFill>
                <a:latin typeface="Times New Roman"/>
                <a:cs typeface="Times New Roman"/>
              </a:rPr>
              <a:t> </a:t>
            </a:r>
            <a:r>
              <a:rPr sz="2600" b="1" i="1" dirty="0">
                <a:solidFill>
                  <a:srgbClr val="FF0000"/>
                </a:solidFill>
                <a:latin typeface="Times New Roman"/>
                <a:cs typeface="Times New Roman"/>
              </a:rPr>
              <a:t>project</a:t>
            </a:r>
            <a:r>
              <a:rPr sz="2600" b="1" i="1" spc="40" dirty="0">
                <a:solidFill>
                  <a:srgbClr val="FF0000"/>
                </a:solidFill>
                <a:latin typeface="Times New Roman"/>
                <a:cs typeface="Times New Roman"/>
              </a:rPr>
              <a:t> </a:t>
            </a:r>
            <a:r>
              <a:rPr sz="2600" b="1" i="1" dirty="0">
                <a:solidFill>
                  <a:srgbClr val="FF0000"/>
                </a:solidFill>
                <a:latin typeface="Times New Roman"/>
                <a:cs typeface="Times New Roman"/>
              </a:rPr>
              <a:t>manager</a:t>
            </a:r>
            <a:r>
              <a:rPr sz="2600" b="1" i="1" spc="20" dirty="0">
                <a:solidFill>
                  <a:srgbClr val="FF0000"/>
                </a:solidFill>
                <a:latin typeface="Times New Roman"/>
                <a:cs typeface="Times New Roman"/>
              </a:rPr>
              <a:t> </a:t>
            </a:r>
            <a:r>
              <a:rPr sz="2600" dirty="0">
                <a:solidFill>
                  <a:schemeClr val="bg2"/>
                </a:solidFill>
                <a:latin typeface="Times New Roman"/>
                <a:cs typeface="Times New Roman"/>
              </a:rPr>
              <a:t>is</a:t>
            </a:r>
            <a:r>
              <a:rPr sz="2600" spc="25" dirty="0">
                <a:solidFill>
                  <a:schemeClr val="bg2"/>
                </a:solidFill>
                <a:latin typeface="Times New Roman"/>
                <a:cs typeface="Times New Roman"/>
              </a:rPr>
              <a:t> </a:t>
            </a:r>
            <a:r>
              <a:rPr sz="2600" dirty="0">
                <a:solidFill>
                  <a:schemeClr val="bg2"/>
                </a:solidFill>
                <a:latin typeface="Times New Roman"/>
                <a:cs typeface="Times New Roman"/>
              </a:rPr>
              <a:t>the</a:t>
            </a:r>
            <a:r>
              <a:rPr sz="2600" spc="40" dirty="0">
                <a:solidFill>
                  <a:schemeClr val="bg2"/>
                </a:solidFill>
                <a:latin typeface="Times New Roman"/>
                <a:cs typeface="Times New Roman"/>
              </a:rPr>
              <a:t> </a:t>
            </a:r>
            <a:r>
              <a:rPr sz="2600" dirty="0">
                <a:solidFill>
                  <a:schemeClr val="bg2"/>
                </a:solidFill>
                <a:latin typeface="Times New Roman"/>
                <a:cs typeface="Times New Roman"/>
              </a:rPr>
              <a:t>leader</a:t>
            </a:r>
            <a:r>
              <a:rPr sz="2600" spc="30" dirty="0">
                <a:solidFill>
                  <a:schemeClr val="bg2"/>
                </a:solidFill>
                <a:latin typeface="Times New Roman"/>
                <a:cs typeface="Times New Roman"/>
              </a:rPr>
              <a:t> </a:t>
            </a:r>
            <a:r>
              <a:rPr sz="2600" dirty="0">
                <a:solidFill>
                  <a:schemeClr val="bg2"/>
                </a:solidFill>
                <a:latin typeface="Times New Roman"/>
                <a:cs typeface="Times New Roman"/>
              </a:rPr>
              <a:t>of</a:t>
            </a:r>
            <a:r>
              <a:rPr sz="2600" spc="25" dirty="0">
                <a:solidFill>
                  <a:schemeClr val="bg2"/>
                </a:solidFill>
                <a:latin typeface="Times New Roman"/>
                <a:cs typeface="Times New Roman"/>
              </a:rPr>
              <a:t> </a:t>
            </a:r>
            <a:r>
              <a:rPr sz="2600" dirty="0">
                <a:solidFill>
                  <a:schemeClr val="bg2"/>
                </a:solidFill>
                <a:latin typeface="Times New Roman"/>
                <a:cs typeface="Times New Roman"/>
              </a:rPr>
              <a:t>the</a:t>
            </a:r>
            <a:r>
              <a:rPr sz="2600" spc="30" dirty="0">
                <a:solidFill>
                  <a:schemeClr val="bg2"/>
                </a:solidFill>
                <a:latin typeface="Times New Roman"/>
                <a:cs typeface="Times New Roman"/>
              </a:rPr>
              <a:t> </a:t>
            </a:r>
            <a:r>
              <a:rPr sz="2600" spc="-10" dirty="0">
                <a:solidFill>
                  <a:schemeClr val="bg2"/>
                </a:solidFill>
                <a:latin typeface="Times New Roman"/>
                <a:cs typeface="Times New Roman"/>
              </a:rPr>
              <a:t>expert </a:t>
            </a:r>
            <a:r>
              <a:rPr sz="2600" dirty="0">
                <a:solidFill>
                  <a:schemeClr val="bg2"/>
                </a:solidFill>
                <a:latin typeface="Times New Roman"/>
                <a:cs typeface="Times New Roman"/>
              </a:rPr>
              <a:t>system</a:t>
            </a:r>
            <a:r>
              <a:rPr sz="2600" spc="-35" dirty="0">
                <a:solidFill>
                  <a:schemeClr val="bg2"/>
                </a:solidFill>
                <a:latin typeface="Times New Roman"/>
                <a:cs typeface="Times New Roman"/>
              </a:rPr>
              <a:t> </a:t>
            </a:r>
            <a:r>
              <a:rPr sz="2600" dirty="0">
                <a:solidFill>
                  <a:schemeClr val="bg2"/>
                </a:solidFill>
                <a:latin typeface="Times New Roman"/>
                <a:cs typeface="Times New Roman"/>
              </a:rPr>
              <a:t>development</a:t>
            </a:r>
            <a:r>
              <a:rPr sz="2600" spc="-25" dirty="0">
                <a:solidFill>
                  <a:schemeClr val="bg2"/>
                </a:solidFill>
                <a:latin typeface="Times New Roman"/>
                <a:cs typeface="Times New Roman"/>
              </a:rPr>
              <a:t> </a:t>
            </a:r>
            <a:r>
              <a:rPr sz="2600" dirty="0">
                <a:solidFill>
                  <a:schemeClr val="bg2"/>
                </a:solidFill>
                <a:latin typeface="Times New Roman"/>
                <a:cs typeface="Times New Roman"/>
              </a:rPr>
              <a:t>team,</a:t>
            </a:r>
            <a:r>
              <a:rPr sz="2600" spc="-10" dirty="0">
                <a:solidFill>
                  <a:schemeClr val="bg2"/>
                </a:solidFill>
                <a:latin typeface="Times New Roman"/>
                <a:cs typeface="Times New Roman"/>
              </a:rPr>
              <a:t> </a:t>
            </a:r>
            <a:r>
              <a:rPr sz="2600" dirty="0">
                <a:solidFill>
                  <a:schemeClr val="bg2"/>
                </a:solidFill>
                <a:latin typeface="Times New Roman"/>
                <a:cs typeface="Times New Roman"/>
              </a:rPr>
              <a:t>responsible</a:t>
            </a:r>
            <a:r>
              <a:rPr sz="2600" spc="-20" dirty="0">
                <a:solidFill>
                  <a:schemeClr val="bg2"/>
                </a:solidFill>
                <a:latin typeface="Times New Roman"/>
                <a:cs typeface="Times New Roman"/>
              </a:rPr>
              <a:t> </a:t>
            </a:r>
            <a:r>
              <a:rPr sz="2600" dirty="0">
                <a:solidFill>
                  <a:schemeClr val="bg2"/>
                </a:solidFill>
                <a:latin typeface="Times New Roman"/>
                <a:cs typeface="Times New Roman"/>
              </a:rPr>
              <a:t>for</a:t>
            </a:r>
            <a:r>
              <a:rPr sz="2600" spc="-15" dirty="0">
                <a:solidFill>
                  <a:schemeClr val="bg2"/>
                </a:solidFill>
                <a:latin typeface="Times New Roman"/>
                <a:cs typeface="Times New Roman"/>
              </a:rPr>
              <a:t> </a:t>
            </a:r>
            <a:r>
              <a:rPr sz="2600" spc="-10" dirty="0">
                <a:solidFill>
                  <a:schemeClr val="bg2"/>
                </a:solidFill>
                <a:latin typeface="Times New Roman"/>
                <a:cs typeface="Times New Roman"/>
              </a:rPr>
              <a:t>keeping </a:t>
            </a:r>
            <a:r>
              <a:rPr sz="2600" dirty="0">
                <a:solidFill>
                  <a:schemeClr val="bg2"/>
                </a:solidFill>
                <a:latin typeface="Times New Roman"/>
                <a:cs typeface="Times New Roman"/>
              </a:rPr>
              <a:t>the</a:t>
            </a:r>
            <a:r>
              <a:rPr sz="2600" spc="-5" dirty="0">
                <a:solidFill>
                  <a:schemeClr val="bg2"/>
                </a:solidFill>
                <a:latin typeface="Times New Roman"/>
                <a:cs typeface="Times New Roman"/>
              </a:rPr>
              <a:t> </a:t>
            </a:r>
            <a:r>
              <a:rPr sz="2600" dirty="0">
                <a:solidFill>
                  <a:schemeClr val="bg2"/>
                </a:solidFill>
                <a:latin typeface="Times New Roman"/>
                <a:cs typeface="Times New Roman"/>
              </a:rPr>
              <a:t>project</a:t>
            </a:r>
            <a:r>
              <a:rPr sz="2600" spc="-10" dirty="0">
                <a:solidFill>
                  <a:schemeClr val="bg2"/>
                </a:solidFill>
                <a:latin typeface="Times New Roman"/>
                <a:cs typeface="Times New Roman"/>
              </a:rPr>
              <a:t> </a:t>
            </a:r>
            <a:r>
              <a:rPr sz="2600" dirty="0">
                <a:solidFill>
                  <a:schemeClr val="bg2"/>
                </a:solidFill>
                <a:latin typeface="Times New Roman"/>
                <a:cs typeface="Times New Roman"/>
              </a:rPr>
              <a:t>on</a:t>
            </a:r>
            <a:r>
              <a:rPr sz="2600" spc="-5" dirty="0">
                <a:solidFill>
                  <a:schemeClr val="bg2"/>
                </a:solidFill>
                <a:latin typeface="Times New Roman"/>
                <a:cs typeface="Times New Roman"/>
              </a:rPr>
              <a:t> </a:t>
            </a:r>
            <a:r>
              <a:rPr sz="2600" spc="-10" dirty="0">
                <a:solidFill>
                  <a:schemeClr val="bg2"/>
                </a:solidFill>
                <a:latin typeface="Times New Roman"/>
                <a:cs typeface="Times New Roman"/>
              </a:rPr>
              <a:t>track.</a:t>
            </a:r>
            <a:endParaRPr lang="en-US" sz="2600" spc="-10" dirty="0">
              <a:solidFill>
                <a:schemeClr val="bg2"/>
              </a:solidFill>
              <a:latin typeface="Times New Roman"/>
              <a:cs typeface="Times New Roman"/>
            </a:endParaRPr>
          </a:p>
          <a:p>
            <a:pPr marL="354965" marR="173990" indent="-342900" algn="just">
              <a:spcBef>
                <a:spcPts val="100"/>
              </a:spcBef>
              <a:buClr>
                <a:schemeClr val="bg1"/>
              </a:buClr>
              <a:buSzPct val="76666"/>
              <a:buFont typeface="Arial"/>
              <a:buChar char="■"/>
              <a:tabLst>
                <a:tab pos="355600" algn="l"/>
                <a:tab pos="3598545" algn="l"/>
              </a:tabLst>
            </a:pPr>
            <a:r>
              <a:rPr sz="2600" dirty="0">
                <a:solidFill>
                  <a:schemeClr val="bg2"/>
                </a:solidFill>
                <a:latin typeface="Times New Roman"/>
                <a:cs typeface="Times New Roman"/>
              </a:rPr>
              <a:t>He</a:t>
            </a:r>
            <a:r>
              <a:rPr sz="2600" spc="-25" dirty="0">
                <a:solidFill>
                  <a:schemeClr val="bg2"/>
                </a:solidFill>
                <a:latin typeface="Times New Roman"/>
                <a:cs typeface="Times New Roman"/>
              </a:rPr>
              <a:t> </a:t>
            </a:r>
            <a:r>
              <a:rPr sz="2600" dirty="0">
                <a:solidFill>
                  <a:schemeClr val="bg2"/>
                </a:solidFill>
                <a:latin typeface="Times New Roman"/>
                <a:cs typeface="Times New Roman"/>
              </a:rPr>
              <a:t>or</a:t>
            </a:r>
            <a:r>
              <a:rPr sz="2600" spc="-15" dirty="0">
                <a:solidFill>
                  <a:schemeClr val="bg2"/>
                </a:solidFill>
                <a:latin typeface="Times New Roman"/>
                <a:cs typeface="Times New Roman"/>
              </a:rPr>
              <a:t> </a:t>
            </a:r>
            <a:r>
              <a:rPr sz="2600" dirty="0">
                <a:solidFill>
                  <a:schemeClr val="bg2"/>
                </a:solidFill>
                <a:latin typeface="Times New Roman"/>
                <a:cs typeface="Times New Roman"/>
              </a:rPr>
              <a:t>she</a:t>
            </a:r>
            <a:r>
              <a:rPr sz="2600" spc="-10" dirty="0">
                <a:solidFill>
                  <a:schemeClr val="bg2"/>
                </a:solidFill>
                <a:latin typeface="Times New Roman"/>
                <a:cs typeface="Times New Roman"/>
              </a:rPr>
              <a:t> </a:t>
            </a:r>
            <a:r>
              <a:rPr sz="2600" dirty="0">
                <a:solidFill>
                  <a:schemeClr val="bg2"/>
                </a:solidFill>
                <a:latin typeface="Times New Roman"/>
                <a:cs typeface="Times New Roman"/>
              </a:rPr>
              <a:t>makes</a:t>
            </a:r>
            <a:r>
              <a:rPr sz="2600" spc="-15" dirty="0">
                <a:solidFill>
                  <a:schemeClr val="bg2"/>
                </a:solidFill>
                <a:latin typeface="Times New Roman"/>
                <a:cs typeface="Times New Roman"/>
              </a:rPr>
              <a:t> </a:t>
            </a:r>
            <a:r>
              <a:rPr sz="2600" dirty="0">
                <a:solidFill>
                  <a:schemeClr val="bg2"/>
                </a:solidFill>
                <a:latin typeface="Times New Roman"/>
                <a:cs typeface="Times New Roman"/>
              </a:rPr>
              <a:t>sure</a:t>
            </a:r>
            <a:r>
              <a:rPr sz="2600" spc="-15" dirty="0">
                <a:solidFill>
                  <a:schemeClr val="bg2"/>
                </a:solidFill>
                <a:latin typeface="Times New Roman"/>
                <a:cs typeface="Times New Roman"/>
              </a:rPr>
              <a:t> </a:t>
            </a:r>
            <a:r>
              <a:rPr sz="2600" dirty="0">
                <a:solidFill>
                  <a:schemeClr val="bg2"/>
                </a:solidFill>
                <a:latin typeface="Times New Roman"/>
                <a:cs typeface="Times New Roman"/>
              </a:rPr>
              <a:t>that</a:t>
            </a:r>
            <a:r>
              <a:rPr sz="2600" spc="-15" dirty="0">
                <a:solidFill>
                  <a:schemeClr val="bg2"/>
                </a:solidFill>
                <a:latin typeface="Times New Roman"/>
                <a:cs typeface="Times New Roman"/>
              </a:rPr>
              <a:t> </a:t>
            </a:r>
            <a:r>
              <a:rPr sz="2600" spc="-25" dirty="0">
                <a:solidFill>
                  <a:schemeClr val="bg2"/>
                </a:solidFill>
                <a:latin typeface="Times New Roman"/>
                <a:cs typeface="Times New Roman"/>
              </a:rPr>
              <a:t>all </a:t>
            </a:r>
            <a:r>
              <a:rPr sz="2600" dirty="0">
                <a:solidFill>
                  <a:schemeClr val="bg2"/>
                </a:solidFill>
                <a:latin typeface="Times New Roman"/>
                <a:cs typeface="Times New Roman"/>
              </a:rPr>
              <a:t>deliverables</a:t>
            </a:r>
            <a:r>
              <a:rPr sz="2600" spc="-30" dirty="0">
                <a:solidFill>
                  <a:schemeClr val="bg2"/>
                </a:solidFill>
                <a:latin typeface="Times New Roman"/>
                <a:cs typeface="Times New Roman"/>
              </a:rPr>
              <a:t> </a:t>
            </a:r>
            <a:r>
              <a:rPr sz="2600" dirty="0">
                <a:solidFill>
                  <a:schemeClr val="bg2"/>
                </a:solidFill>
                <a:latin typeface="Times New Roman"/>
                <a:cs typeface="Times New Roman"/>
              </a:rPr>
              <a:t>and</a:t>
            </a:r>
            <a:r>
              <a:rPr sz="2600" spc="-15" dirty="0">
                <a:solidFill>
                  <a:schemeClr val="bg2"/>
                </a:solidFill>
                <a:latin typeface="Times New Roman"/>
                <a:cs typeface="Times New Roman"/>
              </a:rPr>
              <a:t> </a:t>
            </a:r>
            <a:r>
              <a:rPr sz="2600" dirty="0">
                <a:solidFill>
                  <a:schemeClr val="bg2"/>
                </a:solidFill>
                <a:latin typeface="Times New Roman"/>
                <a:cs typeface="Times New Roman"/>
              </a:rPr>
              <a:t>milestones</a:t>
            </a:r>
            <a:r>
              <a:rPr sz="2600" spc="-20" dirty="0">
                <a:solidFill>
                  <a:schemeClr val="bg2"/>
                </a:solidFill>
                <a:latin typeface="Times New Roman"/>
                <a:cs typeface="Times New Roman"/>
              </a:rPr>
              <a:t> </a:t>
            </a:r>
            <a:r>
              <a:rPr sz="2600" dirty="0">
                <a:solidFill>
                  <a:schemeClr val="bg2"/>
                </a:solidFill>
                <a:latin typeface="Times New Roman"/>
                <a:cs typeface="Times New Roman"/>
              </a:rPr>
              <a:t>are</a:t>
            </a:r>
            <a:r>
              <a:rPr sz="2600" spc="-15" dirty="0">
                <a:solidFill>
                  <a:schemeClr val="bg2"/>
                </a:solidFill>
                <a:latin typeface="Times New Roman"/>
                <a:cs typeface="Times New Roman"/>
              </a:rPr>
              <a:t> </a:t>
            </a:r>
            <a:r>
              <a:rPr sz="2600" dirty="0">
                <a:solidFill>
                  <a:schemeClr val="bg2"/>
                </a:solidFill>
                <a:latin typeface="Times New Roman"/>
                <a:cs typeface="Times New Roman"/>
              </a:rPr>
              <a:t>met,</a:t>
            </a:r>
            <a:r>
              <a:rPr sz="2600" spc="-5" dirty="0">
                <a:solidFill>
                  <a:schemeClr val="bg2"/>
                </a:solidFill>
                <a:latin typeface="Times New Roman"/>
                <a:cs typeface="Times New Roman"/>
              </a:rPr>
              <a:t> </a:t>
            </a:r>
            <a:r>
              <a:rPr sz="2600" dirty="0">
                <a:solidFill>
                  <a:schemeClr val="bg2"/>
                </a:solidFill>
                <a:latin typeface="Times New Roman"/>
                <a:cs typeface="Times New Roman"/>
              </a:rPr>
              <a:t>interacts</a:t>
            </a:r>
            <a:r>
              <a:rPr sz="2600" spc="-15" dirty="0">
                <a:solidFill>
                  <a:schemeClr val="bg2"/>
                </a:solidFill>
                <a:latin typeface="Times New Roman"/>
                <a:cs typeface="Times New Roman"/>
              </a:rPr>
              <a:t> </a:t>
            </a:r>
            <a:r>
              <a:rPr sz="2600" spc="-20" dirty="0">
                <a:solidFill>
                  <a:schemeClr val="bg2"/>
                </a:solidFill>
                <a:latin typeface="Times New Roman"/>
                <a:cs typeface="Times New Roman"/>
              </a:rPr>
              <a:t>with </a:t>
            </a:r>
            <a:r>
              <a:rPr sz="2600" dirty="0">
                <a:solidFill>
                  <a:schemeClr val="bg2"/>
                </a:solidFill>
                <a:latin typeface="Times New Roman"/>
                <a:cs typeface="Times New Roman"/>
              </a:rPr>
              <a:t>the</a:t>
            </a:r>
            <a:r>
              <a:rPr sz="2600" spc="-25" dirty="0">
                <a:solidFill>
                  <a:schemeClr val="bg2"/>
                </a:solidFill>
                <a:latin typeface="Times New Roman"/>
                <a:cs typeface="Times New Roman"/>
              </a:rPr>
              <a:t> </a:t>
            </a:r>
            <a:r>
              <a:rPr sz="2600" dirty="0">
                <a:solidFill>
                  <a:schemeClr val="bg2"/>
                </a:solidFill>
                <a:latin typeface="Times New Roman"/>
                <a:cs typeface="Times New Roman"/>
              </a:rPr>
              <a:t>expert,</a:t>
            </a:r>
            <a:r>
              <a:rPr sz="2600" spc="-10" dirty="0">
                <a:solidFill>
                  <a:schemeClr val="bg2"/>
                </a:solidFill>
                <a:latin typeface="Times New Roman"/>
                <a:cs typeface="Times New Roman"/>
              </a:rPr>
              <a:t> </a:t>
            </a:r>
            <a:r>
              <a:rPr sz="2600" dirty="0">
                <a:solidFill>
                  <a:schemeClr val="bg2"/>
                </a:solidFill>
                <a:latin typeface="Times New Roman"/>
                <a:cs typeface="Times New Roman"/>
              </a:rPr>
              <a:t>knowledge</a:t>
            </a:r>
            <a:r>
              <a:rPr sz="2600" spc="-25" dirty="0">
                <a:solidFill>
                  <a:schemeClr val="bg2"/>
                </a:solidFill>
                <a:latin typeface="Times New Roman"/>
                <a:cs typeface="Times New Roman"/>
              </a:rPr>
              <a:t> </a:t>
            </a:r>
            <a:r>
              <a:rPr sz="2600" dirty="0">
                <a:solidFill>
                  <a:schemeClr val="bg2"/>
                </a:solidFill>
                <a:latin typeface="Times New Roman"/>
                <a:cs typeface="Times New Roman"/>
              </a:rPr>
              <a:t>engineer,</a:t>
            </a:r>
            <a:r>
              <a:rPr sz="2600" spc="-15" dirty="0">
                <a:solidFill>
                  <a:schemeClr val="bg2"/>
                </a:solidFill>
                <a:latin typeface="Times New Roman"/>
                <a:cs typeface="Times New Roman"/>
              </a:rPr>
              <a:t> </a:t>
            </a:r>
            <a:r>
              <a:rPr sz="2600" dirty="0">
                <a:solidFill>
                  <a:schemeClr val="bg2"/>
                </a:solidFill>
                <a:latin typeface="Times New Roman"/>
                <a:cs typeface="Times New Roman"/>
              </a:rPr>
              <a:t>programmer</a:t>
            </a:r>
            <a:r>
              <a:rPr sz="2600" spc="-20" dirty="0">
                <a:solidFill>
                  <a:schemeClr val="bg2"/>
                </a:solidFill>
                <a:latin typeface="Times New Roman"/>
                <a:cs typeface="Times New Roman"/>
              </a:rPr>
              <a:t> </a:t>
            </a:r>
            <a:r>
              <a:rPr sz="2600" spc="-25" dirty="0">
                <a:solidFill>
                  <a:schemeClr val="bg2"/>
                </a:solidFill>
                <a:latin typeface="Times New Roman"/>
                <a:cs typeface="Times New Roman"/>
              </a:rPr>
              <a:t>and </a:t>
            </a:r>
            <a:r>
              <a:rPr sz="2600" spc="-10" dirty="0">
                <a:solidFill>
                  <a:schemeClr val="bg2"/>
                </a:solidFill>
                <a:latin typeface="Times New Roman"/>
                <a:cs typeface="Times New Roman"/>
              </a:rPr>
              <a:t>end-</a:t>
            </a:r>
            <a:r>
              <a:rPr sz="2600" spc="-20" dirty="0">
                <a:solidFill>
                  <a:schemeClr val="bg2"/>
                </a:solidFill>
                <a:latin typeface="Times New Roman"/>
                <a:cs typeface="Times New Roman"/>
              </a:rPr>
              <a:t>user.</a:t>
            </a:r>
            <a:endParaRPr sz="2600" dirty="0">
              <a:solidFill>
                <a:schemeClr val="bg2"/>
              </a:solidFill>
              <a:latin typeface="Times New Roman"/>
              <a:cs typeface="Times New Roman"/>
            </a:endParaRPr>
          </a:p>
          <a:p>
            <a:pPr marL="354965" marR="5080" indent="-342900" algn="just">
              <a:spcBef>
                <a:spcPts val="730"/>
              </a:spcBef>
              <a:buClr>
                <a:schemeClr val="bg1"/>
              </a:buClr>
              <a:buSzPct val="76666"/>
              <a:buFont typeface="Arial"/>
              <a:buChar char="■"/>
              <a:tabLst>
                <a:tab pos="355600" algn="l"/>
                <a:tab pos="855344" algn="l"/>
              </a:tabLst>
            </a:pPr>
            <a:r>
              <a:rPr sz="2600" dirty="0">
                <a:solidFill>
                  <a:schemeClr val="bg2"/>
                </a:solidFill>
                <a:latin typeface="Times New Roman"/>
                <a:cs typeface="Times New Roman"/>
              </a:rPr>
              <a:t>The</a:t>
            </a:r>
            <a:r>
              <a:rPr sz="2600" spc="10" dirty="0">
                <a:solidFill>
                  <a:schemeClr val="bg2"/>
                </a:solidFill>
                <a:latin typeface="Times New Roman"/>
                <a:cs typeface="Times New Roman"/>
              </a:rPr>
              <a:t> </a:t>
            </a:r>
            <a:r>
              <a:rPr sz="2600" b="1" i="1" dirty="0">
                <a:solidFill>
                  <a:srgbClr val="FF0000"/>
                </a:solidFill>
                <a:latin typeface="Times New Roman"/>
                <a:cs typeface="Times New Roman"/>
              </a:rPr>
              <a:t>end-user</a:t>
            </a:r>
            <a:r>
              <a:rPr sz="2600" dirty="0">
                <a:solidFill>
                  <a:schemeClr val="bg2"/>
                </a:solidFill>
                <a:latin typeface="Times New Roman"/>
                <a:cs typeface="Times New Roman"/>
              </a:rPr>
              <a:t>,</a:t>
            </a:r>
            <a:r>
              <a:rPr sz="2600" spc="30" dirty="0">
                <a:solidFill>
                  <a:schemeClr val="bg2"/>
                </a:solidFill>
                <a:latin typeface="Times New Roman"/>
                <a:cs typeface="Times New Roman"/>
              </a:rPr>
              <a:t> </a:t>
            </a:r>
            <a:r>
              <a:rPr sz="2600" dirty="0">
                <a:solidFill>
                  <a:schemeClr val="bg2"/>
                </a:solidFill>
                <a:latin typeface="Times New Roman"/>
                <a:cs typeface="Times New Roman"/>
              </a:rPr>
              <a:t>often</a:t>
            </a:r>
            <a:r>
              <a:rPr sz="2600" spc="20" dirty="0">
                <a:solidFill>
                  <a:schemeClr val="bg2"/>
                </a:solidFill>
                <a:latin typeface="Times New Roman"/>
                <a:cs typeface="Times New Roman"/>
              </a:rPr>
              <a:t> </a:t>
            </a:r>
            <a:r>
              <a:rPr sz="2600" dirty="0">
                <a:solidFill>
                  <a:schemeClr val="bg2"/>
                </a:solidFill>
                <a:latin typeface="Times New Roman"/>
                <a:cs typeface="Times New Roman"/>
              </a:rPr>
              <a:t>called</a:t>
            </a:r>
            <a:r>
              <a:rPr sz="2600" spc="30" dirty="0">
                <a:solidFill>
                  <a:schemeClr val="bg2"/>
                </a:solidFill>
                <a:latin typeface="Times New Roman"/>
                <a:cs typeface="Times New Roman"/>
              </a:rPr>
              <a:t> </a:t>
            </a:r>
            <a:r>
              <a:rPr sz="2600" dirty="0">
                <a:solidFill>
                  <a:schemeClr val="bg2"/>
                </a:solidFill>
                <a:latin typeface="Times New Roman"/>
                <a:cs typeface="Times New Roman"/>
              </a:rPr>
              <a:t>just</a:t>
            </a:r>
            <a:r>
              <a:rPr sz="2600" spc="15" dirty="0">
                <a:solidFill>
                  <a:schemeClr val="bg2"/>
                </a:solidFill>
                <a:latin typeface="Times New Roman"/>
                <a:cs typeface="Times New Roman"/>
              </a:rPr>
              <a:t> </a:t>
            </a:r>
            <a:r>
              <a:rPr sz="2600" dirty="0">
                <a:solidFill>
                  <a:schemeClr val="bg2"/>
                </a:solidFill>
                <a:latin typeface="Times New Roman"/>
                <a:cs typeface="Times New Roman"/>
              </a:rPr>
              <a:t>the</a:t>
            </a:r>
            <a:r>
              <a:rPr sz="2600" spc="15" dirty="0">
                <a:solidFill>
                  <a:schemeClr val="bg2"/>
                </a:solidFill>
                <a:latin typeface="Times New Roman"/>
                <a:cs typeface="Times New Roman"/>
              </a:rPr>
              <a:t> </a:t>
            </a:r>
            <a:r>
              <a:rPr sz="2600" b="1" i="1" dirty="0">
                <a:solidFill>
                  <a:srgbClr val="FF0000"/>
                </a:solidFill>
                <a:latin typeface="Times New Roman"/>
                <a:cs typeface="Times New Roman"/>
              </a:rPr>
              <a:t>user</a:t>
            </a:r>
            <a:r>
              <a:rPr sz="2600" dirty="0">
                <a:solidFill>
                  <a:schemeClr val="bg2"/>
                </a:solidFill>
                <a:latin typeface="Times New Roman"/>
                <a:cs typeface="Times New Roman"/>
              </a:rPr>
              <a:t>,</a:t>
            </a:r>
            <a:r>
              <a:rPr sz="2600" spc="30" dirty="0">
                <a:solidFill>
                  <a:schemeClr val="bg2"/>
                </a:solidFill>
                <a:latin typeface="Times New Roman"/>
                <a:cs typeface="Times New Roman"/>
              </a:rPr>
              <a:t> </a:t>
            </a:r>
            <a:r>
              <a:rPr sz="2600" dirty="0">
                <a:solidFill>
                  <a:schemeClr val="bg2"/>
                </a:solidFill>
                <a:latin typeface="Times New Roman"/>
                <a:cs typeface="Times New Roman"/>
              </a:rPr>
              <a:t>is</a:t>
            </a:r>
            <a:r>
              <a:rPr sz="2600" spc="15" dirty="0">
                <a:solidFill>
                  <a:schemeClr val="bg2"/>
                </a:solidFill>
                <a:latin typeface="Times New Roman"/>
                <a:cs typeface="Times New Roman"/>
              </a:rPr>
              <a:t> </a:t>
            </a:r>
            <a:r>
              <a:rPr sz="2600" dirty="0">
                <a:solidFill>
                  <a:schemeClr val="bg2"/>
                </a:solidFill>
                <a:latin typeface="Times New Roman"/>
                <a:cs typeface="Times New Roman"/>
              </a:rPr>
              <a:t>a</a:t>
            </a:r>
            <a:r>
              <a:rPr sz="2600" spc="20" dirty="0">
                <a:solidFill>
                  <a:schemeClr val="bg2"/>
                </a:solidFill>
                <a:latin typeface="Times New Roman"/>
                <a:cs typeface="Times New Roman"/>
              </a:rPr>
              <a:t> </a:t>
            </a:r>
            <a:r>
              <a:rPr sz="2600" spc="-10" dirty="0">
                <a:solidFill>
                  <a:schemeClr val="bg2"/>
                </a:solidFill>
                <a:latin typeface="Times New Roman"/>
                <a:cs typeface="Times New Roman"/>
              </a:rPr>
              <a:t>person </a:t>
            </a:r>
            <a:r>
              <a:rPr sz="2600" dirty="0">
                <a:solidFill>
                  <a:schemeClr val="bg2"/>
                </a:solidFill>
                <a:latin typeface="Times New Roman"/>
                <a:cs typeface="Times New Roman"/>
              </a:rPr>
              <a:t>who</a:t>
            </a:r>
            <a:r>
              <a:rPr sz="2600" spc="-25" dirty="0">
                <a:solidFill>
                  <a:schemeClr val="bg2"/>
                </a:solidFill>
                <a:latin typeface="Times New Roman"/>
                <a:cs typeface="Times New Roman"/>
              </a:rPr>
              <a:t> </a:t>
            </a:r>
            <a:r>
              <a:rPr sz="2600" dirty="0">
                <a:solidFill>
                  <a:schemeClr val="bg2"/>
                </a:solidFill>
                <a:latin typeface="Times New Roman"/>
                <a:cs typeface="Times New Roman"/>
              </a:rPr>
              <a:t>uses</a:t>
            </a:r>
            <a:r>
              <a:rPr sz="2600" spc="-35" dirty="0">
                <a:solidFill>
                  <a:schemeClr val="bg2"/>
                </a:solidFill>
                <a:latin typeface="Times New Roman"/>
                <a:cs typeface="Times New Roman"/>
              </a:rPr>
              <a:t> </a:t>
            </a:r>
            <a:r>
              <a:rPr sz="2600" dirty="0">
                <a:solidFill>
                  <a:schemeClr val="bg2"/>
                </a:solidFill>
                <a:latin typeface="Times New Roman"/>
                <a:cs typeface="Times New Roman"/>
              </a:rPr>
              <a:t>the</a:t>
            </a:r>
            <a:r>
              <a:rPr sz="2600" spc="-15" dirty="0">
                <a:solidFill>
                  <a:schemeClr val="bg2"/>
                </a:solidFill>
                <a:latin typeface="Times New Roman"/>
                <a:cs typeface="Times New Roman"/>
              </a:rPr>
              <a:t> </a:t>
            </a:r>
            <a:r>
              <a:rPr sz="2600" dirty="0">
                <a:solidFill>
                  <a:schemeClr val="bg2"/>
                </a:solidFill>
                <a:latin typeface="Times New Roman"/>
                <a:cs typeface="Times New Roman"/>
              </a:rPr>
              <a:t>expert system</a:t>
            </a:r>
            <a:r>
              <a:rPr sz="2600" spc="-15" dirty="0">
                <a:solidFill>
                  <a:schemeClr val="bg2"/>
                </a:solidFill>
                <a:latin typeface="Times New Roman"/>
                <a:cs typeface="Times New Roman"/>
              </a:rPr>
              <a:t> </a:t>
            </a:r>
            <a:r>
              <a:rPr sz="2600" dirty="0">
                <a:solidFill>
                  <a:schemeClr val="bg2"/>
                </a:solidFill>
                <a:latin typeface="Times New Roman"/>
                <a:cs typeface="Times New Roman"/>
              </a:rPr>
              <a:t>when</a:t>
            </a:r>
            <a:r>
              <a:rPr sz="2600" spc="-15" dirty="0">
                <a:solidFill>
                  <a:schemeClr val="bg2"/>
                </a:solidFill>
                <a:latin typeface="Times New Roman"/>
                <a:cs typeface="Times New Roman"/>
              </a:rPr>
              <a:t> </a:t>
            </a:r>
            <a:r>
              <a:rPr sz="2600" dirty="0">
                <a:solidFill>
                  <a:schemeClr val="bg2"/>
                </a:solidFill>
                <a:latin typeface="Times New Roman"/>
                <a:cs typeface="Times New Roman"/>
              </a:rPr>
              <a:t>it</a:t>
            </a:r>
            <a:r>
              <a:rPr sz="2600" spc="-15" dirty="0">
                <a:solidFill>
                  <a:schemeClr val="bg2"/>
                </a:solidFill>
                <a:latin typeface="Times New Roman"/>
                <a:cs typeface="Times New Roman"/>
              </a:rPr>
              <a:t> </a:t>
            </a:r>
            <a:r>
              <a:rPr sz="2600" dirty="0">
                <a:solidFill>
                  <a:schemeClr val="bg2"/>
                </a:solidFill>
                <a:latin typeface="Times New Roman"/>
                <a:cs typeface="Times New Roman"/>
              </a:rPr>
              <a:t>is</a:t>
            </a:r>
            <a:r>
              <a:rPr sz="2600" spc="-15" dirty="0">
                <a:solidFill>
                  <a:schemeClr val="bg2"/>
                </a:solidFill>
                <a:latin typeface="Times New Roman"/>
                <a:cs typeface="Times New Roman"/>
              </a:rPr>
              <a:t> </a:t>
            </a:r>
            <a:r>
              <a:rPr sz="2600" spc="-10" dirty="0">
                <a:solidFill>
                  <a:schemeClr val="bg2"/>
                </a:solidFill>
                <a:latin typeface="Times New Roman"/>
                <a:cs typeface="Times New Roman"/>
              </a:rPr>
              <a:t>developed. </a:t>
            </a:r>
            <a:r>
              <a:rPr sz="2600" dirty="0">
                <a:solidFill>
                  <a:schemeClr val="bg2"/>
                </a:solidFill>
                <a:latin typeface="Times New Roman"/>
                <a:cs typeface="Times New Roman"/>
              </a:rPr>
              <a:t>The</a:t>
            </a:r>
            <a:r>
              <a:rPr sz="2600" spc="-25" dirty="0">
                <a:solidFill>
                  <a:schemeClr val="bg2"/>
                </a:solidFill>
                <a:latin typeface="Times New Roman"/>
                <a:cs typeface="Times New Roman"/>
              </a:rPr>
              <a:t> </a:t>
            </a:r>
            <a:r>
              <a:rPr sz="2600" dirty="0">
                <a:solidFill>
                  <a:schemeClr val="bg2"/>
                </a:solidFill>
                <a:latin typeface="Times New Roman"/>
                <a:cs typeface="Times New Roman"/>
              </a:rPr>
              <a:t>user</a:t>
            </a:r>
            <a:r>
              <a:rPr sz="2600" spc="-10" dirty="0">
                <a:solidFill>
                  <a:schemeClr val="bg2"/>
                </a:solidFill>
                <a:latin typeface="Times New Roman"/>
                <a:cs typeface="Times New Roman"/>
              </a:rPr>
              <a:t> </a:t>
            </a:r>
            <a:r>
              <a:rPr sz="2600" dirty="0">
                <a:solidFill>
                  <a:schemeClr val="bg2"/>
                </a:solidFill>
                <a:latin typeface="Times New Roman"/>
                <a:cs typeface="Times New Roman"/>
              </a:rPr>
              <a:t>must</a:t>
            </a:r>
            <a:r>
              <a:rPr sz="2600" spc="-15" dirty="0">
                <a:solidFill>
                  <a:schemeClr val="bg2"/>
                </a:solidFill>
                <a:latin typeface="Times New Roman"/>
                <a:cs typeface="Times New Roman"/>
              </a:rPr>
              <a:t> </a:t>
            </a:r>
            <a:r>
              <a:rPr sz="2600" dirty="0">
                <a:solidFill>
                  <a:schemeClr val="bg2"/>
                </a:solidFill>
                <a:latin typeface="Times New Roman"/>
                <a:cs typeface="Times New Roman"/>
              </a:rPr>
              <a:t>not</a:t>
            </a:r>
            <a:r>
              <a:rPr sz="2600" spc="-20" dirty="0">
                <a:solidFill>
                  <a:schemeClr val="bg2"/>
                </a:solidFill>
                <a:latin typeface="Times New Roman"/>
                <a:cs typeface="Times New Roman"/>
              </a:rPr>
              <a:t> </a:t>
            </a:r>
            <a:r>
              <a:rPr sz="2600" dirty="0">
                <a:solidFill>
                  <a:schemeClr val="bg2"/>
                </a:solidFill>
                <a:latin typeface="Times New Roman"/>
                <a:cs typeface="Times New Roman"/>
              </a:rPr>
              <a:t>only</a:t>
            </a:r>
            <a:r>
              <a:rPr sz="2600" spc="-10" dirty="0">
                <a:solidFill>
                  <a:schemeClr val="bg2"/>
                </a:solidFill>
                <a:latin typeface="Times New Roman"/>
                <a:cs typeface="Times New Roman"/>
              </a:rPr>
              <a:t> </a:t>
            </a:r>
            <a:r>
              <a:rPr sz="2600" dirty="0">
                <a:solidFill>
                  <a:schemeClr val="bg2"/>
                </a:solidFill>
                <a:latin typeface="Times New Roman"/>
                <a:cs typeface="Times New Roman"/>
              </a:rPr>
              <a:t>be</a:t>
            </a:r>
            <a:r>
              <a:rPr sz="2600" spc="-10" dirty="0">
                <a:solidFill>
                  <a:schemeClr val="bg2"/>
                </a:solidFill>
                <a:latin typeface="Times New Roman"/>
                <a:cs typeface="Times New Roman"/>
              </a:rPr>
              <a:t> </a:t>
            </a:r>
            <a:r>
              <a:rPr sz="2600" dirty="0">
                <a:solidFill>
                  <a:schemeClr val="bg2"/>
                </a:solidFill>
                <a:latin typeface="Times New Roman"/>
                <a:cs typeface="Times New Roman"/>
              </a:rPr>
              <a:t>confident</a:t>
            </a:r>
            <a:r>
              <a:rPr sz="2600" spc="-5" dirty="0">
                <a:solidFill>
                  <a:schemeClr val="bg2"/>
                </a:solidFill>
                <a:latin typeface="Times New Roman"/>
                <a:cs typeface="Times New Roman"/>
              </a:rPr>
              <a:t> </a:t>
            </a:r>
            <a:r>
              <a:rPr sz="2600" dirty="0">
                <a:solidFill>
                  <a:schemeClr val="bg2"/>
                </a:solidFill>
                <a:latin typeface="Times New Roman"/>
                <a:cs typeface="Times New Roman"/>
              </a:rPr>
              <a:t>in</a:t>
            </a:r>
            <a:r>
              <a:rPr sz="2600" spc="-10" dirty="0">
                <a:solidFill>
                  <a:schemeClr val="bg2"/>
                </a:solidFill>
                <a:latin typeface="Times New Roman"/>
                <a:cs typeface="Times New Roman"/>
              </a:rPr>
              <a:t> </a:t>
            </a:r>
            <a:r>
              <a:rPr sz="2600" dirty="0">
                <a:solidFill>
                  <a:schemeClr val="bg2"/>
                </a:solidFill>
                <a:latin typeface="Times New Roman"/>
                <a:cs typeface="Times New Roman"/>
              </a:rPr>
              <a:t>the</a:t>
            </a:r>
            <a:r>
              <a:rPr sz="2600" spc="-10" dirty="0">
                <a:solidFill>
                  <a:schemeClr val="bg2"/>
                </a:solidFill>
                <a:latin typeface="Times New Roman"/>
                <a:cs typeface="Times New Roman"/>
              </a:rPr>
              <a:t> expert </a:t>
            </a:r>
            <a:r>
              <a:rPr sz="2600" dirty="0">
                <a:solidFill>
                  <a:schemeClr val="bg2"/>
                </a:solidFill>
                <a:latin typeface="Times New Roman"/>
                <a:cs typeface="Times New Roman"/>
              </a:rPr>
              <a:t>system</a:t>
            </a:r>
            <a:r>
              <a:rPr sz="2600" spc="-30" dirty="0">
                <a:solidFill>
                  <a:schemeClr val="bg2"/>
                </a:solidFill>
                <a:latin typeface="Times New Roman"/>
                <a:cs typeface="Times New Roman"/>
              </a:rPr>
              <a:t> </a:t>
            </a:r>
            <a:r>
              <a:rPr sz="2600" dirty="0">
                <a:solidFill>
                  <a:schemeClr val="bg2"/>
                </a:solidFill>
                <a:latin typeface="Times New Roman"/>
                <a:cs typeface="Times New Roman"/>
              </a:rPr>
              <a:t>performance</a:t>
            </a:r>
            <a:r>
              <a:rPr sz="2600" spc="-15" dirty="0">
                <a:solidFill>
                  <a:schemeClr val="bg2"/>
                </a:solidFill>
                <a:latin typeface="Times New Roman"/>
                <a:cs typeface="Times New Roman"/>
              </a:rPr>
              <a:t> </a:t>
            </a:r>
            <a:r>
              <a:rPr sz="2600" dirty="0">
                <a:solidFill>
                  <a:schemeClr val="bg2"/>
                </a:solidFill>
                <a:latin typeface="Times New Roman"/>
                <a:cs typeface="Times New Roman"/>
              </a:rPr>
              <a:t>but</a:t>
            </a:r>
            <a:r>
              <a:rPr sz="2600" spc="-15" dirty="0">
                <a:solidFill>
                  <a:schemeClr val="bg2"/>
                </a:solidFill>
                <a:latin typeface="Times New Roman"/>
                <a:cs typeface="Times New Roman"/>
              </a:rPr>
              <a:t> </a:t>
            </a:r>
            <a:r>
              <a:rPr sz="2600" dirty="0">
                <a:solidFill>
                  <a:schemeClr val="bg2"/>
                </a:solidFill>
                <a:latin typeface="Times New Roman"/>
                <a:cs typeface="Times New Roman"/>
              </a:rPr>
              <a:t>also feel</a:t>
            </a:r>
            <a:r>
              <a:rPr sz="2600" spc="-20" dirty="0">
                <a:solidFill>
                  <a:schemeClr val="bg2"/>
                </a:solidFill>
                <a:latin typeface="Times New Roman"/>
                <a:cs typeface="Times New Roman"/>
              </a:rPr>
              <a:t> </a:t>
            </a:r>
            <a:r>
              <a:rPr sz="2600" dirty="0">
                <a:solidFill>
                  <a:schemeClr val="bg2"/>
                </a:solidFill>
                <a:latin typeface="Times New Roman"/>
                <a:cs typeface="Times New Roman"/>
              </a:rPr>
              <a:t>comfortable</a:t>
            </a:r>
            <a:r>
              <a:rPr sz="2600" spc="-10" dirty="0">
                <a:solidFill>
                  <a:schemeClr val="bg2"/>
                </a:solidFill>
                <a:latin typeface="Times New Roman"/>
                <a:cs typeface="Times New Roman"/>
              </a:rPr>
              <a:t> using </a:t>
            </a:r>
            <a:r>
              <a:rPr sz="2600" spc="-25" dirty="0">
                <a:solidFill>
                  <a:schemeClr val="bg2"/>
                </a:solidFill>
                <a:latin typeface="Times New Roman"/>
                <a:cs typeface="Times New Roman"/>
              </a:rPr>
              <a:t>it.</a:t>
            </a:r>
            <a:r>
              <a:rPr lang="en-US" sz="2600" spc="-25" dirty="0">
                <a:solidFill>
                  <a:schemeClr val="bg2"/>
                </a:solidFill>
                <a:latin typeface="Times New Roman"/>
                <a:cs typeface="Times New Roman"/>
              </a:rPr>
              <a:t> </a:t>
            </a:r>
            <a:r>
              <a:rPr sz="2600" dirty="0">
                <a:solidFill>
                  <a:schemeClr val="bg2"/>
                </a:solidFill>
                <a:latin typeface="Times New Roman"/>
                <a:cs typeface="Times New Roman"/>
              </a:rPr>
              <a:t>Therefore,</a:t>
            </a:r>
            <a:r>
              <a:rPr sz="2600" spc="-15" dirty="0">
                <a:solidFill>
                  <a:schemeClr val="bg2"/>
                </a:solidFill>
                <a:latin typeface="Times New Roman"/>
                <a:cs typeface="Times New Roman"/>
              </a:rPr>
              <a:t> </a:t>
            </a:r>
            <a:r>
              <a:rPr sz="2600" dirty="0">
                <a:solidFill>
                  <a:schemeClr val="bg2"/>
                </a:solidFill>
                <a:latin typeface="Times New Roman"/>
                <a:cs typeface="Times New Roman"/>
              </a:rPr>
              <a:t>the</a:t>
            </a:r>
            <a:r>
              <a:rPr sz="2600" spc="-15" dirty="0">
                <a:solidFill>
                  <a:schemeClr val="bg2"/>
                </a:solidFill>
                <a:latin typeface="Times New Roman"/>
                <a:cs typeface="Times New Roman"/>
              </a:rPr>
              <a:t> </a:t>
            </a:r>
            <a:r>
              <a:rPr sz="2600" dirty="0">
                <a:solidFill>
                  <a:schemeClr val="bg2"/>
                </a:solidFill>
                <a:latin typeface="Times New Roman"/>
                <a:cs typeface="Times New Roman"/>
              </a:rPr>
              <a:t>design</a:t>
            </a:r>
            <a:r>
              <a:rPr sz="2600" spc="-15" dirty="0">
                <a:solidFill>
                  <a:schemeClr val="bg2"/>
                </a:solidFill>
                <a:latin typeface="Times New Roman"/>
                <a:cs typeface="Times New Roman"/>
              </a:rPr>
              <a:t> </a:t>
            </a:r>
            <a:r>
              <a:rPr sz="2600" dirty="0">
                <a:solidFill>
                  <a:schemeClr val="bg2"/>
                </a:solidFill>
                <a:latin typeface="Times New Roman"/>
                <a:cs typeface="Times New Roman"/>
              </a:rPr>
              <a:t>of</a:t>
            </a:r>
            <a:r>
              <a:rPr sz="2600" spc="-15" dirty="0">
                <a:solidFill>
                  <a:schemeClr val="bg2"/>
                </a:solidFill>
                <a:latin typeface="Times New Roman"/>
                <a:cs typeface="Times New Roman"/>
              </a:rPr>
              <a:t> </a:t>
            </a:r>
            <a:r>
              <a:rPr sz="2600" dirty="0">
                <a:solidFill>
                  <a:schemeClr val="bg2"/>
                </a:solidFill>
                <a:latin typeface="Times New Roman"/>
                <a:cs typeface="Times New Roman"/>
              </a:rPr>
              <a:t>the</a:t>
            </a:r>
            <a:r>
              <a:rPr sz="2600" spc="-10" dirty="0">
                <a:solidFill>
                  <a:schemeClr val="bg2"/>
                </a:solidFill>
                <a:latin typeface="Times New Roman"/>
                <a:cs typeface="Times New Roman"/>
              </a:rPr>
              <a:t> </a:t>
            </a:r>
            <a:r>
              <a:rPr sz="2600" dirty="0">
                <a:solidFill>
                  <a:schemeClr val="bg2"/>
                </a:solidFill>
                <a:latin typeface="Times New Roman"/>
                <a:cs typeface="Times New Roman"/>
              </a:rPr>
              <a:t>user</a:t>
            </a:r>
            <a:r>
              <a:rPr sz="2600" spc="-15" dirty="0">
                <a:solidFill>
                  <a:schemeClr val="bg2"/>
                </a:solidFill>
                <a:latin typeface="Times New Roman"/>
                <a:cs typeface="Times New Roman"/>
              </a:rPr>
              <a:t> </a:t>
            </a:r>
            <a:r>
              <a:rPr sz="2600" dirty="0">
                <a:solidFill>
                  <a:schemeClr val="bg2"/>
                </a:solidFill>
                <a:latin typeface="Times New Roman"/>
                <a:cs typeface="Times New Roman"/>
              </a:rPr>
              <a:t>interface</a:t>
            </a:r>
            <a:r>
              <a:rPr sz="2600" spc="-15" dirty="0">
                <a:solidFill>
                  <a:schemeClr val="bg2"/>
                </a:solidFill>
                <a:latin typeface="Times New Roman"/>
                <a:cs typeface="Times New Roman"/>
              </a:rPr>
              <a:t> </a:t>
            </a:r>
            <a:r>
              <a:rPr sz="2600" dirty="0">
                <a:solidFill>
                  <a:schemeClr val="bg2"/>
                </a:solidFill>
                <a:latin typeface="Times New Roman"/>
                <a:cs typeface="Times New Roman"/>
              </a:rPr>
              <a:t>of</a:t>
            </a:r>
            <a:r>
              <a:rPr sz="2600" spc="-10" dirty="0">
                <a:solidFill>
                  <a:schemeClr val="bg2"/>
                </a:solidFill>
                <a:latin typeface="Times New Roman"/>
                <a:cs typeface="Times New Roman"/>
              </a:rPr>
              <a:t> </a:t>
            </a:r>
            <a:r>
              <a:rPr sz="2600" spc="-25" dirty="0">
                <a:solidFill>
                  <a:schemeClr val="bg2"/>
                </a:solidFill>
                <a:latin typeface="Times New Roman"/>
                <a:cs typeface="Times New Roman"/>
              </a:rPr>
              <a:t>the </a:t>
            </a:r>
            <a:r>
              <a:rPr sz="2600" dirty="0">
                <a:solidFill>
                  <a:schemeClr val="bg2"/>
                </a:solidFill>
                <a:latin typeface="Times New Roman"/>
                <a:cs typeface="Times New Roman"/>
              </a:rPr>
              <a:t>expert</a:t>
            </a:r>
            <a:r>
              <a:rPr sz="2600" spc="-30" dirty="0">
                <a:solidFill>
                  <a:schemeClr val="bg2"/>
                </a:solidFill>
                <a:latin typeface="Times New Roman"/>
                <a:cs typeface="Times New Roman"/>
              </a:rPr>
              <a:t> </a:t>
            </a:r>
            <a:r>
              <a:rPr sz="2600" dirty="0">
                <a:solidFill>
                  <a:schemeClr val="bg2"/>
                </a:solidFill>
                <a:latin typeface="Times New Roman"/>
                <a:cs typeface="Times New Roman"/>
              </a:rPr>
              <a:t>system</a:t>
            </a:r>
            <a:r>
              <a:rPr sz="2600" spc="-15" dirty="0">
                <a:solidFill>
                  <a:schemeClr val="bg2"/>
                </a:solidFill>
                <a:latin typeface="Times New Roman"/>
                <a:cs typeface="Times New Roman"/>
              </a:rPr>
              <a:t> </a:t>
            </a:r>
            <a:r>
              <a:rPr sz="2600" dirty="0">
                <a:solidFill>
                  <a:schemeClr val="bg2"/>
                </a:solidFill>
                <a:latin typeface="Times New Roman"/>
                <a:cs typeface="Times New Roman"/>
              </a:rPr>
              <a:t>is</a:t>
            </a:r>
            <a:r>
              <a:rPr sz="2600" spc="-20" dirty="0">
                <a:solidFill>
                  <a:schemeClr val="bg2"/>
                </a:solidFill>
                <a:latin typeface="Times New Roman"/>
                <a:cs typeface="Times New Roman"/>
              </a:rPr>
              <a:t> </a:t>
            </a:r>
            <a:r>
              <a:rPr sz="2600" dirty="0">
                <a:solidFill>
                  <a:schemeClr val="bg2"/>
                </a:solidFill>
                <a:latin typeface="Times New Roman"/>
                <a:cs typeface="Times New Roman"/>
              </a:rPr>
              <a:t>also</a:t>
            </a:r>
            <a:r>
              <a:rPr sz="2600" spc="-10" dirty="0">
                <a:solidFill>
                  <a:schemeClr val="bg2"/>
                </a:solidFill>
                <a:latin typeface="Times New Roman"/>
                <a:cs typeface="Times New Roman"/>
              </a:rPr>
              <a:t> </a:t>
            </a:r>
            <a:r>
              <a:rPr sz="2600" dirty="0">
                <a:solidFill>
                  <a:schemeClr val="bg2"/>
                </a:solidFill>
                <a:latin typeface="Times New Roman"/>
                <a:cs typeface="Times New Roman"/>
              </a:rPr>
              <a:t>vital</a:t>
            </a:r>
            <a:r>
              <a:rPr sz="2600" spc="-20" dirty="0">
                <a:solidFill>
                  <a:schemeClr val="bg2"/>
                </a:solidFill>
                <a:latin typeface="Times New Roman"/>
                <a:cs typeface="Times New Roman"/>
              </a:rPr>
              <a:t> </a:t>
            </a:r>
            <a:r>
              <a:rPr sz="2600" dirty="0">
                <a:solidFill>
                  <a:schemeClr val="bg2"/>
                </a:solidFill>
                <a:latin typeface="Times New Roman"/>
                <a:cs typeface="Times New Roman"/>
              </a:rPr>
              <a:t>for the</a:t>
            </a:r>
            <a:r>
              <a:rPr sz="2600" spc="-15" dirty="0">
                <a:solidFill>
                  <a:schemeClr val="bg2"/>
                </a:solidFill>
                <a:latin typeface="Times New Roman"/>
                <a:cs typeface="Times New Roman"/>
              </a:rPr>
              <a:t> </a:t>
            </a:r>
            <a:r>
              <a:rPr sz="2600" dirty="0">
                <a:solidFill>
                  <a:schemeClr val="bg2"/>
                </a:solidFill>
                <a:latin typeface="Times New Roman"/>
                <a:cs typeface="Times New Roman"/>
              </a:rPr>
              <a:t>project’s</a:t>
            </a:r>
            <a:r>
              <a:rPr sz="2600" spc="-15" dirty="0">
                <a:solidFill>
                  <a:schemeClr val="bg2"/>
                </a:solidFill>
                <a:latin typeface="Times New Roman"/>
                <a:cs typeface="Times New Roman"/>
              </a:rPr>
              <a:t> </a:t>
            </a:r>
            <a:r>
              <a:rPr sz="2600" spc="-10" dirty="0">
                <a:solidFill>
                  <a:schemeClr val="bg2"/>
                </a:solidFill>
                <a:latin typeface="Times New Roman"/>
                <a:cs typeface="Times New Roman"/>
              </a:rPr>
              <a:t>success; </a:t>
            </a:r>
            <a:r>
              <a:rPr sz="2600" dirty="0">
                <a:solidFill>
                  <a:schemeClr val="bg2"/>
                </a:solidFill>
                <a:latin typeface="Times New Roman"/>
                <a:cs typeface="Times New Roman"/>
              </a:rPr>
              <a:t>the</a:t>
            </a:r>
            <a:r>
              <a:rPr sz="2600" spc="-20" dirty="0">
                <a:solidFill>
                  <a:schemeClr val="bg2"/>
                </a:solidFill>
                <a:latin typeface="Times New Roman"/>
                <a:cs typeface="Times New Roman"/>
              </a:rPr>
              <a:t> </a:t>
            </a:r>
            <a:r>
              <a:rPr sz="2600" spc="-10" dirty="0">
                <a:solidFill>
                  <a:schemeClr val="bg2"/>
                </a:solidFill>
                <a:latin typeface="Times New Roman"/>
                <a:cs typeface="Times New Roman"/>
              </a:rPr>
              <a:t>end-</a:t>
            </a:r>
            <a:r>
              <a:rPr sz="2600" dirty="0">
                <a:solidFill>
                  <a:schemeClr val="bg2"/>
                </a:solidFill>
                <a:latin typeface="Times New Roman"/>
                <a:cs typeface="Times New Roman"/>
              </a:rPr>
              <a:t>user’s</a:t>
            </a:r>
            <a:r>
              <a:rPr sz="2600" spc="-10" dirty="0">
                <a:solidFill>
                  <a:schemeClr val="bg2"/>
                </a:solidFill>
                <a:latin typeface="Times New Roman"/>
                <a:cs typeface="Times New Roman"/>
              </a:rPr>
              <a:t> </a:t>
            </a:r>
            <a:r>
              <a:rPr sz="2600" dirty="0">
                <a:solidFill>
                  <a:schemeClr val="bg2"/>
                </a:solidFill>
                <a:latin typeface="Times New Roman"/>
                <a:cs typeface="Times New Roman"/>
              </a:rPr>
              <a:t>contribution</a:t>
            </a:r>
            <a:r>
              <a:rPr sz="2600" spc="-10" dirty="0">
                <a:solidFill>
                  <a:schemeClr val="bg2"/>
                </a:solidFill>
                <a:latin typeface="Times New Roman"/>
                <a:cs typeface="Times New Roman"/>
              </a:rPr>
              <a:t> </a:t>
            </a:r>
            <a:r>
              <a:rPr sz="2600" dirty="0">
                <a:solidFill>
                  <a:schemeClr val="bg2"/>
                </a:solidFill>
                <a:latin typeface="Times New Roman"/>
                <a:cs typeface="Times New Roman"/>
              </a:rPr>
              <a:t>here</a:t>
            </a:r>
            <a:r>
              <a:rPr sz="2600" spc="-5" dirty="0">
                <a:solidFill>
                  <a:schemeClr val="bg2"/>
                </a:solidFill>
                <a:latin typeface="Times New Roman"/>
                <a:cs typeface="Times New Roman"/>
              </a:rPr>
              <a:t> </a:t>
            </a:r>
            <a:r>
              <a:rPr sz="2600" dirty="0">
                <a:solidFill>
                  <a:schemeClr val="bg2"/>
                </a:solidFill>
                <a:latin typeface="Times New Roman"/>
                <a:cs typeface="Times New Roman"/>
              </a:rPr>
              <a:t>can</a:t>
            </a:r>
            <a:r>
              <a:rPr sz="2600" spc="-10" dirty="0">
                <a:solidFill>
                  <a:schemeClr val="bg2"/>
                </a:solidFill>
                <a:latin typeface="Times New Roman"/>
                <a:cs typeface="Times New Roman"/>
              </a:rPr>
              <a:t> </a:t>
            </a:r>
            <a:r>
              <a:rPr sz="2600" dirty="0">
                <a:solidFill>
                  <a:schemeClr val="bg2"/>
                </a:solidFill>
                <a:latin typeface="Times New Roman"/>
                <a:cs typeface="Times New Roman"/>
              </a:rPr>
              <a:t>be</a:t>
            </a:r>
            <a:r>
              <a:rPr sz="2600" spc="10" dirty="0">
                <a:solidFill>
                  <a:schemeClr val="bg2"/>
                </a:solidFill>
                <a:latin typeface="Times New Roman"/>
                <a:cs typeface="Times New Roman"/>
              </a:rPr>
              <a:t> </a:t>
            </a:r>
            <a:r>
              <a:rPr sz="2600" spc="-10" dirty="0">
                <a:solidFill>
                  <a:schemeClr val="bg2"/>
                </a:solidFill>
                <a:latin typeface="Times New Roman"/>
                <a:cs typeface="Times New Roman"/>
              </a:rPr>
              <a:t>crucial.</a:t>
            </a:r>
            <a:endParaRPr sz="2600" dirty="0">
              <a:solidFill>
                <a:schemeClr val="bg2"/>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med" p14:dur="700" advTm="147517">
        <p:fade/>
      </p:transition>
    </mc:Choice>
    <mc:Fallback xmlns="">
      <p:transition spd="med" advTm="147517">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body" idx="4294967295"/>
          </p:nvPr>
        </p:nvSpPr>
        <p:spPr>
          <a:xfrm>
            <a:off x="2336800" y="1715597"/>
            <a:ext cx="8156575" cy="5059363"/>
          </a:xfrm>
          <a:prstGeom prst="rect">
            <a:avLst/>
          </a:prstGeom>
        </p:spPr>
        <p:txBody>
          <a:bodyPr vert="horz" wrap="square" lIns="0" tIns="13335" rIns="0" bIns="0" rtlCol="0">
            <a:spAutoFit/>
          </a:bodyPr>
          <a:lstStyle/>
          <a:p>
            <a:pPr marL="354965" marR="250825" indent="-342900">
              <a:lnSpc>
                <a:spcPct val="99900"/>
              </a:lnSpc>
              <a:spcBef>
                <a:spcPts val="105"/>
              </a:spcBef>
              <a:buSzPct val="75862"/>
              <a:buFont typeface="Arial"/>
              <a:buChar char="■"/>
              <a:tabLst>
                <a:tab pos="354965" algn="l"/>
                <a:tab pos="355600" algn="l"/>
              </a:tabLst>
            </a:pPr>
            <a:r>
              <a:rPr sz="2900" dirty="0">
                <a:solidFill>
                  <a:schemeClr val="bg2"/>
                </a:solidFill>
              </a:rPr>
              <a:t>In</a:t>
            </a:r>
            <a:r>
              <a:rPr sz="2900" spc="-55" dirty="0">
                <a:solidFill>
                  <a:schemeClr val="bg2"/>
                </a:solidFill>
              </a:rPr>
              <a:t> </a:t>
            </a:r>
            <a:r>
              <a:rPr sz="2900" dirty="0">
                <a:solidFill>
                  <a:schemeClr val="bg2"/>
                </a:solidFill>
              </a:rPr>
              <a:t>the</a:t>
            </a:r>
            <a:r>
              <a:rPr sz="2900" spc="-35" dirty="0">
                <a:solidFill>
                  <a:schemeClr val="bg2"/>
                </a:solidFill>
              </a:rPr>
              <a:t> </a:t>
            </a:r>
            <a:r>
              <a:rPr sz="2900" dirty="0">
                <a:solidFill>
                  <a:schemeClr val="bg2"/>
                </a:solidFill>
              </a:rPr>
              <a:t>early</a:t>
            </a:r>
            <a:r>
              <a:rPr sz="2900" spc="-35" dirty="0">
                <a:solidFill>
                  <a:schemeClr val="bg2"/>
                </a:solidFill>
              </a:rPr>
              <a:t> </a:t>
            </a:r>
            <a:r>
              <a:rPr sz="2900" dirty="0">
                <a:solidFill>
                  <a:schemeClr val="bg2"/>
                </a:solidFill>
              </a:rPr>
              <a:t>seventies,</a:t>
            </a:r>
            <a:r>
              <a:rPr sz="2900" spc="-30" dirty="0">
                <a:solidFill>
                  <a:schemeClr val="bg2"/>
                </a:solidFill>
              </a:rPr>
              <a:t> </a:t>
            </a:r>
            <a:r>
              <a:rPr sz="2900" dirty="0">
                <a:solidFill>
                  <a:schemeClr val="bg2"/>
                </a:solidFill>
              </a:rPr>
              <a:t>Newell</a:t>
            </a:r>
            <a:r>
              <a:rPr sz="2900" spc="-45" dirty="0">
                <a:solidFill>
                  <a:schemeClr val="bg2"/>
                </a:solidFill>
              </a:rPr>
              <a:t> </a:t>
            </a:r>
            <a:r>
              <a:rPr sz="2900" dirty="0">
                <a:solidFill>
                  <a:schemeClr val="bg2"/>
                </a:solidFill>
              </a:rPr>
              <a:t>and</a:t>
            </a:r>
            <a:r>
              <a:rPr sz="2900" spc="-35" dirty="0">
                <a:solidFill>
                  <a:schemeClr val="bg2"/>
                </a:solidFill>
              </a:rPr>
              <a:t> </a:t>
            </a:r>
            <a:r>
              <a:rPr sz="2900" dirty="0">
                <a:solidFill>
                  <a:schemeClr val="bg2"/>
                </a:solidFill>
              </a:rPr>
              <a:t>Simon</a:t>
            </a:r>
            <a:r>
              <a:rPr sz="2900" spc="-40" dirty="0">
                <a:solidFill>
                  <a:schemeClr val="bg2"/>
                </a:solidFill>
              </a:rPr>
              <a:t> </a:t>
            </a:r>
            <a:r>
              <a:rPr sz="2900" spc="-20" dirty="0">
                <a:solidFill>
                  <a:schemeClr val="bg2"/>
                </a:solidFill>
              </a:rPr>
              <a:t>from </a:t>
            </a:r>
            <a:r>
              <a:rPr sz="2900" spc="-10" dirty="0">
                <a:solidFill>
                  <a:schemeClr val="bg2"/>
                </a:solidFill>
              </a:rPr>
              <a:t>Carnegie-</a:t>
            </a:r>
            <a:r>
              <a:rPr sz="2900" dirty="0">
                <a:solidFill>
                  <a:schemeClr val="bg2"/>
                </a:solidFill>
              </a:rPr>
              <a:t>Mellon</a:t>
            </a:r>
            <a:r>
              <a:rPr sz="2900" spc="-55" dirty="0">
                <a:solidFill>
                  <a:schemeClr val="bg2"/>
                </a:solidFill>
              </a:rPr>
              <a:t> </a:t>
            </a:r>
            <a:r>
              <a:rPr sz="2900" dirty="0">
                <a:solidFill>
                  <a:schemeClr val="bg2"/>
                </a:solidFill>
              </a:rPr>
              <a:t>University</a:t>
            </a:r>
            <a:r>
              <a:rPr sz="2900" spc="-55" dirty="0">
                <a:solidFill>
                  <a:schemeClr val="bg2"/>
                </a:solidFill>
              </a:rPr>
              <a:t> </a:t>
            </a:r>
            <a:r>
              <a:rPr sz="2900" dirty="0">
                <a:solidFill>
                  <a:schemeClr val="bg2"/>
                </a:solidFill>
              </a:rPr>
              <a:t>proposed</a:t>
            </a:r>
            <a:r>
              <a:rPr sz="2900" spc="-40" dirty="0">
                <a:solidFill>
                  <a:schemeClr val="bg2"/>
                </a:solidFill>
              </a:rPr>
              <a:t> </a:t>
            </a:r>
            <a:r>
              <a:rPr sz="2900" dirty="0">
                <a:solidFill>
                  <a:schemeClr val="bg2"/>
                </a:solidFill>
              </a:rPr>
              <a:t>a</a:t>
            </a:r>
            <a:r>
              <a:rPr sz="2900" spc="-35" dirty="0">
                <a:solidFill>
                  <a:schemeClr val="bg2"/>
                </a:solidFill>
              </a:rPr>
              <a:t> </a:t>
            </a:r>
            <a:r>
              <a:rPr sz="2900" spc="-10" dirty="0">
                <a:solidFill>
                  <a:schemeClr val="bg2"/>
                </a:solidFill>
              </a:rPr>
              <a:t>production </a:t>
            </a:r>
            <a:r>
              <a:rPr sz="2900" dirty="0">
                <a:solidFill>
                  <a:schemeClr val="bg2"/>
                </a:solidFill>
              </a:rPr>
              <a:t>system</a:t>
            </a:r>
            <a:r>
              <a:rPr sz="2900" spc="-70" dirty="0">
                <a:solidFill>
                  <a:schemeClr val="bg2"/>
                </a:solidFill>
              </a:rPr>
              <a:t> </a:t>
            </a:r>
            <a:r>
              <a:rPr sz="2900" dirty="0">
                <a:solidFill>
                  <a:schemeClr val="bg2"/>
                </a:solidFill>
              </a:rPr>
              <a:t>model,</a:t>
            </a:r>
            <a:r>
              <a:rPr sz="2900" spc="-35" dirty="0">
                <a:solidFill>
                  <a:schemeClr val="bg2"/>
                </a:solidFill>
              </a:rPr>
              <a:t> </a:t>
            </a:r>
            <a:r>
              <a:rPr sz="2900" dirty="0">
                <a:solidFill>
                  <a:schemeClr val="bg2"/>
                </a:solidFill>
              </a:rPr>
              <a:t>the</a:t>
            </a:r>
            <a:r>
              <a:rPr sz="2900" spc="-50" dirty="0">
                <a:solidFill>
                  <a:schemeClr val="bg2"/>
                </a:solidFill>
              </a:rPr>
              <a:t> </a:t>
            </a:r>
            <a:r>
              <a:rPr sz="2900" dirty="0">
                <a:solidFill>
                  <a:schemeClr val="bg2"/>
                </a:solidFill>
              </a:rPr>
              <a:t>foundation</a:t>
            </a:r>
            <a:r>
              <a:rPr sz="2900" spc="-45" dirty="0">
                <a:solidFill>
                  <a:schemeClr val="bg2"/>
                </a:solidFill>
              </a:rPr>
              <a:t> </a:t>
            </a:r>
            <a:r>
              <a:rPr sz="2900" dirty="0">
                <a:solidFill>
                  <a:schemeClr val="bg2"/>
                </a:solidFill>
              </a:rPr>
              <a:t>of</a:t>
            </a:r>
            <a:r>
              <a:rPr sz="2900" spc="-20" dirty="0">
                <a:solidFill>
                  <a:schemeClr val="bg2"/>
                </a:solidFill>
              </a:rPr>
              <a:t> </a:t>
            </a:r>
            <a:r>
              <a:rPr sz="2900" dirty="0">
                <a:solidFill>
                  <a:schemeClr val="bg2"/>
                </a:solidFill>
              </a:rPr>
              <a:t>the</a:t>
            </a:r>
            <a:r>
              <a:rPr sz="2900" spc="-25" dirty="0">
                <a:solidFill>
                  <a:schemeClr val="bg2"/>
                </a:solidFill>
              </a:rPr>
              <a:t> </a:t>
            </a:r>
            <a:r>
              <a:rPr sz="2900" dirty="0">
                <a:solidFill>
                  <a:schemeClr val="bg2"/>
                </a:solidFill>
              </a:rPr>
              <a:t>modern</a:t>
            </a:r>
            <a:r>
              <a:rPr sz="2900" spc="-40" dirty="0">
                <a:solidFill>
                  <a:schemeClr val="bg2"/>
                </a:solidFill>
              </a:rPr>
              <a:t> </a:t>
            </a:r>
            <a:r>
              <a:rPr sz="2900" spc="-10" dirty="0">
                <a:solidFill>
                  <a:schemeClr val="bg2"/>
                </a:solidFill>
              </a:rPr>
              <a:t>rule- </a:t>
            </a:r>
            <a:r>
              <a:rPr sz="2900" dirty="0">
                <a:solidFill>
                  <a:schemeClr val="bg2"/>
                </a:solidFill>
              </a:rPr>
              <a:t>based</a:t>
            </a:r>
            <a:r>
              <a:rPr sz="2900" spc="-40" dirty="0">
                <a:solidFill>
                  <a:schemeClr val="bg2"/>
                </a:solidFill>
              </a:rPr>
              <a:t> </a:t>
            </a:r>
            <a:r>
              <a:rPr sz="2900" dirty="0">
                <a:solidFill>
                  <a:schemeClr val="bg2"/>
                </a:solidFill>
              </a:rPr>
              <a:t>expert</a:t>
            </a:r>
            <a:r>
              <a:rPr sz="2900" spc="-40" dirty="0">
                <a:solidFill>
                  <a:schemeClr val="bg2"/>
                </a:solidFill>
              </a:rPr>
              <a:t> </a:t>
            </a:r>
            <a:r>
              <a:rPr sz="2900" spc="-10" dirty="0">
                <a:solidFill>
                  <a:schemeClr val="bg2"/>
                </a:solidFill>
              </a:rPr>
              <a:t>systems.</a:t>
            </a:r>
            <a:endParaRPr sz="2900" dirty="0">
              <a:solidFill>
                <a:schemeClr val="bg2"/>
              </a:solidFill>
            </a:endParaRPr>
          </a:p>
          <a:p>
            <a:pPr marL="354965" marR="5080" indent="-342900">
              <a:lnSpc>
                <a:spcPct val="99900"/>
              </a:lnSpc>
              <a:spcBef>
                <a:spcPts val="690"/>
              </a:spcBef>
              <a:buSzPct val="75862"/>
              <a:buFont typeface="Arial"/>
              <a:buChar char="■"/>
              <a:tabLst>
                <a:tab pos="354965" algn="l"/>
                <a:tab pos="355600" algn="l"/>
              </a:tabLst>
            </a:pPr>
            <a:r>
              <a:rPr sz="2900" dirty="0">
                <a:solidFill>
                  <a:schemeClr val="bg2"/>
                </a:solidFill>
              </a:rPr>
              <a:t>The</a:t>
            </a:r>
            <a:r>
              <a:rPr sz="2900" spc="-45" dirty="0">
                <a:solidFill>
                  <a:schemeClr val="bg2"/>
                </a:solidFill>
              </a:rPr>
              <a:t> </a:t>
            </a:r>
            <a:r>
              <a:rPr sz="2900" dirty="0">
                <a:solidFill>
                  <a:schemeClr val="bg2"/>
                </a:solidFill>
              </a:rPr>
              <a:t>production</a:t>
            </a:r>
            <a:r>
              <a:rPr sz="2900" spc="-25" dirty="0">
                <a:solidFill>
                  <a:schemeClr val="bg2"/>
                </a:solidFill>
              </a:rPr>
              <a:t> </a:t>
            </a:r>
            <a:r>
              <a:rPr sz="2900" dirty="0">
                <a:solidFill>
                  <a:schemeClr val="bg2"/>
                </a:solidFill>
              </a:rPr>
              <a:t>model</a:t>
            </a:r>
            <a:r>
              <a:rPr sz="2900" spc="-25" dirty="0">
                <a:solidFill>
                  <a:schemeClr val="bg2"/>
                </a:solidFill>
              </a:rPr>
              <a:t> </a:t>
            </a:r>
            <a:r>
              <a:rPr sz="2900" dirty="0">
                <a:solidFill>
                  <a:schemeClr val="bg2"/>
                </a:solidFill>
              </a:rPr>
              <a:t>is</a:t>
            </a:r>
            <a:r>
              <a:rPr sz="2900" spc="-45" dirty="0">
                <a:solidFill>
                  <a:schemeClr val="bg2"/>
                </a:solidFill>
              </a:rPr>
              <a:t> </a:t>
            </a:r>
            <a:r>
              <a:rPr sz="2900" dirty="0">
                <a:solidFill>
                  <a:schemeClr val="bg2"/>
                </a:solidFill>
              </a:rPr>
              <a:t>based</a:t>
            </a:r>
            <a:r>
              <a:rPr sz="2900" spc="-35" dirty="0">
                <a:solidFill>
                  <a:schemeClr val="bg2"/>
                </a:solidFill>
              </a:rPr>
              <a:t> </a:t>
            </a:r>
            <a:r>
              <a:rPr sz="2900" dirty="0">
                <a:solidFill>
                  <a:schemeClr val="bg2"/>
                </a:solidFill>
              </a:rPr>
              <a:t>on</a:t>
            </a:r>
            <a:r>
              <a:rPr sz="2900" spc="-35" dirty="0">
                <a:solidFill>
                  <a:schemeClr val="bg2"/>
                </a:solidFill>
              </a:rPr>
              <a:t> </a:t>
            </a:r>
            <a:r>
              <a:rPr sz="2900" dirty="0">
                <a:solidFill>
                  <a:schemeClr val="bg2"/>
                </a:solidFill>
              </a:rPr>
              <a:t>the</a:t>
            </a:r>
            <a:r>
              <a:rPr sz="2900" spc="-40" dirty="0">
                <a:solidFill>
                  <a:schemeClr val="bg2"/>
                </a:solidFill>
              </a:rPr>
              <a:t> </a:t>
            </a:r>
            <a:r>
              <a:rPr sz="2900" dirty="0">
                <a:solidFill>
                  <a:schemeClr val="bg2"/>
                </a:solidFill>
              </a:rPr>
              <a:t>idea</a:t>
            </a:r>
            <a:r>
              <a:rPr sz="2900" spc="-25" dirty="0">
                <a:solidFill>
                  <a:schemeClr val="bg2"/>
                </a:solidFill>
              </a:rPr>
              <a:t> </a:t>
            </a:r>
            <a:r>
              <a:rPr sz="2900" spc="-20" dirty="0">
                <a:solidFill>
                  <a:schemeClr val="bg2"/>
                </a:solidFill>
              </a:rPr>
              <a:t>that </a:t>
            </a:r>
            <a:r>
              <a:rPr sz="2900" dirty="0">
                <a:solidFill>
                  <a:schemeClr val="bg2"/>
                </a:solidFill>
              </a:rPr>
              <a:t>humans</a:t>
            </a:r>
            <a:r>
              <a:rPr sz="2900" spc="-55" dirty="0">
                <a:solidFill>
                  <a:schemeClr val="bg2"/>
                </a:solidFill>
              </a:rPr>
              <a:t> </a:t>
            </a:r>
            <a:r>
              <a:rPr sz="2900" dirty="0">
                <a:solidFill>
                  <a:schemeClr val="bg2"/>
                </a:solidFill>
              </a:rPr>
              <a:t>solve</a:t>
            </a:r>
            <a:r>
              <a:rPr sz="2900" spc="-50" dirty="0">
                <a:solidFill>
                  <a:schemeClr val="bg2"/>
                </a:solidFill>
              </a:rPr>
              <a:t> </a:t>
            </a:r>
            <a:r>
              <a:rPr sz="2900" dirty="0">
                <a:solidFill>
                  <a:schemeClr val="bg2"/>
                </a:solidFill>
              </a:rPr>
              <a:t>problems</a:t>
            </a:r>
            <a:r>
              <a:rPr sz="2900" spc="-40" dirty="0">
                <a:solidFill>
                  <a:schemeClr val="bg2"/>
                </a:solidFill>
              </a:rPr>
              <a:t> </a:t>
            </a:r>
            <a:r>
              <a:rPr sz="2900" dirty="0">
                <a:solidFill>
                  <a:schemeClr val="bg2"/>
                </a:solidFill>
              </a:rPr>
              <a:t>by</a:t>
            </a:r>
            <a:r>
              <a:rPr sz="2900" spc="-45" dirty="0">
                <a:solidFill>
                  <a:schemeClr val="bg2"/>
                </a:solidFill>
              </a:rPr>
              <a:t> </a:t>
            </a:r>
            <a:r>
              <a:rPr sz="2900" dirty="0">
                <a:solidFill>
                  <a:schemeClr val="bg2"/>
                </a:solidFill>
              </a:rPr>
              <a:t>applying</a:t>
            </a:r>
            <a:r>
              <a:rPr sz="2900" spc="-50" dirty="0">
                <a:solidFill>
                  <a:schemeClr val="bg2"/>
                </a:solidFill>
              </a:rPr>
              <a:t> </a:t>
            </a:r>
            <a:r>
              <a:rPr sz="2900" dirty="0">
                <a:solidFill>
                  <a:schemeClr val="bg2"/>
                </a:solidFill>
              </a:rPr>
              <a:t>their</a:t>
            </a:r>
            <a:r>
              <a:rPr sz="2900" spc="-45" dirty="0">
                <a:solidFill>
                  <a:schemeClr val="bg2"/>
                </a:solidFill>
              </a:rPr>
              <a:t> </a:t>
            </a:r>
            <a:r>
              <a:rPr sz="2900" spc="-10" dirty="0">
                <a:solidFill>
                  <a:schemeClr val="bg2"/>
                </a:solidFill>
              </a:rPr>
              <a:t>knowledge </a:t>
            </a:r>
            <a:r>
              <a:rPr sz="2900" dirty="0">
                <a:solidFill>
                  <a:schemeClr val="bg2"/>
                </a:solidFill>
              </a:rPr>
              <a:t>(expressed</a:t>
            </a:r>
            <a:r>
              <a:rPr sz="2900" spc="-50" dirty="0">
                <a:solidFill>
                  <a:schemeClr val="bg2"/>
                </a:solidFill>
              </a:rPr>
              <a:t> </a:t>
            </a:r>
            <a:r>
              <a:rPr sz="2900" dirty="0">
                <a:solidFill>
                  <a:schemeClr val="bg2"/>
                </a:solidFill>
              </a:rPr>
              <a:t>as</a:t>
            </a:r>
            <a:r>
              <a:rPr sz="2900" spc="-35" dirty="0">
                <a:solidFill>
                  <a:schemeClr val="bg2"/>
                </a:solidFill>
              </a:rPr>
              <a:t> </a:t>
            </a:r>
            <a:r>
              <a:rPr sz="2900" dirty="0">
                <a:solidFill>
                  <a:schemeClr val="bg2"/>
                </a:solidFill>
              </a:rPr>
              <a:t>production</a:t>
            </a:r>
            <a:r>
              <a:rPr sz="2900" spc="-45" dirty="0">
                <a:solidFill>
                  <a:schemeClr val="bg2"/>
                </a:solidFill>
              </a:rPr>
              <a:t> </a:t>
            </a:r>
            <a:r>
              <a:rPr sz="2900" dirty="0">
                <a:solidFill>
                  <a:schemeClr val="bg2"/>
                </a:solidFill>
              </a:rPr>
              <a:t>rules)</a:t>
            </a:r>
            <a:r>
              <a:rPr sz="2900" spc="-40" dirty="0">
                <a:solidFill>
                  <a:schemeClr val="bg2"/>
                </a:solidFill>
              </a:rPr>
              <a:t> </a:t>
            </a:r>
            <a:r>
              <a:rPr sz="2900" dirty="0">
                <a:solidFill>
                  <a:schemeClr val="bg2"/>
                </a:solidFill>
              </a:rPr>
              <a:t>to</a:t>
            </a:r>
            <a:r>
              <a:rPr sz="2900" spc="-35" dirty="0">
                <a:solidFill>
                  <a:schemeClr val="bg2"/>
                </a:solidFill>
              </a:rPr>
              <a:t> </a:t>
            </a:r>
            <a:r>
              <a:rPr sz="2900" dirty="0">
                <a:solidFill>
                  <a:schemeClr val="bg2"/>
                </a:solidFill>
              </a:rPr>
              <a:t>a</a:t>
            </a:r>
            <a:r>
              <a:rPr sz="2900" spc="-45" dirty="0">
                <a:solidFill>
                  <a:schemeClr val="bg2"/>
                </a:solidFill>
              </a:rPr>
              <a:t> </a:t>
            </a:r>
            <a:r>
              <a:rPr sz="2900" dirty="0">
                <a:solidFill>
                  <a:schemeClr val="bg2"/>
                </a:solidFill>
              </a:rPr>
              <a:t>given</a:t>
            </a:r>
            <a:r>
              <a:rPr sz="2900" spc="-35" dirty="0">
                <a:solidFill>
                  <a:schemeClr val="bg2"/>
                </a:solidFill>
              </a:rPr>
              <a:t> </a:t>
            </a:r>
            <a:r>
              <a:rPr sz="2900" spc="-10" dirty="0">
                <a:solidFill>
                  <a:schemeClr val="bg2"/>
                </a:solidFill>
              </a:rPr>
              <a:t>problem </a:t>
            </a:r>
            <a:r>
              <a:rPr sz="2900" dirty="0">
                <a:solidFill>
                  <a:schemeClr val="bg2"/>
                </a:solidFill>
              </a:rPr>
              <a:t>represented</a:t>
            </a:r>
            <a:r>
              <a:rPr sz="2900" spc="-30" dirty="0">
                <a:solidFill>
                  <a:schemeClr val="bg2"/>
                </a:solidFill>
              </a:rPr>
              <a:t> </a:t>
            </a:r>
            <a:r>
              <a:rPr sz="2900" dirty="0">
                <a:solidFill>
                  <a:schemeClr val="bg2"/>
                </a:solidFill>
              </a:rPr>
              <a:t>by</a:t>
            </a:r>
            <a:r>
              <a:rPr sz="2900" spc="-25" dirty="0">
                <a:solidFill>
                  <a:schemeClr val="bg2"/>
                </a:solidFill>
              </a:rPr>
              <a:t> </a:t>
            </a:r>
            <a:r>
              <a:rPr sz="2900" spc="-20" dirty="0">
                <a:solidFill>
                  <a:schemeClr val="bg2"/>
                </a:solidFill>
              </a:rPr>
              <a:t>problem-</a:t>
            </a:r>
            <a:r>
              <a:rPr sz="2900" dirty="0">
                <a:solidFill>
                  <a:schemeClr val="bg2"/>
                </a:solidFill>
              </a:rPr>
              <a:t>specific</a:t>
            </a:r>
            <a:r>
              <a:rPr sz="2900" spc="-15" dirty="0">
                <a:solidFill>
                  <a:schemeClr val="bg2"/>
                </a:solidFill>
              </a:rPr>
              <a:t> </a:t>
            </a:r>
            <a:r>
              <a:rPr sz="2900" spc="-10" dirty="0">
                <a:solidFill>
                  <a:schemeClr val="bg2"/>
                </a:solidFill>
              </a:rPr>
              <a:t>information.</a:t>
            </a:r>
            <a:endParaRPr sz="2900" dirty="0">
              <a:solidFill>
                <a:schemeClr val="bg2"/>
              </a:solidFill>
            </a:endParaRPr>
          </a:p>
          <a:p>
            <a:pPr marL="354965" marR="591185" indent="-342900">
              <a:lnSpc>
                <a:spcPct val="99800"/>
              </a:lnSpc>
              <a:spcBef>
                <a:spcPts val="700"/>
              </a:spcBef>
              <a:buSzPct val="75862"/>
              <a:buFont typeface="Arial"/>
              <a:buChar char="■"/>
              <a:tabLst>
                <a:tab pos="354965" algn="l"/>
                <a:tab pos="355600" algn="l"/>
              </a:tabLst>
            </a:pPr>
            <a:r>
              <a:rPr sz="2900" dirty="0">
                <a:solidFill>
                  <a:schemeClr val="bg2"/>
                </a:solidFill>
              </a:rPr>
              <a:t>The</a:t>
            </a:r>
            <a:r>
              <a:rPr sz="2900" spc="-40" dirty="0">
                <a:solidFill>
                  <a:schemeClr val="bg2"/>
                </a:solidFill>
              </a:rPr>
              <a:t> </a:t>
            </a:r>
            <a:r>
              <a:rPr sz="2900" dirty="0">
                <a:solidFill>
                  <a:schemeClr val="bg2"/>
                </a:solidFill>
              </a:rPr>
              <a:t>production</a:t>
            </a:r>
            <a:r>
              <a:rPr sz="2900" spc="-30" dirty="0">
                <a:solidFill>
                  <a:schemeClr val="bg2"/>
                </a:solidFill>
              </a:rPr>
              <a:t> </a:t>
            </a:r>
            <a:r>
              <a:rPr sz="2900" dirty="0">
                <a:solidFill>
                  <a:schemeClr val="bg2"/>
                </a:solidFill>
              </a:rPr>
              <a:t>rules</a:t>
            </a:r>
            <a:r>
              <a:rPr sz="2900" spc="-30" dirty="0">
                <a:solidFill>
                  <a:schemeClr val="bg2"/>
                </a:solidFill>
              </a:rPr>
              <a:t> </a:t>
            </a:r>
            <a:r>
              <a:rPr sz="2900" dirty="0">
                <a:solidFill>
                  <a:schemeClr val="bg2"/>
                </a:solidFill>
              </a:rPr>
              <a:t>are</a:t>
            </a:r>
            <a:r>
              <a:rPr sz="2900" spc="-40" dirty="0">
                <a:solidFill>
                  <a:schemeClr val="bg2"/>
                </a:solidFill>
              </a:rPr>
              <a:t> </a:t>
            </a:r>
            <a:r>
              <a:rPr sz="2900" dirty="0">
                <a:solidFill>
                  <a:schemeClr val="bg2"/>
                </a:solidFill>
              </a:rPr>
              <a:t>stored</a:t>
            </a:r>
            <a:r>
              <a:rPr sz="2900" spc="-30" dirty="0">
                <a:solidFill>
                  <a:schemeClr val="bg2"/>
                </a:solidFill>
              </a:rPr>
              <a:t> </a:t>
            </a:r>
            <a:r>
              <a:rPr sz="2900" dirty="0">
                <a:solidFill>
                  <a:schemeClr val="bg2"/>
                </a:solidFill>
              </a:rPr>
              <a:t>in</a:t>
            </a:r>
            <a:r>
              <a:rPr sz="2900" spc="-30" dirty="0">
                <a:solidFill>
                  <a:schemeClr val="bg2"/>
                </a:solidFill>
              </a:rPr>
              <a:t> </a:t>
            </a:r>
            <a:r>
              <a:rPr sz="2900" dirty="0">
                <a:solidFill>
                  <a:schemeClr val="bg2"/>
                </a:solidFill>
              </a:rPr>
              <a:t>the</a:t>
            </a:r>
            <a:r>
              <a:rPr sz="2900" spc="-35" dirty="0">
                <a:solidFill>
                  <a:schemeClr val="bg2"/>
                </a:solidFill>
              </a:rPr>
              <a:t> </a:t>
            </a:r>
            <a:r>
              <a:rPr sz="2900" spc="-10" dirty="0">
                <a:solidFill>
                  <a:schemeClr val="bg2"/>
                </a:solidFill>
              </a:rPr>
              <a:t>long-</a:t>
            </a:r>
            <a:r>
              <a:rPr sz="2900" spc="-20" dirty="0">
                <a:solidFill>
                  <a:schemeClr val="bg2"/>
                </a:solidFill>
              </a:rPr>
              <a:t>term </a:t>
            </a:r>
            <a:r>
              <a:rPr sz="2900" dirty="0">
                <a:solidFill>
                  <a:schemeClr val="bg2"/>
                </a:solidFill>
              </a:rPr>
              <a:t>memory</a:t>
            </a:r>
            <a:r>
              <a:rPr sz="2900" spc="-45" dirty="0">
                <a:solidFill>
                  <a:schemeClr val="bg2"/>
                </a:solidFill>
              </a:rPr>
              <a:t> </a:t>
            </a:r>
            <a:r>
              <a:rPr sz="2900" dirty="0">
                <a:solidFill>
                  <a:schemeClr val="bg2"/>
                </a:solidFill>
              </a:rPr>
              <a:t>and</a:t>
            </a:r>
            <a:r>
              <a:rPr sz="2900" spc="-30" dirty="0">
                <a:solidFill>
                  <a:schemeClr val="bg2"/>
                </a:solidFill>
              </a:rPr>
              <a:t> </a:t>
            </a:r>
            <a:r>
              <a:rPr sz="2900" dirty="0">
                <a:solidFill>
                  <a:schemeClr val="bg2"/>
                </a:solidFill>
              </a:rPr>
              <a:t>the</a:t>
            </a:r>
            <a:r>
              <a:rPr sz="2900" spc="-45" dirty="0">
                <a:solidFill>
                  <a:schemeClr val="bg2"/>
                </a:solidFill>
              </a:rPr>
              <a:t> </a:t>
            </a:r>
            <a:r>
              <a:rPr sz="2900" spc="-20" dirty="0">
                <a:solidFill>
                  <a:schemeClr val="bg2"/>
                </a:solidFill>
              </a:rPr>
              <a:t>problem-</a:t>
            </a:r>
            <a:r>
              <a:rPr sz="2900" dirty="0">
                <a:solidFill>
                  <a:schemeClr val="bg2"/>
                </a:solidFill>
              </a:rPr>
              <a:t>specific</a:t>
            </a:r>
            <a:r>
              <a:rPr sz="2900" spc="-40" dirty="0">
                <a:solidFill>
                  <a:schemeClr val="bg2"/>
                </a:solidFill>
              </a:rPr>
              <a:t> </a:t>
            </a:r>
            <a:r>
              <a:rPr sz="2900" dirty="0">
                <a:solidFill>
                  <a:schemeClr val="bg2"/>
                </a:solidFill>
              </a:rPr>
              <a:t>information</a:t>
            </a:r>
            <a:r>
              <a:rPr sz="2900" spc="-30" dirty="0">
                <a:solidFill>
                  <a:schemeClr val="bg2"/>
                </a:solidFill>
              </a:rPr>
              <a:t> </a:t>
            </a:r>
            <a:r>
              <a:rPr sz="2900" spc="-25" dirty="0">
                <a:solidFill>
                  <a:schemeClr val="bg2"/>
                </a:solidFill>
              </a:rPr>
              <a:t>or </a:t>
            </a:r>
            <a:r>
              <a:rPr sz="2900" dirty="0">
                <a:solidFill>
                  <a:schemeClr val="bg2"/>
                </a:solidFill>
              </a:rPr>
              <a:t>facts</a:t>
            </a:r>
            <a:r>
              <a:rPr sz="2900" spc="-40" dirty="0">
                <a:solidFill>
                  <a:schemeClr val="bg2"/>
                </a:solidFill>
              </a:rPr>
              <a:t> </a:t>
            </a:r>
            <a:r>
              <a:rPr sz="2900" dirty="0">
                <a:solidFill>
                  <a:schemeClr val="bg2"/>
                </a:solidFill>
              </a:rPr>
              <a:t>in</a:t>
            </a:r>
            <a:r>
              <a:rPr sz="2900" spc="-25" dirty="0">
                <a:solidFill>
                  <a:schemeClr val="bg2"/>
                </a:solidFill>
              </a:rPr>
              <a:t> </a:t>
            </a:r>
            <a:r>
              <a:rPr sz="2900" dirty="0">
                <a:solidFill>
                  <a:schemeClr val="bg2"/>
                </a:solidFill>
              </a:rPr>
              <a:t>the</a:t>
            </a:r>
            <a:r>
              <a:rPr sz="2900" spc="-20" dirty="0">
                <a:solidFill>
                  <a:schemeClr val="bg2"/>
                </a:solidFill>
              </a:rPr>
              <a:t> </a:t>
            </a:r>
            <a:r>
              <a:rPr sz="2900" spc="-10" dirty="0">
                <a:solidFill>
                  <a:schemeClr val="bg2"/>
                </a:solidFill>
              </a:rPr>
              <a:t>short-</a:t>
            </a:r>
            <a:r>
              <a:rPr sz="2900" dirty="0">
                <a:solidFill>
                  <a:schemeClr val="bg2"/>
                </a:solidFill>
              </a:rPr>
              <a:t>term</a:t>
            </a:r>
            <a:r>
              <a:rPr sz="2900" spc="-30" dirty="0">
                <a:solidFill>
                  <a:schemeClr val="bg2"/>
                </a:solidFill>
              </a:rPr>
              <a:t> </a:t>
            </a:r>
            <a:r>
              <a:rPr sz="2900" spc="-10" dirty="0">
                <a:solidFill>
                  <a:schemeClr val="bg2"/>
                </a:solidFill>
              </a:rPr>
              <a:t>memory.</a:t>
            </a:r>
            <a:endParaRPr sz="2900" dirty="0">
              <a:solidFill>
                <a:schemeClr val="bg2"/>
              </a:solidFill>
            </a:endParaRPr>
          </a:p>
        </p:txBody>
      </p:sp>
      <p:sp>
        <p:nvSpPr>
          <p:cNvPr id="4" name="object 4"/>
          <p:cNvSpPr txBox="1">
            <a:spLocks noGrp="1"/>
          </p:cNvSpPr>
          <p:nvPr>
            <p:ph type="ftr" sz="quarter" idx="4294967295"/>
          </p:nvPr>
        </p:nvSpPr>
        <p:spPr>
          <a:xfrm>
            <a:off x="0" y="7022055"/>
            <a:ext cx="3741738" cy="222753"/>
          </a:xfrm>
          <a:prstGeom prst="rect">
            <a:avLst/>
          </a:prstGeom>
        </p:spPr>
        <p:txBody>
          <a:bodyPr vert="horz" wrap="square" lIns="0" tIns="13335" rIns="0" bIns="0" rtlCol="0" anchor="ctr">
            <a:spAutoFit/>
          </a:bodyPr>
          <a:lstStyle/>
          <a:p>
            <a:pPr marL="12700">
              <a:spcBef>
                <a:spcPts val="105"/>
              </a:spcBef>
            </a:pPr>
            <a:endParaRPr spc="-20" dirty="0"/>
          </a:p>
        </p:txBody>
      </p:sp>
      <p:sp>
        <p:nvSpPr>
          <p:cNvPr id="3" name="object 3"/>
          <p:cNvSpPr txBox="1">
            <a:spLocks noGrp="1"/>
          </p:cNvSpPr>
          <p:nvPr>
            <p:ph type="title" idx="4294967295"/>
          </p:nvPr>
        </p:nvSpPr>
        <p:spPr>
          <a:xfrm>
            <a:off x="1041400" y="610045"/>
            <a:ext cx="8991600" cy="597599"/>
          </a:xfrm>
          <a:prstGeom prst="rect">
            <a:avLst/>
          </a:prstGeom>
        </p:spPr>
        <p:txBody>
          <a:bodyPr vert="horz" wrap="square" lIns="0" tIns="12700" rIns="0" bIns="0" rtlCol="0" anchor="ctr">
            <a:spAutoFit/>
          </a:bodyPr>
          <a:lstStyle/>
          <a:p>
            <a:pPr marL="12700">
              <a:lnSpc>
                <a:spcPct val="100000"/>
              </a:lnSpc>
              <a:spcBef>
                <a:spcPts val="100"/>
              </a:spcBef>
            </a:pPr>
            <a:r>
              <a:rPr sz="3800" b="1" spc="175" dirty="0">
                <a:latin typeface="Times New Roman" panose="02020603050405020304" pitchFamily="18" charset="0"/>
                <a:cs typeface="Times New Roman" panose="02020603050405020304" pitchFamily="18" charset="0"/>
              </a:rPr>
              <a:t>Structure</a:t>
            </a:r>
            <a:r>
              <a:rPr sz="3800" b="1" spc="5" dirty="0">
                <a:latin typeface="Times New Roman" panose="02020603050405020304" pitchFamily="18" charset="0"/>
                <a:cs typeface="Times New Roman" panose="02020603050405020304" pitchFamily="18" charset="0"/>
              </a:rPr>
              <a:t> </a:t>
            </a:r>
            <a:r>
              <a:rPr sz="3800" b="1" dirty="0">
                <a:latin typeface="Times New Roman" panose="02020603050405020304" pitchFamily="18" charset="0"/>
                <a:cs typeface="Times New Roman" panose="02020603050405020304" pitchFamily="18" charset="0"/>
              </a:rPr>
              <a:t>of </a:t>
            </a:r>
            <a:r>
              <a:rPr sz="3800" b="1" spc="200" dirty="0">
                <a:latin typeface="Times New Roman" panose="02020603050405020304" pitchFamily="18" charset="0"/>
                <a:cs typeface="Times New Roman" panose="02020603050405020304" pitchFamily="18" charset="0"/>
              </a:rPr>
              <a:t>a</a:t>
            </a:r>
            <a:r>
              <a:rPr sz="3800" b="1" spc="15" dirty="0">
                <a:latin typeface="Times New Roman" panose="02020603050405020304" pitchFamily="18" charset="0"/>
                <a:cs typeface="Times New Roman" panose="02020603050405020304" pitchFamily="18" charset="0"/>
              </a:rPr>
              <a:t> </a:t>
            </a:r>
            <a:r>
              <a:rPr sz="3800" b="1" spc="114" dirty="0">
                <a:latin typeface="Times New Roman" panose="02020603050405020304" pitchFamily="18" charset="0"/>
                <a:cs typeface="Times New Roman" panose="02020603050405020304" pitchFamily="18" charset="0"/>
              </a:rPr>
              <a:t>rule-based</a:t>
            </a:r>
            <a:r>
              <a:rPr sz="3800" b="1" dirty="0">
                <a:latin typeface="Times New Roman" panose="02020603050405020304" pitchFamily="18" charset="0"/>
                <a:cs typeface="Times New Roman" panose="02020603050405020304" pitchFamily="18" charset="0"/>
              </a:rPr>
              <a:t> </a:t>
            </a:r>
            <a:r>
              <a:rPr sz="3800" b="1" spc="130" dirty="0">
                <a:latin typeface="Times New Roman" panose="02020603050405020304" pitchFamily="18" charset="0"/>
                <a:cs typeface="Times New Roman" panose="02020603050405020304" pitchFamily="18" charset="0"/>
              </a:rPr>
              <a:t>expert</a:t>
            </a:r>
            <a:r>
              <a:rPr sz="3800" b="1" spc="15" dirty="0">
                <a:latin typeface="Times New Roman" panose="02020603050405020304" pitchFamily="18" charset="0"/>
                <a:cs typeface="Times New Roman" panose="02020603050405020304" pitchFamily="18" charset="0"/>
              </a:rPr>
              <a:t> </a:t>
            </a:r>
            <a:r>
              <a:rPr sz="3800" b="1" spc="50" dirty="0">
                <a:latin typeface="Times New Roman" panose="02020603050405020304" pitchFamily="18" charset="0"/>
                <a:cs typeface="Times New Roman" panose="02020603050405020304" pitchFamily="18" charset="0"/>
              </a:rPr>
              <a:t>system</a:t>
            </a:r>
            <a:endParaRPr sz="3800" b="1" dirty="0">
              <a:latin typeface="Times New Roman" panose="02020603050405020304" pitchFamily="18" charset="0"/>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med" p14:dur="700" advTm="112885">
        <p:fade/>
      </p:transition>
    </mc:Choice>
    <mc:Fallback xmlns="">
      <p:transition spd="med" advTm="112885">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736600" y="527592"/>
            <a:ext cx="7931150" cy="825500"/>
          </a:xfrm>
          <a:prstGeom prst="rect">
            <a:avLst/>
          </a:prstGeom>
        </p:spPr>
        <p:txBody>
          <a:bodyPr vert="horz" wrap="square" lIns="0" tIns="208661" rIns="0" bIns="0" rtlCol="0" anchor="ctr">
            <a:spAutoFit/>
          </a:bodyPr>
          <a:lstStyle/>
          <a:p>
            <a:pPr marL="1224915">
              <a:lnSpc>
                <a:spcPct val="100000"/>
              </a:lnSpc>
              <a:spcBef>
                <a:spcPts val="95"/>
              </a:spcBef>
            </a:pPr>
            <a:r>
              <a:rPr sz="4000" b="1" spc="145" dirty="0">
                <a:latin typeface="Times New Roman" panose="02020603050405020304" pitchFamily="18" charset="0"/>
                <a:cs typeface="Times New Roman" panose="02020603050405020304" pitchFamily="18" charset="0"/>
              </a:rPr>
              <a:t>Production</a:t>
            </a:r>
            <a:r>
              <a:rPr sz="4000" b="1" dirty="0">
                <a:latin typeface="Times New Roman" panose="02020603050405020304" pitchFamily="18" charset="0"/>
                <a:cs typeface="Times New Roman" panose="02020603050405020304" pitchFamily="18" charset="0"/>
              </a:rPr>
              <a:t> </a:t>
            </a:r>
            <a:r>
              <a:rPr sz="4000" b="1" spc="70" dirty="0">
                <a:latin typeface="Times New Roman" panose="02020603050405020304" pitchFamily="18" charset="0"/>
                <a:cs typeface="Times New Roman" panose="02020603050405020304" pitchFamily="18" charset="0"/>
              </a:rPr>
              <a:t>system</a:t>
            </a:r>
            <a:r>
              <a:rPr sz="4000" b="1" spc="20" dirty="0">
                <a:latin typeface="Times New Roman" panose="02020603050405020304" pitchFamily="18" charset="0"/>
                <a:cs typeface="Times New Roman" panose="02020603050405020304" pitchFamily="18" charset="0"/>
              </a:rPr>
              <a:t> </a:t>
            </a:r>
            <a:r>
              <a:rPr sz="4000" b="1" spc="70" dirty="0">
                <a:latin typeface="Times New Roman" panose="02020603050405020304" pitchFamily="18" charset="0"/>
                <a:cs typeface="Times New Roman" panose="02020603050405020304" pitchFamily="18" charset="0"/>
              </a:rPr>
              <a:t>model</a:t>
            </a:r>
          </a:p>
        </p:txBody>
      </p:sp>
      <p:sp>
        <p:nvSpPr>
          <p:cNvPr id="47" name="object 47"/>
          <p:cNvSpPr txBox="1">
            <a:spLocks noGrp="1"/>
          </p:cNvSpPr>
          <p:nvPr>
            <p:ph type="ftr" sz="quarter" idx="4294967295"/>
          </p:nvPr>
        </p:nvSpPr>
        <p:spPr>
          <a:xfrm>
            <a:off x="0" y="7022055"/>
            <a:ext cx="3741738" cy="222753"/>
          </a:xfrm>
          <a:prstGeom prst="rect">
            <a:avLst/>
          </a:prstGeom>
        </p:spPr>
        <p:txBody>
          <a:bodyPr vert="horz" wrap="square" lIns="0" tIns="13335" rIns="0" bIns="0" rtlCol="0" anchor="ctr">
            <a:spAutoFit/>
          </a:bodyPr>
          <a:lstStyle/>
          <a:p>
            <a:pPr marL="12700">
              <a:spcBef>
                <a:spcPts val="105"/>
              </a:spcBef>
            </a:pPr>
            <a:endParaRPr spc="-20" dirty="0"/>
          </a:p>
        </p:txBody>
      </p:sp>
      <p:pic>
        <p:nvPicPr>
          <p:cNvPr id="50" name="Picture 49">
            <a:extLst>
              <a:ext uri="{FF2B5EF4-FFF2-40B4-BE49-F238E27FC236}">
                <a16:creationId xmlns:a16="http://schemas.microsoft.com/office/drawing/2014/main" id="{E902B391-0A0E-B8E8-C6CC-E14ECBAA1E57}"/>
              </a:ext>
            </a:extLst>
          </p:cNvPr>
          <p:cNvPicPr>
            <a:picLocks noChangeAspect="1"/>
          </p:cNvPicPr>
          <p:nvPr/>
        </p:nvPicPr>
        <p:blipFill>
          <a:blip r:embed="rId2"/>
          <a:stretch>
            <a:fillRect/>
          </a:stretch>
        </p:blipFill>
        <p:spPr>
          <a:xfrm>
            <a:off x="2565400" y="1752600"/>
            <a:ext cx="8763000" cy="50292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Tm="34663">
        <p:fade/>
      </p:transition>
    </mc:Choice>
    <mc:Fallback xmlns="">
      <p:transition spd="med" advTm="34663">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0" y="639763"/>
            <a:ext cx="8307388" cy="1244600"/>
          </a:xfrm>
          <a:prstGeom prst="rect">
            <a:avLst/>
          </a:prstGeom>
        </p:spPr>
        <p:txBody>
          <a:bodyPr vert="horz" wrap="square" lIns="0" tIns="12065" rIns="0" bIns="0" rtlCol="0" anchor="ctr">
            <a:spAutoFit/>
          </a:bodyPr>
          <a:lstStyle/>
          <a:p>
            <a:pPr marL="12700">
              <a:lnSpc>
                <a:spcPct val="100000"/>
              </a:lnSpc>
              <a:spcBef>
                <a:spcPts val="95"/>
              </a:spcBef>
            </a:pPr>
            <a:r>
              <a:rPr sz="4000" b="1" dirty="0"/>
              <a:t>Basic</a:t>
            </a:r>
            <a:r>
              <a:rPr sz="4000" b="1" spc="40" dirty="0"/>
              <a:t> </a:t>
            </a:r>
            <a:r>
              <a:rPr sz="4000" b="1" spc="160" dirty="0"/>
              <a:t>structure</a:t>
            </a:r>
            <a:r>
              <a:rPr sz="4000" b="1" spc="40" dirty="0"/>
              <a:t> </a:t>
            </a:r>
            <a:r>
              <a:rPr sz="4000" b="1" dirty="0"/>
              <a:t>of</a:t>
            </a:r>
            <a:r>
              <a:rPr sz="4000" b="1" spc="35" dirty="0"/>
              <a:t> </a:t>
            </a:r>
            <a:r>
              <a:rPr sz="4000" b="1" spc="180" dirty="0"/>
              <a:t>a</a:t>
            </a:r>
            <a:r>
              <a:rPr sz="4000" b="1" spc="45" dirty="0"/>
              <a:t> </a:t>
            </a:r>
            <a:r>
              <a:rPr sz="4000" b="1" spc="105" dirty="0"/>
              <a:t>rule-based</a:t>
            </a:r>
            <a:r>
              <a:rPr sz="4000" b="1" spc="30" dirty="0"/>
              <a:t> </a:t>
            </a:r>
            <a:r>
              <a:rPr sz="4000" b="1" spc="120" dirty="0"/>
              <a:t>expert</a:t>
            </a:r>
            <a:r>
              <a:rPr sz="4000" b="1" spc="35" dirty="0"/>
              <a:t> </a:t>
            </a:r>
            <a:r>
              <a:rPr sz="4000" b="1" spc="50" dirty="0"/>
              <a:t>system</a:t>
            </a:r>
            <a:endParaRPr sz="4000" b="1" dirty="0"/>
          </a:p>
        </p:txBody>
      </p:sp>
      <p:sp>
        <p:nvSpPr>
          <p:cNvPr id="20" name="object 20"/>
          <p:cNvSpPr txBox="1"/>
          <p:nvPr/>
        </p:nvSpPr>
        <p:spPr>
          <a:xfrm>
            <a:off x="3885183" y="1944623"/>
            <a:ext cx="2070100" cy="598882"/>
          </a:xfrm>
          <a:prstGeom prst="rect">
            <a:avLst/>
          </a:prstGeom>
        </p:spPr>
        <p:txBody>
          <a:bodyPr vert="horz" wrap="square" lIns="0" tIns="6350" rIns="0" bIns="0" rtlCol="0">
            <a:spAutoFit/>
          </a:bodyPr>
          <a:lstStyle/>
          <a:p>
            <a:pPr>
              <a:spcBef>
                <a:spcPts val="50"/>
              </a:spcBef>
            </a:pPr>
            <a:endParaRPr sz="2050" dirty="0">
              <a:latin typeface="Times New Roman"/>
              <a:cs typeface="Times New Roman"/>
            </a:endParaRPr>
          </a:p>
          <a:p>
            <a:pPr marL="421640">
              <a:spcBef>
                <a:spcPts val="5"/>
              </a:spcBef>
            </a:pPr>
            <a:r>
              <a:rPr i="1" dirty="0">
                <a:latin typeface="Times New Roman"/>
                <a:cs typeface="Times New Roman"/>
              </a:rPr>
              <a:t>Rule:</a:t>
            </a:r>
            <a:r>
              <a:rPr i="1" spc="-20" dirty="0">
                <a:latin typeface="Times New Roman"/>
                <a:cs typeface="Times New Roman"/>
              </a:rPr>
              <a:t> </a:t>
            </a:r>
            <a:r>
              <a:rPr i="1" spc="-10" dirty="0">
                <a:latin typeface="Times New Roman"/>
                <a:cs typeface="Times New Roman"/>
              </a:rPr>
              <a:t>IF-</a:t>
            </a:r>
            <a:r>
              <a:rPr i="1" spc="-20" dirty="0">
                <a:latin typeface="Times New Roman"/>
                <a:cs typeface="Times New Roman"/>
              </a:rPr>
              <a:t>THEN</a:t>
            </a:r>
            <a:endParaRPr dirty="0">
              <a:latin typeface="Times New Roman"/>
              <a:cs typeface="Times New Roman"/>
            </a:endParaRPr>
          </a:p>
        </p:txBody>
      </p:sp>
      <p:pic>
        <p:nvPicPr>
          <p:cNvPr id="67" name="Picture 66">
            <a:extLst>
              <a:ext uri="{FF2B5EF4-FFF2-40B4-BE49-F238E27FC236}">
                <a16:creationId xmlns:a16="http://schemas.microsoft.com/office/drawing/2014/main" id="{BC78F807-49A0-5CAC-37DA-22A3112D8ADC}"/>
              </a:ext>
            </a:extLst>
          </p:cNvPr>
          <p:cNvPicPr>
            <a:picLocks noChangeAspect="1"/>
          </p:cNvPicPr>
          <p:nvPr/>
        </p:nvPicPr>
        <p:blipFill>
          <a:blip r:embed="rId2"/>
          <a:stretch>
            <a:fillRect/>
          </a:stretch>
        </p:blipFill>
        <p:spPr>
          <a:xfrm>
            <a:off x="3789363" y="1883707"/>
            <a:ext cx="6238875" cy="474569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Tm="44948">
        <p:fade/>
      </p:transition>
    </mc:Choice>
    <mc:Fallback xmlns="">
      <p:transition spd="med" advTm="44948">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641601" y="1676401"/>
            <a:ext cx="8302625" cy="5147945"/>
          </a:xfrm>
          <a:prstGeom prst="rect">
            <a:avLst/>
          </a:prstGeom>
        </p:spPr>
        <p:txBody>
          <a:bodyPr vert="horz" wrap="square" lIns="0" tIns="12700" rIns="0" bIns="0" rtlCol="0">
            <a:spAutoFit/>
          </a:bodyPr>
          <a:lstStyle/>
          <a:p>
            <a:pPr marL="354965" marR="79375" indent="-342900" algn="just">
              <a:spcBef>
                <a:spcPts val="100"/>
              </a:spcBef>
              <a:buClr>
                <a:schemeClr val="bg1"/>
              </a:buClr>
              <a:buSzPct val="76666"/>
              <a:buFont typeface="Arial"/>
              <a:buChar char="■"/>
              <a:tabLst>
                <a:tab pos="355600" algn="l"/>
                <a:tab pos="2993390" algn="l"/>
                <a:tab pos="6464935" algn="l"/>
              </a:tabLst>
            </a:pPr>
            <a:r>
              <a:rPr sz="3000" dirty="0">
                <a:solidFill>
                  <a:schemeClr val="bg1"/>
                </a:solidFill>
                <a:latin typeface="Times New Roman"/>
                <a:cs typeface="Times New Roman"/>
              </a:rPr>
              <a:t>The </a:t>
            </a:r>
            <a:r>
              <a:rPr sz="3000" spc="45" dirty="0">
                <a:solidFill>
                  <a:srgbClr val="FF0000"/>
                </a:solidFill>
                <a:latin typeface="Times New Roman"/>
                <a:cs typeface="Times New Roman"/>
              </a:rPr>
              <a:t>knowledge</a:t>
            </a:r>
            <a:r>
              <a:rPr sz="3000" spc="5" dirty="0">
                <a:solidFill>
                  <a:srgbClr val="FF0000"/>
                </a:solidFill>
                <a:latin typeface="Times New Roman"/>
                <a:cs typeface="Times New Roman"/>
              </a:rPr>
              <a:t> </a:t>
            </a:r>
            <a:r>
              <a:rPr sz="3000" spc="70" dirty="0">
                <a:solidFill>
                  <a:srgbClr val="FF0000"/>
                </a:solidFill>
                <a:latin typeface="Times New Roman"/>
                <a:cs typeface="Times New Roman"/>
              </a:rPr>
              <a:t>base</a:t>
            </a:r>
            <a:r>
              <a:rPr sz="3000" spc="5" dirty="0">
                <a:solidFill>
                  <a:srgbClr val="FF0000"/>
                </a:solidFill>
                <a:latin typeface="Times New Roman"/>
                <a:cs typeface="Times New Roman"/>
              </a:rPr>
              <a:t> </a:t>
            </a:r>
            <a:r>
              <a:rPr sz="3000" dirty="0">
                <a:solidFill>
                  <a:schemeClr val="bg1"/>
                </a:solidFill>
                <a:latin typeface="Times New Roman"/>
                <a:cs typeface="Times New Roman"/>
              </a:rPr>
              <a:t>contains the </a:t>
            </a:r>
            <a:r>
              <a:rPr sz="3000" spc="-10" dirty="0">
                <a:solidFill>
                  <a:schemeClr val="bg1"/>
                </a:solidFill>
                <a:latin typeface="Times New Roman"/>
                <a:cs typeface="Times New Roman"/>
              </a:rPr>
              <a:t>domain </a:t>
            </a:r>
            <a:r>
              <a:rPr sz="3000" dirty="0">
                <a:solidFill>
                  <a:schemeClr val="bg1"/>
                </a:solidFill>
                <a:latin typeface="Times New Roman"/>
                <a:cs typeface="Times New Roman"/>
              </a:rPr>
              <a:t>knowledge</a:t>
            </a:r>
            <a:r>
              <a:rPr sz="3000" spc="-35" dirty="0">
                <a:solidFill>
                  <a:schemeClr val="bg1"/>
                </a:solidFill>
                <a:latin typeface="Times New Roman"/>
                <a:cs typeface="Times New Roman"/>
              </a:rPr>
              <a:t> </a:t>
            </a:r>
            <a:r>
              <a:rPr sz="3000" dirty="0">
                <a:solidFill>
                  <a:schemeClr val="bg1"/>
                </a:solidFill>
                <a:latin typeface="Times New Roman"/>
                <a:cs typeface="Times New Roman"/>
              </a:rPr>
              <a:t>useful</a:t>
            </a:r>
            <a:r>
              <a:rPr sz="3000" spc="-30" dirty="0">
                <a:solidFill>
                  <a:schemeClr val="bg1"/>
                </a:solidFill>
                <a:latin typeface="Times New Roman"/>
                <a:cs typeface="Times New Roman"/>
              </a:rPr>
              <a:t> </a:t>
            </a:r>
            <a:r>
              <a:rPr sz="3000" dirty="0">
                <a:solidFill>
                  <a:schemeClr val="bg1"/>
                </a:solidFill>
                <a:latin typeface="Times New Roman"/>
                <a:cs typeface="Times New Roman"/>
              </a:rPr>
              <a:t>for</a:t>
            </a:r>
            <a:r>
              <a:rPr sz="3000" spc="-25" dirty="0">
                <a:solidFill>
                  <a:schemeClr val="bg1"/>
                </a:solidFill>
                <a:latin typeface="Times New Roman"/>
                <a:cs typeface="Times New Roman"/>
              </a:rPr>
              <a:t> </a:t>
            </a:r>
            <a:r>
              <a:rPr sz="3000" dirty="0">
                <a:solidFill>
                  <a:schemeClr val="bg1"/>
                </a:solidFill>
                <a:latin typeface="Times New Roman"/>
                <a:cs typeface="Times New Roman"/>
              </a:rPr>
              <a:t>problem</a:t>
            </a:r>
            <a:r>
              <a:rPr sz="3000" spc="-25" dirty="0">
                <a:solidFill>
                  <a:schemeClr val="bg1"/>
                </a:solidFill>
                <a:latin typeface="Times New Roman"/>
                <a:cs typeface="Times New Roman"/>
              </a:rPr>
              <a:t> </a:t>
            </a:r>
            <a:r>
              <a:rPr sz="3000" spc="-10" dirty="0">
                <a:solidFill>
                  <a:schemeClr val="bg1"/>
                </a:solidFill>
                <a:latin typeface="Times New Roman"/>
                <a:cs typeface="Times New Roman"/>
              </a:rPr>
              <a:t>solving.</a:t>
            </a:r>
            <a:r>
              <a:rPr sz="3000" dirty="0">
                <a:solidFill>
                  <a:schemeClr val="bg1"/>
                </a:solidFill>
                <a:latin typeface="Times New Roman"/>
                <a:cs typeface="Times New Roman"/>
              </a:rPr>
              <a:t>	In</a:t>
            </a:r>
            <a:r>
              <a:rPr sz="3000" spc="-15" dirty="0">
                <a:solidFill>
                  <a:schemeClr val="bg1"/>
                </a:solidFill>
                <a:latin typeface="Times New Roman"/>
                <a:cs typeface="Times New Roman"/>
              </a:rPr>
              <a:t> </a:t>
            </a:r>
            <a:r>
              <a:rPr sz="3000" dirty="0">
                <a:solidFill>
                  <a:schemeClr val="bg1"/>
                </a:solidFill>
                <a:latin typeface="Times New Roman"/>
                <a:cs typeface="Times New Roman"/>
              </a:rPr>
              <a:t>a </a:t>
            </a:r>
            <a:r>
              <a:rPr sz="3000" spc="-10" dirty="0">
                <a:solidFill>
                  <a:schemeClr val="bg1"/>
                </a:solidFill>
                <a:latin typeface="Times New Roman"/>
                <a:cs typeface="Times New Roman"/>
              </a:rPr>
              <a:t>rule- </a:t>
            </a:r>
            <a:r>
              <a:rPr sz="3000" dirty="0">
                <a:solidFill>
                  <a:schemeClr val="bg1"/>
                </a:solidFill>
                <a:latin typeface="Times New Roman"/>
                <a:cs typeface="Times New Roman"/>
              </a:rPr>
              <a:t>based</a:t>
            </a:r>
            <a:r>
              <a:rPr sz="3000" spc="-30" dirty="0">
                <a:solidFill>
                  <a:schemeClr val="bg1"/>
                </a:solidFill>
                <a:latin typeface="Times New Roman"/>
                <a:cs typeface="Times New Roman"/>
              </a:rPr>
              <a:t> </a:t>
            </a:r>
            <a:r>
              <a:rPr sz="3000" dirty="0">
                <a:solidFill>
                  <a:schemeClr val="bg1"/>
                </a:solidFill>
                <a:latin typeface="Times New Roman"/>
                <a:cs typeface="Times New Roman"/>
              </a:rPr>
              <a:t>expert</a:t>
            </a:r>
            <a:r>
              <a:rPr sz="3000" spc="-25" dirty="0">
                <a:solidFill>
                  <a:schemeClr val="bg1"/>
                </a:solidFill>
                <a:latin typeface="Times New Roman"/>
                <a:cs typeface="Times New Roman"/>
              </a:rPr>
              <a:t> </a:t>
            </a:r>
            <a:r>
              <a:rPr sz="3000" dirty="0">
                <a:solidFill>
                  <a:schemeClr val="bg1"/>
                </a:solidFill>
                <a:latin typeface="Times New Roman"/>
                <a:cs typeface="Times New Roman"/>
              </a:rPr>
              <a:t>system,</a:t>
            </a:r>
            <a:r>
              <a:rPr sz="3000" spc="-10" dirty="0">
                <a:solidFill>
                  <a:schemeClr val="bg1"/>
                </a:solidFill>
                <a:latin typeface="Times New Roman"/>
                <a:cs typeface="Times New Roman"/>
              </a:rPr>
              <a:t> </a:t>
            </a:r>
            <a:r>
              <a:rPr sz="3000" dirty="0">
                <a:solidFill>
                  <a:schemeClr val="bg1"/>
                </a:solidFill>
                <a:latin typeface="Times New Roman"/>
                <a:cs typeface="Times New Roman"/>
              </a:rPr>
              <a:t>the</a:t>
            </a:r>
            <a:r>
              <a:rPr sz="3000" spc="-20" dirty="0">
                <a:solidFill>
                  <a:schemeClr val="bg1"/>
                </a:solidFill>
                <a:latin typeface="Times New Roman"/>
                <a:cs typeface="Times New Roman"/>
              </a:rPr>
              <a:t> </a:t>
            </a:r>
            <a:r>
              <a:rPr sz="3000" dirty="0">
                <a:solidFill>
                  <a:schemeClr val="bg1"/>
                </a:solidFill>
                <a:latin typeface="Times New Roman"/>
                <a:cs typeface="Times New Roman"/>
              </a:rPr>
              <a:t>knowledge</a:t>
            </a:r>
            <a:r>
              <a:rPr sz="3000" spc="-20" dirty="0">
                <a:solidFill>
                  <a:schemeClr val="bg1"/>
                </a:solidFill>
                <a:latin typeface="Times New Roman"/>
                <a:cs typeface="Times New Roman"/>
              </a:rPr>
              <a:t> </a:t>
            </a:r>
            <a:r>
              <a:rPr sz="3000" dirty="0">
                <a:solidFill>
                  <a:schemeClr val="bg1"/>
                </a:solidFill>
                <a:latin typeface="Times New Roman"/>
                <a:cs typeface="Times New Roman"/>
              </a:rPr>
              <a:t>is</a:t>
            </a:r>
            <a:r>
              <a:rPr sz="3000" spc="-5" dirty="0">
                <a:solidFill>
                  <a:schemeClr val="bg1"/>
                </a:solidFill>
                <a:latin typeface="Times New Roman"/>
                <a:cs typeface="Times New Roman"/>
              </a:rPr>
              <a:t> </a:t>
            </a:r>
            <a:r>
              <a:rPr sz="3000" spc="-10" dirty="0">
                <a:solidFill>
                  <a:schemeClr val="bg1"/>
                </a:solidFill>
                <a:latin typeface="Times New Roman"/>
                <a:cs typeface="Times New Roman"/>
              </a:rPr>
              <a:t>represented </a:t>
            </a:r>
            <a:r>
              <a:rPr sz="3000" dirty="0">
                <a:solidFill>
                  <a:schemeClr val="bg1"/>
                </a:solidFill>
                <a:latin typeface="Times New Roman"/>
                <a:cs typeface="Times New Roman"/>
              </a:rPr>
              <a:t>as</a:t>
            </a:r>
            <a:r>
              <a:rPr sz="3000" spc="-15" dirty="0">
                <a:solidFill>
                  <a:schemeClr val="bg1"/>
                </a:solidFill>
                <a:latin typeface="Times New Roman"/>
                <a:cs typeface="Times New Roman"/>
              </a:rPr>
              <a:t> </a:t>
            </a:r>
            <a:r>
              <a:rPr sz="3000" dirty="0">
                <a:solidFill>
                  <a:schemeClr val="bg1"/>
                </a:solidFill>
                <a:latin typeface="Times New Roman"/>
                <a:cs typeface="Times New Roman"/>
              </a:rPr>
              <a:t>a</a:t>
            </a:r>
            <a:r>
              <a:rPr sz="3000" spc="-5" dirty="0">
                <a:solidFill>
                  <a:schemeClr val="bg1"/>
                </a:solidFill>
                <a:latin typeface="Times New Roman"/>
                <a:cs typeface="Times New Roman"/>
              </a:rPr>
              <a:t> </a:t>
            </a:r>
            <a:r>
              <a:rPr sz="3000" dirty="0">
                <a:solidFill>
                  <a:schemeClr val="bg1"/>
                </a:solidFill>
                <a:latin typeface="Times New Roman"/>
                <a:cs typeface="Times New Roman"/>
              </a:rPr>
              <a:t>set</a:t>
            </a:r>
            <a:r>
              <a:rPr sz="3000" spc="-10" dirty="0">
                <a:solidFill>
                  <a:schemeClr val="bg1"/>
                </a:solidFill>
                <a:latin typeface="Times New Roman"/>
                <a:cs typeface="Times New Roman"/>
              </a:rPr>
              <a:t> </a:t>
            </a:r>
            <a:r>
              <a:rPr sz="3000" dirty="0">
                <a:solidFill>
                  <a:schemeClr val="bg1"/>
                </a:solidFill>
                <a:latin typeface="Times New Roman"/>
                <a:cs typeface="Times New Roman"/>
              </a:rPr>
              <a:t>of</a:t>
            </a:r>
            <a:r>
              <a:rPr sz="3000" spc="5" dirty="0">
                <a:solidFill>
                  <a:schemeClr val="bg1"/>
                </a:solidFill>
                <a:latin typeface="Times New Roman"/>
                <a:cs typeface="Times New Roman"/>
              </a:rPr>
              <a:t> </a:t>
            </a:r>
            <a:r>
              <a:rPr sz="3000" spc="-10" dirty="0">
                <a:solidFill>
                  <a:schemeClr val="bg1"/>
                </a:solidFill>
                <a:latin typeface="Times New Roman"/>
                <a:cs typeface="Times New Roman"/>
              </a:rPr>
              <a:t>rules.</a:t>
            </a:r>
            <a:r>
              <a:rPr sz="3000" dirty="0">
                <a:solidFill>
                  <a:schemeClr val="bg1"/>
                </a:solidFill>
                <a:latin typeface="Times New Roman"/>
                <a:cs typeface="Times New Roman"/>
              </a:rPr>
              <a:t>	Each</a:t>
            </a:r>
            <a:r>
              <a:rPr sz="3000" spc="-25" dirty="0">
                <a:solidFill>
                  <a:schemeClr val="bg1"/>
                </a:solidFill>
                <a:latin typeface="Times New Roman"/>
                <a:cs typeface="Times New Roman"/>
              </a:rPr>
              <a:t> </a:t>
            </a:r>
            <a:r>
              <a:rPr sz="3000" dirty="0">
                <a:solidFill>
                  <a:schemeClr val="bg1"/>
                </a:solidFill>
                <a:latin typeface="Times New Roman"/>
                <a:cs typeface="Times New Roman"/>
              </a:rPr>
              <a:t>rule</a:t>
            </a:r>
            <a:r>
              <a:rPr sz="3000" spc="-10" dirty="0">
                <a:solidFill>
                  <a:schemeClr val="bg1"/>
                </a:solidFill>
                <a:latin typeface="Times New Roman"/>
                <a:cs typeface="Times New Roman"/>
              </a:rPr>
              <a:t> </a:t>
            </a:r>
            <a:r>
              <a:rPr sz="3000" dirty="0">
                <a:solidFill>
                  <a:schemeClr val="bg1"/>
                </a:solidFill>
                <a:latin typeface="Times New Roman"/>
                <a:cs typeface="Times New Roman"/>
              </a:rPr>
              <a:t>specifies</a:t>
            </a:r>
            <a:r>
              <a:rPr sz="3000" spc="-15" dirty="0">
                <a:solidFill>
                  <a:schemeClr val="bg1"/>
                </a:solidFill>
                <a:latin typeface="Times New Roman"/>
                <a:cs typeface="Times New Roman"/>
              </a:rPr>
              <a:t> </a:t>
            </a:r>
            <a:r>
              <a:rPr sz="3000" dirty="0">
                <a:solidFill>
                  <a:schemeClr val="bg1"/>
                </a:solidFill>
                <a:latin typeface="Times New Roman"/>
                <a:cs typeface="Times New Roman"/>
              </a:rPr>
              <a:t>a</a:t>
            </a:r>
            <a:r>
              <a:rPr sz="3000" spc="-10" dirty="0">
                <a:solidFill>
                  <a:schemeClr val="bg1"/>
                </a:solidFill>
                <a:latin typeface="Times New Roman"/>
                <a:cs typeface="Times New Roman"/>
              </a:rPr>
              <a:t> relation, </a:t>
            </a:r>
            <a:r>
              <a:rPr sz="3000" dirty="0">
                <a:solidFill>
                  <a:schemeClr val="bg1"/>
                </a:solidFill>
                <a:latin typeface="Times New Roman"/>
                <a:cs typeface="Times New Roman"/>
              </a:rPr>
              <a:t>recommendation,</a:t>
            </a:r>
            <a:r>
              <a:rPr sz="3000" spc="-25" dirty="0">
                <a:solidFill>
                  <a:schemeClr val="bg1"/>
                </a:solidFill>
                <a:latin typeface="Times New Roman"/>
                <a:cs typeface="Times New Roman"/>
              </a:rPr>
              <a:t> </a:t>
            </a:r>
            <a:r>
              <a:rPr sz="3000" dirty="0">
                <a:solidFill>
                  <a:schemeClr val="bg1"/>
                </a:solidFill>
                <a:latin typeface="Times New Roman"/>
                <a:cs typeface="Times New Roman"/>
              </a:rPr>
              <a:t>directive,</a:t>
            </a:r>
            <a:r>
              <a:rPr sz="3000" spc="-15" dirty="0">
                <a:solidFill>
                  <a:schemeClr val="bg1"/>
                </a:solidFill>
                <a:latin typeface="Times New Roman"/>
                <a:cs typeface="Times New Roman"/>
              </a:rPr>
              <a:t> </a:t>
            </a:r>
            <a:r>
              <a:rPr sz="3000" dirty="0">
                <a:solidFill>
                  <a:schemeClr val="bg1"/>
                </a:solidFill>
                <a:latin typeface="Times New Roman"/>
                <a:cs typeface="Times New Roman"/>
              </a:rPr>
              <a:t>strategy</a:t>
            </a:r>
            <a:r>
              <a:rPr sz="3000" spc="-20" dirty="0">
                <a:solidFill>
                  <a:schemeClr val="bg1"/>
                </a:solidFill>
                <a:latin typeface="Times New Roman"/>
                <a:cs typeface="Times New Roman"/>
              </a:rPr>
              <a:t> </a:t>
            </a:r>
            <a:r>
              <a:rPr sz="3000" dirty="0">
                <a:solidFill>
                  <a:schemeClr val="bg1"/>
                </a:solidFill>
                <a:latin typeface="Times New Roman"/>
                <a:cs typeface="Times New Roman"/>
              </a:rPr>
              <a:t>or</a:t>
            </a:r>
            <a:r>
              <a:rPr sz="3000" spc="-10" dirty="0">
                <a:solidFill>
                  <a:schemeClr val="bg1"/>
                </a:solidFill>
                <a:latin typeface="Times New Roman"/>
                <a:cs typeface="Times New Roman"/>
              </a:rPr>
              <a:t> heuristic </a:t>
            </a:r>
            <a:r>
              <a:rPr sz="3000" dirty="0">
                <a:solidFill>
                  <a:schemeClr val="bg1"/>
                </a:solidFill>
                <a:latin typeface="Times New Roman"/>
                <a:cs typeface="Times New Roman"/>
              </a:rPr>
              <a:t>and</a:t>
            </a:r>
            <a:r>
              <a:rPr sz="3000" spc="-25" dirty="0">
                <a:solidFill>
                  <a:schemeClr val="bg1"/>
                </a:solidFill>
                <a:latin typeface="Times New Roman"/>
                <a:cs typeface="Times New Roman"/>
              </a:rPr>
              <a:t> </a:t>
            </a:r>
            <a:r>
              <a:rPr sz="3000" dirty="0">
                <a:solidFill>
                  <a:schemeClr val="bg1"/>
                </a:solidFill>
                <a:latin typeface="Times New Roman"/>
                <a:cs typeface="Times New Roman"/>
              </a:rPr>
              <a:t>has</a:t>
            </a:r>
            <a:r>
              <a:rPr sz="3000" spc="-20" dirty="0">
                <a:solidFill>
                  <a:schemeClr val="bg1"/>
                </a:solidFill>
                <a:latin typeface="Times New Roman"/>
                <a:cs typeface="Times New Roman"/>
              </a:rPr>
              <a:t> </a:t>
            </a:r>
            <a:r>
              <a:rPr sz="3000" dirty="0">
                <a:solidFill>
                  <a:schemeClr val="bg1"/>
                </a:solidFill>
                <a:latin typeface="Times New Roman"/>
                <a:cs typeface="Times New Roman"/>
              </a:rPr>
              <a:t>the</a:t>
            </a:r>
            <a:r>
              <a:rPr sz="3000" spc="-10" dirty="0">
                <a:solidFill>
                  <a:schemeClr val="bg1"/>
                </a:solidFill>
                <a:latin typeface="Times New Roman"/>
                <a:cs typeface="Times New Roman"/>
              </a:rPr>
              <a:t> </a:t>
            </a:r>
            <a:r>
              <a:rPr sz="3000" dirty="0">
                <a:solidFill>
                  <a:schemeClr val="bg1"/>
                </a:solidFill>
                <a:latin typeface="Times New Roman"/>
                <a:cs typeface="Times New Roman"/>
              </a:rPr>
              <a:t>IF</a:t>
            </a:r>
            <a:r>
              <a:rPr sz="3000" spc="-15" dirty="0">
                <a:solidFill>
                  <a:schemeClr val="bg1"/>
                </a:solidFill>
                <a:latin typeface="Times New Roman"/>
                <a:cs typeface="Times New Roman"/>
              </a:rPr>
              <a:t> </a:t>
            </a:r>
            <a:r>
              <a:rPr sz="3000" dirty="0">
                <a:solidFill>
                  <a:schemeClr val="bg1"/>
                </a:solidFill>
                <a:latin typeface="Times New Roman"/>
                <a:cs typeface="Times New Roman"/>
              </a:rPr>
              <a:t>(condition)</a:t>
            </a:r>
            <a:r>
              <a:rPr sz="3000" spc="-10" dirty="0">
                <a:solidFill>
                  <a:schemeClr val="bg1"/>
                </a:solidFill>
                <a:latin typeface="Times New Roman"/>
                <a:cs typeface="Times New Roman"/>
              </a:rPr>
              <a:t> </a:t>
            </a:r>
            <a:r>
              <a:rPr sz="3000" dirty="0">
                <a:solidFill>
                  <a:schemeClr val="bg1"/>
                </a:solidFill>
                <a:latin typeface="Times New Roman"/>
                <a:cs typeface="Times New Roman"/>
              </a:rPr>
              <a:t>THEN</a:t>
            </a:r>
            <a:r>
              <a:rPr sz="3000" spc="-20" dirty="0">
                <a:solidFill>
                  <a:schemeClr val="bg1"/>
                </a:solidFill>
                <a:latin typeface="Times New Roman"/>
                <a:cs typeface="Times New Roman"/>
              </a:rPr>
              <a:t> </a:t>
            </a:r>
            <a:r>
              <a:rPr sz="3000" dirty="0">
                <a:solidFill>
                  <a:schemeClr val="bg1"/>
                </a:solidFill>
                <a:latin typeface="Times New Roman"/>
                <a:cs typeface="Times New Roman"/>
              </a:rPr>
              <a:t>(action)</a:t>
            </a:r>
            <a:r>
              <a:rPr sz="3000" spc="-10" dirty="0">
                <a:solidFill>
                  <a:schemeClr val="bg1"/>
                </a:solidFill>
                <a:latin typeface="Times New Roman"/>
                <a:cs typeface="Times New Roman"/>
              </a:rPr>
              <a:t> structure. </a:t>
            </a:r>
            <a:r>
              <a:rPr sz="3000" dirty="0">
                <a:solidFill>
                  <a:schemeClr val="bg1"/>
                </a:solidFill>
                <a:latin typeface="Times New Roman"/>
                <a:cs typeface="Times New Roman"/>
              </a:rPr>
              <a:t>When</a:t>
            </a:r>
            <a:r>
              <a:rPr sz="3000" spc="-30" dirty="0">
                <a:solidFill>
                  <a:schemeClr val="bg1"/>
                </a:solidFill>
                <a:latin typeface="Times New Roman"/>
                <a:cs typeface="Times New Roman"/>
              </a:rPr>
              <a:t> </a:t>
            </a:r>
            <a:r>
              <a:rPr sz="3000" dirty="0">
                <a:solidFill>
                  <a:schemeClr val="bg1"/>
                </a:solidFill>
                <a:latin typeface="Times New Roman"/>
                <a:cs typeface="Times New Roman"/>
              </a:rPr>
              <a:t>the condition</a:t>
            </a:r>
            <a:r>
              <a:rPr sz="3000" spc="-5" dirty="0">
                <a:solidFill>
                  <a:schemeClr val="bg1"/>
                </a:solidFill>
                <a:latin typeface="Times New Roman"/>
                <a:cs typeface="Times New Roman"/>
              </a:rPr>
              <a:t> </a:t>
            </a:r>
            <a:r>
              <a:rPr sz="3000" dirty="0">
                <a:solidFill>
                  <a:schemeClr val="bg1"/>
                </a:solidFill>
                <a:latin typeface="Times New Roman"/>
                <a:cs typeface="Times New Roman"/>
              </a:rPr>
              <a:t>part</a:t>
            </a:r>
            <a:r>
              <a:rPr sz="3000" spc="-20" dirty="0">
                <a:solidFill>
                  <a:schemeClr val="bg1"/>
                </a:solidFill>
                <a:latin typeface="Times New Roman"/>
                <a:cs typeface="Times New Roman"/>
              </a:rPr>
              <a:t> </a:t>
            </a:r>
            <a:r>
              <a:rPr sz="3000" dirty="0">
                <a:solidFill>
                  <a:schemeClr val="bg1"/>
                </a:solidFill>
                <a:latin typeface="Times New Roman"/>
                <a:cs typeface="Times New Roman"/>
              </a:rPr>
              <a:t>of</a:t>
            </a:r>
            <a:r>
              <a:rPr sz="3000" spc="-15" dirty="0">
                <a:solidFill>
                  <a:schemeClr val="bg1"/>
                </a:solidFill>
                <a:latin typeface="Times New Roman"/>
                <a:cs typeface="Times New Roman"/>
              </a:rPr>
              <a:t> </a:t>
            </a:r>
            <a:r>
              <a:rPr sz="3000" dirty="0">
                <a:solidFill>
                  <a:schemeClr val="bg1"/>
                </a:solidFill>
                <a:latin typeface="Times New Roman"/>
                <a:cs typeface="Times New Roman"/>
              </a:rPr>
              <a:t>a</a:t>
            </a:r>
            <a:r>
              <a:rPr sz="3000" spc="-15" dirty="0">
                <a:solidFill>
                  <a:schemeClr val="bg1"/>
                </a:solidFill>
                <a:latin typeface="Times New Roman"/>
                <a:cs typeface="Times New Roman"/>
              </a:rPr>
              <a:t> </a:t>
            </a:r>
            <a:r>
              <a:rPr sz="3000" dirty="0">
                <a:solidFill>
                  <a:schemeClr val="bg1"/>
                </a:solidFill>
                <a:latin typeface="Times New Roman"/>
                <a:cs typeface="Times New Roman"/>
              </a:rPr>
              <a:t>rule</a:t>
            </a:r>
            <a:r>
              <a:rPr sz="3000" spc="-15" dirty="0">
                <a:solidFill>
                  <a:schemeClr val="bg1"/>
                </a:solidFill>
                <a:latin typeface="Times New Roman"/>
                <a:cs typeface="Times New Roman"/>
              </a:rPr>
              <a:t> </a:t>
            </a:r>
            <a:r>
              <a:rPr sz="3000" dirty="0">
                <a:solidFill>
                  <a:schemeClr val="bg1"/>
                </a:solidFill>
                <a:latin typeface="Times New Roman"/>
                <a:cs typeface="Times New Roman"/>
              </a:rPr>
              <a:t>is</a:t>
            </a:r>
            <a:r>
              <a:rPr sz="3000" spc="-20" dirty="0">
                <a:solidFill>
                  <a:schemeClr val="bg1"/>
                </a:solidFill>
                <a:latin typeface="Times New Roman"/>
                <a:cs typeface="Times New Roman"/>
              </a:rPr>
              <a:t> </a:t>
            </a:r>
            <a:r>
              <a:rPr sz="3000" dirty="0">
                <a:solidFill>
                  <a:schemeClr val="bg1"/>
                </a:solidFill>
                <a:latin typeface="Times New Roman"/>
                <a:cs typeface="Times New Roman"/>
              </a:rPr>
              <a:t>satisfied,</a:t>
            </a:r>
            <a:r>
              <a:rPr sz="3000" spc="-5" dirty="0">
                <a:solidFill>
                  <a:schemeClr val="bg1"/>
                </a:solidFill>
                <a:latin typeface="Times New Roman"/>
                <a:cs typeface="Times New Roman"/>
              </a:rPr>
              <a:t> </a:t>
            </a:r>
            <a:r>
              <a:rPr sz="3000" spc="-25" dirty="0">
                <a:solidFill>
                  <a:schemeClr val="bg1"/>
                </a:solidFill>
                <a:latin typeface="Times New Roman"/>
                <a:cs typeface="Times New Roman"/>
              </a:rPr>
              <a:t>the </a:t>
            </a:r>
            <a:r>
              <a:rPr sz="3000" dirty="0">
                <a:solidFill>
                  <a:schemeClr val="bg1"/>
                </a:solidFill>
                <a:latin typeface="Times New Roman"/>
                <a:cs typeface="Times New Roman"/>
              </a:rPr>
              <a:t>rule</a:t>
            </a:r>
            <a:r>
              <a:rPr sz="3000" spc="5" dirty="0">
                <a:solidFill>
                  <a:schemeClr val="bg1"/>
                </a:solidFill>
                <a:latin typeface="Times New Roman"/>
                <a:cs typeface="Times New Roman"/>
              </a:rPr>
              <a:t> </a:t>
            </a:r>
            <a:r>
              <a:rPr sz="3000" dirty="0">
                <a:solidFill>
                  <a:schemeClr val="bg1"/>
                </a:solidFill>
                <a:latin typeface="Times New Roman"/>
                <a:cs typeface="Times New Roman"/>
              </a:rPr>
              <a:t>is</a:t>
            </a:r>
            <a:r>
              <a:rPr sz="3000" spc="5" dirty="0">
                <a:solidFill>
                  <a:schemeClr val="bg1"/>
                </a:solidFill>
                <a:latin typeface="Times New Roman"/>
                <a:cs typeface="Times New Roman"/>
              </a:rPr>
              <a:t> </a:t>
            </a:r>
            <a:r>
              <a:rPr sz="3000" dirty="0">
                <a:solidFill>
                  <a:schemeClr val="bg1"/>
                </a:solidFill>
                <a:latin typeface="Times New Roman"/>
                <a:cs typeface="Times New Roman"/>
              </a:rPr>
              <a:t>said</a:t>
            </a:r>
            <a:r>
              <a:rPr sz="3000" spc="5" dirty="0">
                <a:solidFill>
                  <a:schemeClr val="bg1"/>
                </a:solidFill>
                <a:latin typeface="Times New Roman"/>
                <a:cs typeface="Times New Roman"/>
              </a:rPr>
              <a:t> </a:t>
            </a:r>
            <a:r>
              <a:rPr sz="3000" dirty="0">
                <a:solidFill>
                  <a:schemeClr val="bg1"/>
                </a:solidFill>
                <a:latin typeface="Times New Roman"/>
                <a:cs typeface="Times New Roman"/>
              </a:rPr>
              <a:t>to</a:t>
            </a:r>
            <a:r>
              <a:rPr sz="3000" spc="5" dirty="0">
                <a:solidFill>
                  <a:schemeClr val="bg1"/>
                </a:solidFill>
                <a:latin typeface="Times New Roman"/>
                <a:cs typeface="Times New Roman"/>
              </a:rPr>
              <a:t> </a:t>
            </a:r>
            <a:r>
              <a:rPr sz="3000" i="1" dirty="0">
                <a:solidFill>
                  <a:srgbClr val="FF0000"/>
                </a:solidFill>
                <a:latin typeface="Times New Roman"/>
                <a:cs typeface="Times New Roman"/>
              </a:rPr>
              <a:t>fire</a:t>
            </a:r>
            <a:r>
              <a:rPr sz="3000" i="1" spc="5" dirty="0">
                <a:solidFill>
                  <a:schemeClr val="bg1"/>
                </a:solidFill>
                <a:latin typeface="Times New Roman"/>
                <a:cs typeface="Times New Roman"/>
              </a:rPr>
              <a:t> </a:t>
            </a:r>
            <a:r>
              <a:rPr sz="3000" dirty="0">
                <a:solidFill>
                  <a:schemeClr val="bg1"/>
                </a:solidFill>
                <a:latin typeface="Times New Roman"/>
                <a:cs typeface="Times New Roman"/>
              </a:rPr>
              <a:t>and</a:t>
            </a:r>
            <a:r>
              <a:rPr sz="3000" spc="10" dirty="0">
                <a:solidFill>
                  <a:schemeClr val="bg1"/>
                </a:solidFill>
                <a:latin typeface="Times New Roman"/>
                <a:cs typeface="Times New Roman"/>
              </a:rPr>
              <a:t> </a:t>
            </a:r>
            <a:r>
              <a:rPr sz="3000" dirty="0">
                <a:solidFill>
                  <a:schemeClr val="bg1"/>
                </a:solidFill>
                <a:latin typeface="Times New Roman"/>
                <a:cs typeface="Times New Roman"/>
              </a:rPr>
              <a:t>the</a:t>
            </a:r>
            <a:r>
              <a:rPr sz="3000" spc="5" dirty="0">
                <a:solidFill>
                  <a:schemeClr val="bg1"/>
                </a:solidFill>
                <a:latin typeface="Times New Roman"/>
                <a:cs typeface="Times New Roman"/>
              </a:rPr>
              <a:t> </a:t>
            </a:r>
            <a:r>
              <a:rPr sz="3000" dirty="0">
                <a:solidFill>
                  <a:schemeClr val="bg1"/>
                </a:solidFill>
                <a:latin typeface="Times New Roman"/>
                <a:cs typeface="Times New Roman"/>
              </a:rPr>
              <a:t>action</a:t>
            </a:r>
            <a:r>
              <a:rPr sz="3000" spc="10" dirty="0">
                <a:solidFill>
                  <a:schemeClr val="bg1"/>
                </a:solidFill>
                <a:latin typeface="Times New Roman"/>
                <a:cs typeface="Times New Roman"/>
              </a:rPr>
              <a:t> </a:t>
            </a:r>
            <a:r>
              <a:rPr sz="3000" dirty="0">
                <a:solidFill>
                  <a:schemeClr val="bg1"/>
                </a:solidFill>
                <a:latin typeface="Times New Roman"/>
                <a:cs typeface="Times New Roman"/>
              </a:rPr>
              <a:t>part is</a:t>
            </a:r>
            <a:r>
              <a:rPr sz="3000" spc="20" dirty="0">
                <a:solidFill>
                  <a:schemeClr val="bg1"/>
                </a:solidFill>
                <a:latin typeface="Times New Roman"/>
                <a:cs typeface="Times New Roman"/>
              </a:rPr>
              <a:t> </a:t>
            </a:r>
            <a:r>
              <a:rPr sz="3000" spc="-10" dirty="0">
                <a:solidFill>
                  <a:schemeClr val="bg1"/>
                </a:solidFill>
                <a:latin typeface="Times New Roman"/>
                <a:cs typeface="Times New Roman"/>
              </a:rPr>
              <a:t>executed.</a:t>
            </a:r>
            <a:endParaRPr sz="3000" dirty="0">
              <a:solidFill>
                <a:schemeClr val="bg1"/>
              </a:solidFill>
              <a:latin typeface="Times New Roman"/>
              <a:cs typeface="Times New Roman"/>
            </a:endParaRPr>
          </a:p>
          <a:p>
            <a:pPr marL="354965" marR="5080" indent="-342900">
              <a:spcBef>
                <a:spcPts val="730"/>
              </a:spcBef>
              <a:buClr>
                <a:schemeClr val="bg1"/>
              </a:buClr>
              <a:buSzPct val="76666"/>
              <a:buFont typeface="Arial"/>
              <a:buChar char="■"/>
              <a:tabLst>
                <a:tab pos="355600" algn="l"/>
              </a:tabLst>
            </a:pPr>
            <a:r>
              <a:rPr sz="3000" dirty="0">
                <a:solidFill>
                  <a:schemeClr val="bg1"/>
                </a:solidFill>
                <a:latin typeface="Times New Roman"/>
                <a:cs typeface="Times New Roman"/>
              </a:rPr>
              <a:t>The</a:t>
            </a:r>
            <a:r>
              <a:rPr sz="3000" spc="-10" dirty="0">
                <a:solidFill>
                  <a:schemeClr val="bg1"/>
                </a:solidFill>
                <a:latin typeface="Times New Roman"/>
                <a:cs typeface="Times New Roman"/>
              </a:rPr>
              <a:t> </a:t>
            </a:r>
            <a:r>
              <a:rPr sz="3000" spc="114" dirty="0">
                <a:solidFill>
                  <a:srgbClr val="FF0000"/>
                </a:solidFill>
                <a:latin typeface="Times New Roman"/>
                <a:cs typeface="Times New Roman"/>
              </a:rPr>
              <a:t>database</a:t>
            </a:r>
            <a:r>
              <a:rPr sz="3000" spc="-5" dirty="0">
                <a:solidFill>
                  <a:schemeClr val="bg1"/>
                </a:solidFill>
                <a:latin typeface="Times New Roman"/>
                <a:cs typeface="Times New Roman"/>
              </a:rPr>
              <a:t> </a:t>
            </a:r>
            <a:r>
              <a:rPr sz="3000" dirty="0">
                <a:solidFill>
                  <a:schemeClr val="bg1"/>
                </a:solidFill>
                <a:latin typeface="Times New Roman"/>
                <a:cs typeface="Times New Roman"/>
              </a:rPr>
              <a:t>includes</a:t>
            </a:r>
            <a:r>
              <a:rPr sz="3000" spc="-15" dirty="0">
                <a:solidFill>
                  <a:schemeClr val="bg1"/>
                </a:solidFill>
                <a:latin typeface="Times New Roman"/>
                <a:cs typeface="Times New Roman"/>
              </a:rPr>
              <a:t> </a:t>
            </a:r>
            <a:r>
              <a:rPr sz="3000" dirty="0">
                <a:solidFill>
                  <a:schemeClr val="bg1"/>
                </a:solidFill>
                <a:latin typeface="Times New Roman"/>
                <a:cs typeface="Times New Roman"/>
              </a:rPr>
              <a:t>a</a:t>
            </a:r>
            <a:r>
              <a:rPr sz="3000" spc="-10" dirty="0">
                <a:solidFill>
                  <a:schemeClr val="bg1"/>
                </a:solidFill>
                <a:latin typeface="Times New Roman"/>
                <a:cs typeface="Times New Roman"/>
              </a:rPr>
              <a:t> </a:t>
            </a:r>
            <a:r>
              <a:rPr sz="3000" dirty="0">
                <a:solidFill>
                  <a:schemeClr val="bg1"/>
                </a:solidFill>
                <a:latin typeface="Times New Roman"/>
                <a:cs typeface="Times New Roman"/>
              </a:rPr>
              <a:t>set of</a:t>
            </a:r>
            <a:r>
              <a:rPr sz="3000" spc="-10" dirty="0">
                <a:solidFill>
                  <a:schemeClr val="bg1"/>
                </a:solidFill>
                <a:latin typeface="Times New Roman"/>
                <a:cs typeface="Times New Roman"/>
              </a:rPr>
              <a:t> </a:t>
            </a:r>
            <a:r>
              <a:rPr sz="3000" dirty="0">
                <a:solidFill>
                  <a:schemeClr val="bg1"/>
                </a:solidFill>
                <a:latin typeface="Times New Roman"/>
                <a:cs typeface="Times New Roman"/>
              </a:rPr>
              <a:t>facts</a:t>
            </a:r>
            <a:r>
              <a:rPr sz="3000" spc="-15" dirty="0">
                <a:solidFill>
                  <a:schemeClr val="bg1"/>
                </a:solidFill>
                <a:latin typeface="Times New Roman"/>
                <a:cs typeface="Times New Roman"/>
              </a:rPr>
              <a:t> </a:t>
            </a:r>
            <a:r>
              <a:rPr sz="3000" dirty="0">
                <a:solidFill>
                  <a:schemeClr val="bg1"/>
                </a:solidFill>
                <a:latin typeface="Times New Roman"/>
                <a:cs typeface="Times New Roman"/>
              </a:rPr>
              <a:t>used</a:t>
            </a:r>
            <a:r>
              <a:rPr sz="3000" spc="-5" dirty="0">
                <a:solidFill>
                  <a:schemeClr val="bg1"/>
                </a:solidFill>
                <a:latin typeface="Times New Roman"/>
                <a:cs typeface="Times New Roman"/>
              </a:rPr>
              <a:t> </a:t>
            </a:r>
            <a:r>
              <a:rPr sz="3000" dirty="0">
                <a:solidFill>
                  <a:schemeClr val="bg1"/>
                </a:solidFill>
                <a:latin typeface="Times New Roman"/>
                <a:cs typeface="Times New Roman"/>
              </a:rPr>
              <a:t>to</a:t>
            </a:r>
            <a:r>
              <a:rPr sz="3000" spc="-10" dirty="0">
                <a:solidFill>
                  <a:schemeClr val="bg1"/>
                </a:solidFill>
                <a:latin typeface="Times New Roman"/>
                <a:cs typeface="Times New Roman"/>
              </a:rPr>
              <a:t> match </a:t>
            </a:r>
            <a:r>
              <a:rPr sz="3000" dirty="0">
                <a:solidFill>
                  <a:schemeClr val="bg1"/>
                </a:solidFill>
                <a:latin typeface="Times New Roman"/>
                <a:cs typeface="Times New Roman"/>
              </a:rPr>
              <a:t>against</a:t>
            </a:r>
            <a:r>
              <a:rPr sz="3000" spc="-15" dirty="0">
                <a:solidFill>
                  <a:schemeClr val="bg1"/>
                </a:solidFill>
                <a:latin typeface="Times New Roman"/>
                <a:cs typeface="Times New Roman"/>
              </a:rPr>
              <a:t> </a:t>
            </a:r>
            <a:r>
              <a:rPr sz="3000" dirty="0">
                <a:solidFill>
                  <a:schemeClr val="bg1"/>
                </a:solidFill>
                <a:latin typeface="Times New Roman"/>
                <a:cs typeface="Times New Roman"/>
              </a:rPr>
              <a:t>the</a:t>
            </a:r>
            <a:r>
              <a:rPr sz="3000" spc="-15" dirty="0">
                <a:solidFill>
                  <a:schemeClr val="bg1"/>
                </a:solidFill>
                <a:latin typeface="Times New Roman"/>
                <a:cs typeface="Times New Roman"/>
              </a:rPr>
              <a:t> </a:t>
            </a:r>
            <a:r>
              <a:rPr sz="3000" dirty="0">
                <a:solidFill>
                  <a:schemeClr val="bg1"/>
                </a:solidFill>
                <a:latin typeface="Times New Roman"/>
                <a:cs typeface="Times New Roman"/>
              </a:rPr>
              <a:t>IF</a:t>
            </a:r>
            <a:r>
              <a:rPr sz="3000" spc="-10" dirty="0">
                <a:solidFill>
                  <a:schemeClr val="bg1"/>
                </a:solidFill>
                <a:latin typeface="Times New Roman"/>
                <a:cs typeface="Times New Roman"/>
              </a:rPr>
              <a:t> </a:t>
            </a:r>
            <a:r>
              <a:rPr sz="3000" dirty="0">
                <a:solidFill>
                  <a:schemeClr val="bg1"/>
                </a:solidFill>
                <a:latin typeface="Times New Roman"/>
                <a:cs typeface="Times New Roman"/>
              </a:rPr>
              <a:t>(condition)</a:t>
            </a:r>
            <a:r>
              <a:rPr sz="3000" spc="-20" dirty="0">
                <a:solidFill>
                  <a:schemeClr val="bg1"/>
                </a:solidFill>
                <a:latin typeface="Times New Roman"/>
                <a:cs typeface="Times New Roman"/>
              </a:rPr>
              <a:t> </a:t>
            </a:r>
            <a:r>
              <a:rPr sz="3000" dirty="0">
                <a:solidFill>
                  <a:schemeClr val="bg1"/>
                </a:solidFill>
                <a:latin typeface="Times New Roman"/>
                <a:cs typeface="Times New Roman"/>
              </a:rPr>
              <a:t>parts</a:t>
            </a:r>
            <a:r>
              <a:rPr sz="3000" spc="-15" dirty="0">
                <a:solidFill>
                  <a:schemeClr val="bg1"/>
                </a:solidFill>
                <a:latin typeface="Times New Roman"/>
                <a:cs typeface="Times New Roman"/>
              </a:rPr>
              <a:t> </a:t>
            </a:r>
            <a:r>
              <a:rPr sz="3000" dirty="0">
                <a:solidFill>
                  <a:schemeClr val="bg1"/>
                </a:solidFill>
                <a:latin typeface="Times New Roman"/>
                <a:cs typeface="Times New Roman"/>
              </a:rPr>
              <a:t>of</a:t>
            </a:r>
            <a:r>
              <a:rPr sz="3000" spc="-15" dirty="0">
                <a:solidFill>
                  <a:schemeClr val="bg1"/>
                </a:solidFill>
                <a:latin typeface="Times New Roman"/>
                <a:cs typeface="Times New Roman"/>
              </a:rPr>
              <a:t> </a:t>
            </a:r>
            <a:r>
              <a:rPr sz="3000" dirty="0">
                <a:solidFill>
                  <a:schemeClr val="bg1"/>
                </a:solidFill>
                <a:latin typeface="Times New Roman"/>
                <a:cs typeface="Times New Roman"/>
              </a:rPr>
              <a:t>rules</a:t>
            </a:r>
            <a:r>
              <a:rPr sz="3000" spc="-15" dirty="0">
                <a:solidFill>
                  <a:schemeClr val="bg1"/>
                </a:solidFill>
                <a:latin typeface="Times New Roman"/>
                <a:cs typeface="Times New Roman"/>
              </a:rPr>
              <a:t> </a:t>
            </a:r>
            <a:r>
              <a:rPr sz="3000" dirty="0">
                <a:solidFill>
                  <a:schemeClr val="bg1"/>
                </a:solidFill>
                <a:latin typeface="Times New Roman"/>
                <a:cs typeface="Times New Roman"/>
              </a:rPr>
              <a:t>stored</a:t>
            </a:r>
            <a:r>
              <a:rPr sz="3000" spc="-15" dirty="0">
                <a:solidFill>
                  <a:schemeClr val="bg1"/>
                </a:solidFill>
                <a:latin typeface="Times New Roman"/>
                <a:cs typeface="Times New Roman"/>
              </a:rPr>
              <a:t> </a:t>
            </a:r>
            <a:r>
              <a:rPr sz="3000" dirty="0">
                <a:solidFill>
                  <a:schemeClr val="bg1"/>
                </a:solidFill>
                <a:latin typeface="Times New Roman"/>
                <a:cs typeface="Times New Roman"/>
              </a:rPr>
              <a:t>in</a:t>
            </a:r>
            <a:r>
              <a:rPr sz="3000" spc="-15" dirty="0">
                <a:solidFill>
                  <a:schemeClr val="bg1"/>
                </a:solidFill>
                <a:latin typeface="Times New Roman"/>
                <a:cs typeface="Times New Roman"/>
              </a:rPr>
              <a:t> </a:t>
            </a:r>
            <a:r>
              <a:rPr sz="3000" spc="-25" dirty="0">
                <a:solidFill>
                  <a:schemeClr val="bg1"/>
                </a:solidFill>
                <a:latin typeface="Times New Roman"/>
                <a:cs typeface="Times New Roman"/>
              </a:rPr>
              <a:t>the </a:t>
            </a:r>
            <a:r>
              <a:rPr sz="3000" dirty="0">
                <a:solidFill>
                  <a:schemeClr val="bg1"/>
                </a:solidFill>
                <a:latin typeface="Times New Roman"/>
                <a:cs typeface="Times New Roman"/>
              </a:rPr>
              <a:t>knowledge</a:t>
            </a:r>
            <a:r>
              <a:rPr sz="3000" spc="-40" dirty="0">
                <a:solidFill>
                  <a:schemeClr val="bg1"/>
                </a:solidFill>
                <a:latin typeface="Times New Roman"/>
                <a:cs typeface="Times New Roman"/>
              </a:rPr>
              <a:t> </a:t>
            </a:r>
            <a:r>
              <a:rPr sz="3000" spc="-20" dirty="0">
                <a:solidFill>
                  <a:schemeClr val="bg1"/>
                </a:solidFill>
                <a:latin typeface="Times New Roman"/>
                <a:cs typeface="Times New Roman"/>
              </a:rPr>
              <a:t>base.</a:t>
            </a:r>
            <a:endParaRPr sz="3000" dirty="0">
              <a:solidFill>
                <a:schemeClr val="bg1"/>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med" p14:dur="700" advTm="94313">
        <p:fade/>
      </p:transition>
    </mc:Choice>
    <mc:Fallback xmlns="">
      <p:transition spd="med" advTm="94313">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96A4D81-7589-CA3A-B046-47E5CC3ED84F}"/>
              </a:ext>
            </a:extLst>
          </p:cNvPr>
          <p:cNvSpPr txBox="1"/>
          <p:nvPr/>
        </p:nvSpPr>
        <p:spPr>
          <a:xfrm>
            <a:off x="1651000" y="2590800"/>
            <a:ext cx="11049000" cy="3341107"/>
          </a:xfrm>
          <a:prstGeom prst="rect">
            <a:avLst/>
          </a:prstGeom>
          <a:noFill/>
        </p:spPr>
        <p:txBody>
          <a:bodyPr wrap="square" rtlCol="0">
            <a:spAutoFit/>
          </a:bodyPr>
          <a:lstStyle/>
          <a:p>
            <a:pPr marL="0" marR="0">
              <a:lnSpc>
                <a:spcPct val="107000"/>
              </a:lnSpc>
              <a:spcBef>
                <a:spcPts val="0"/>
              </a:spcBef>
              <a:spcAft>
                <a:spcPts val="0"/>
              </a:spcAft>
            </a:pPr>
            <a:r>
              <a:rPr lang="en-US" sz="4000" dirty="0">
                <a:solidFill>
                  <a:schemeClr val="bg1"/>
                </a:solidFill>
                <a:latin typeface="Times New Roman" panose="02020603050405020304" pitchFamily="18" charset="0"/>
                <a:cs typeface="Times New Roman" panose="02020603050405020304" pitchFamily="18" charset="0"/>
              </a:rPr>
              <a:t>Expert system has a knowledge base from Expert domain but Knowledge-based system has a knowledge from expert domain and book……. </a:t>
            </a:r>
          </a:p>
          <a:p>
            <a:pPr marL="0" marR="0">
              <a:lnSpc>
                <a:spcPct val="107000"/>
              </a:lnSpc>
              <a:spcBef>
                <a:spcPts val="0"/>
              </a:spcBef>
              <a:spcAft>
                <a:spcPts val="0"/>
              </a:spcAft>
            </a:pPr>
            <a:r>
              <a:rPr lang="en-US" sz="4000" b="1" kern="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Rule based system </a:t>
            </a:r>
            <a:r>
              <a:rPr lang="en-US" sz="4000" kern="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also known as </a:t>
            </a:r>
            <a:r>
              <a:rPr lang="en-US" sz="4000" b="1" kern="0" dirty="0">
                <a:solidFill>
                  <a:srgbClr val="333333"/>
                </a:solidFill>
                <a:effectLst/>
                <a:latin typeface="Times New Roman" panose="02020603050405020304" pitchFamily="18" charset="0"/>
                <a:ea typeface="Times New Roman" panose="02020603050405020304" pitchFamily="18" charset="0"/>
                <a:cs typeface="Times New Roman" panose="02020603050405020304" pitchFamily="18" charset="0"/>
              </a:rPr>
              <a:t>knowledge-based system.</a:t>
            </a:r>
            <a:r>
              <a:rPr lang="en-US" sz="4000" b="1" dirty="0">
                <a:solidFill>
                  <a:schemeClr val="bg1"/>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499451609"/>
      </p:ext>
    </p:extLst>
  </p:cSld>
  <p:clrMapOvr>
    <a:masterClrMapping/>
  </p:clrMapOvr>
  <mc:AlternateContent xmlns:mc="http://schemas.openxmlformats.org/markup-compatibility/2006" xmlns:p14="http://schemas.microsoft.com/office/powerpoint/2010/main">
    <mc:Choice Requires="p14">
      <p:transition spd="med" p14:dur="700" advTm="68175">
        <p:fade/>
      </p:transition>
    </mc:Choice>
    <mc:Fallback xmlns="">
      <p:transition spd="med" advTm="68175">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937000" y="1524000"/>
            <a:ext cx="8560435" cy="5363007"/>
          </a:xfrm>
          <a:prstGeom prst="rect">
            <a:avLst/>
          </a:prstGeom>
        </p:spPr>
        <p:txBody>
          <a:bodyPr vert="horz" wrap="square" lIns="0" tIns="12700" rIns="0" bIns="0" rtlCol="0">
            <a:spAutoFit/>
          </a:bodyPr>
          <a:lstStyle/>
          <a:p>
            <a:pPr marL="354965" marR="5080" indent="-342900">
              <a:spcBef>
                <a:spcPts val="100"/>
              </a:spcBef>
              <a:buSzPct val="76666"/>
              <a:buFont typeface="Arial"/>
              <a:buChar char="■"/>
              <a:tabLst>
                <a:tab pos="355600" algn="l"/>
                <a:tab pos="7549515" algn="l"/>
              </a:tabLst>
            </a:pPr>
            <a:r>
              <a:rPr sz="2800" dirty="0">
                <a:solidFill>
                  <a:schemeClr val="bg1"/>
                </a:solidFill>
                <a:latin typeface="Times New Roman"/>
                <a:cs typeface="Times New Roman"/>
              </a:rPr>
              <a:t>The</a:t>
            </a:r>
            <a:r>
              <a:rPr sz="2800" spc="-5" dirty="0">
                <a:solidFill>
                  <a:schemeClr val="bg1"/>
                </a:solidFill>
                <a:latin typeface="Times New Roman"/>
                <a:cs typeface="Times New Roman"/>
              </a:rPr>
              <a:t> </a:t>
            </a:r>
            <a:r>
              <a:rPr sz="2800" spc="70" dirty="0">
                <a:solidFill>
                  <a:srgbClr val="FF0000"/>
                </a:solidFill>
                <a:latin typeface="Times New Roman"/>
                <a:cs typeface="Times New Roman"/>
              </a:rPr>
              <a:t>inference</a:t>
            </a:r>
            <a:r>
              <a:rPr sz="2800" spc="-5" dirty="0">
                <a:solidFill>
                  <a:srgbClr val="FF0000"/>
                </a:solidFill>
                <a:latin typeface="Times New Roman"/>
                <a:cs typeface="Times New Roman"/>
              </a:rPr>
              <a:t> </a:t>
            </a:r>
            <a:r>
              <a:rPr sz="2800" spc="50" dirty="0">
                <a:solidFill>
                  <a:srgbClr val="FF0000"/>
                </a:solidFill>
                <a:latin typeface="Times New Roman"/>
                <a:cs typeface="Times New Roman"/>
              </a:rPr>
              <a:t>engine</a:t>
            </a:r>
            <a:r>
              <a:rPr sz="2800" spc="-5" dirty="0">
                <a:solidFill>
                  <a:srgbClr val="FF0000"/>
                </a:solidFill>
                <a:latin typeface="Times New Roman"/>
                <a:cs typeface="Times New Roman"/>
              </a:rPr>
              <a:t> </a:t>
            </a:r>
            <a:r>
              <a:rPr sz="2800" dirty="0">
                <a:solidFill>
                  <a:schemeClr val="bg1"/>
                </a:solidFill>
                <a:latin typeface="Times New Roman"/>
                <a:cs typeface="Times New Roman"/>
              </a:rPr>
              <a:t>carries</a:t>
            </a:r>
            <a:r>
              <a:rPr sz="2800" spc="5" dirty="0">
                <a:solidFill>
                  <a:schemeClr val="bg1"/>
                </a:solidFill>
                <a:latin typeface="Times New Roman"/>
                <a:cs typeface="Times New Roman"/>
              </a:rPr>
              <a:t> </a:t>
            </a:r>
            <a:r>
              <a:rPr sz="2800" dirty="0">
                <a:solidFill>
                  <a:schemeClr val="bg1"/>
                </a:solidFill>
                <a:latin typeface="Times New Roman"/>
                <a:cs typeface="Times New Roman"/>
              </a:rPr>
              <a:t>out</a:t>
            </a:r>
            <a:r>
              <a:rPr sz="2800" spc="-10" dirty="0">
                <a:solidFill>
                  <a:schemeClr val="bg1"/>
                </a:solidFill>
                <a:latin typeface="Times New Roman"/>
                <a:cs typeface="Times New Roman"/>
              </a:rPr>
              <a:t> </a:t>
            </a:r>
            <a:r>
              <a:rPr sz="2800" dirty="0">
                <a:solidFill>
                  <a:schemeClr val="bg1"/>
                </a:solidFill>
                <a:latin typeface="Times New Roman"/>
                <a:cs typeface="Times New Roman"/>
              </a:rPr>
              <a:t>the</a:t>
            </a:r>
            <a:r>
              <a:rPr sz="2800" spc="-5" dirty="0">
                <a:solidFill>
                  <a:schemeClr val="bg1"/>
                </a:solidFill>
                <a:latin typeface="Times New Roman"/>
                <a:cs typeface="Times New Roman"/>
              </a:rPr>
              <a:t> </a:t>
            </a:r>
            <a:r>
              <a:rPr sz="2800" spc="-10" dirty="0">
                <a:solidFill>
                  <a:schemeClr val="bg1"/>
                </a:solidFill>
                <a:latin typeface="Times New Roman"/>
                <a:cs typeface="Times New Roman"/>
              </a:rPr>
              <a:t>reasoning </a:t>
            </a:r>
            <a:r>
              <a:rPr sz="2800" dirty="0">
                <a:solidFill>
                  <a:schemeClr val="bg1"/>
                </a:solidFill>
                <a:latin typeface="Times New Roman"/>
                <a:cs typeface="Times New Roman"/>
              </a:rPr>
              <a:t>whereby</a:t>
            </a:r>
            <a:r>
              <a:rPr sz="2800" spc="-25" dirty="0">
                <a:solidFill>
                  <a:schemeClr val="bg1"/>
                </a:solidFill>
                <a:latin typeface="Times New Roman"/>
                <a:cs typeface="Times New Roman"/>
              </a:rPr>
              <a:t> </a:t>
            </a:r>
            <a:r>
              <a:rPr sz="2800" dirty="0">
                <a:solidFill>
                  <a:schemeClr val="bg1"/>
                </a:solidFill>
                <a:latin typeface="Times New Roman"/>
                <a:cs typeface="Times New Roman"/>
              </a:rPr>
              <a:t>the</a:t>
            </a:r>
            <a:r>
              <a:rPr sz="2800" spc="-15" dirty="0">
                <a:solidFill>
                  <a:schemeClr val="bg1"/>
                </a:solidFill>
                <a:latin typeface="Times New Roman"/>
                <a:cs typeface="Times New Roman"/>
              </a:rPr>
              <a:t> </a:t>
            </a:r>
            <a:r>
              <a:rPr sz="2800" dirty="0">
                <a:solidFill>
                  <a:schemeClr val="bg1"/>
                </a:solidFill>
                <a:latin typeface="Times New Roman"/>
                <a:cs typeface="Times New Roman"/>
              </a:rPr>
              <a:t>expert</a:t>
            </a:r>
            <a:r>
              <a:rPr sz="2800" spc="-15" dirty="0">
                <a:solidFill>
                  <a:schemeClr val="bg1"/>
                </a:solidFill>
                <a:latin typeface="Times New Roman"/>
                <a:cs typeface="Times New Roman"/>
              </a:rPr>
              <a:t> </a:t>
            </a:r>
            <a:r>
              <a:rPr sz="2800" dirty="0">
                <a:solidFill>
                  <a:schemeClr val="bg1"/>
                </a:solidFill>
                <a:latin typeface="Times New Roman"/>
                <a:cs typeface="Times New Roman"/>
              </a:rPr>
              <a:t>system</a:t>
            </a:r>
            <a:r>
              <a:rPr sz="2800" spc="-20" dirty="0">
                <a:solidFill>
                  <a:schemeClr val="bg1"/>
                </a:solidFill>
                <a:latin typeface="Times New Roman"/>
                <a:cs typeface="Times New Roman"/>
              </a:rPr>
              <a:t> </a:t>
            </a:r>
            <a:r>
              <a:rPr sz="2800" dirty="0">
                <a:solidFill>
                  <a:schemeClr val="bg1"/>
                </a:solidFill>
                <a:latin typeface="Times New Roman"/>
                <a:cs typeface="Times New Roman"/>
              </a:rPr>
              <a:t>reaches</a:t>
            </a:r>
            <a:r>
              <a:rPr sz="2800" spc="-20" dirty="0">
                <a:solidFill>
                  <a:schemeClr val="bg1"/>
                </a:solidFill>
                <a:latin typeface="Times New Roman"/>
                <a:cs typeface="Times New Roman"/>
              </a:rPr>
              <a:t> </a:t>
            </a:r>
            <a:r>
              <a:rPr sz="2800" dirty="0">
                <a:solidFill>
                  <a:schemeClr val="bg1"/>
                </a:solidFill>
                <a:latin typeface="Times New Roman"/>
                <a:cs typeface="Times New Roman"/>
              </a:rPr>
              <a:t>a</a:t>
            </a:r>
            <a:r>
              <a:rPr sz="2800" spc="-10" dirty="0">
                <a:solidFill>
                  <a:schemeClr val="bg1"/>
                </a:solidFill>
                <a:latin typeface="Times New Roman"/>
                <a:cs typeface="Times New Roman"/>
              </a:rPr>
              <a:t> solution.</a:t>
            </a:r>
            <a:r>
              <a:rPr lang="en-US" sz="2800" spc="-10" dirty="0">
                <a:solidFill>
                  <a:schemeClr val="bg1"/>
                </a:solidFill>
                <a:latin typeface="Times New Roman"/>
                <a:cs typeface="Times New Roman"/>
              </a:rPr>
              <a:t> </a:t>
            </a:r>
            <a:r>
              <a:rPr sz="2800" spc="-25" dirty="0">
                <a:solidFill>
                  <a:schemeClr val="bg1"/>
                </a:solidFill>
                <a:latin typeface="Times New Roman"/>
                <a:cs typeface="Times New Roman"/>
              </a:rPr>
              <a:t>It </a:t>
            </a:r>
            <a:r>
              <a:rPr sz="2800" dirty="0">
                <a:solidFill>
                  <a:schemeClr val="bg1"/>
                </a:solidFill>
                <a:latin typeface="Times New Roman"/>
                <a:cs typeface="Times New Roman"/>
              </a:rPr>
              <a:t>links</a:t>
            </a:r>
            <a:r>
              <a:rPr sz="2800" spc="-35" dirty="0">
                <a:solidFill>
                  <a:schemeClr val="bg1"/>
                </a:solidFill>
                <a:latin typeface="Times New Roman"/>
                <a:cs typeface="Times New Roman"/>
              </a:rPr>
              <a:t> </a:t>
            </a:r>
            <a:r>
              <a:rPr sz="2800" dirty="0">
                <a:solidFill>
                  <a:schemeClr val="bg1"/>
                </a:solidFill>
                <a:latin typeface="Times New Roman"/>
                <a:cs typeface="Times New Roman"/>
              </a:rPr>
              <a:t>the</a:t>
            </a:r>
            <a:r>
              <a:rPr sz="2800" spc="-15" dirty="0">
                <a:solidFill>
                  <a:schemeClr val="bg1"/>
                </a:solidFill>
                <a:latin typeface="Times New Roman"/>
                <a:cs typeface="Times New Roman"/>
              </a:rPr>
              <a:t> </a:t>
            </a:r>
            <a:r>
              <a:rPr sz="2800" dirty="0">
                <a:solidFill>
                  <a:schemeClr val="bg1"/>
                </a:solidFill>
                <a:latin typeface="Times New Roman"/>
                <a:cs typeface="Times New Roman"/>
              </a:rPr>
              <a:t>rules</a:t>
            </a:r>
            <a:r>
              <a:rPr sz="2800" spc="-25" dirty="0">
                <a:solidFill>
                  <a:schemeClr val="bg1"/>
                </a:solidFill>
                <a:latin typeface="Times New Roman"/>
                <a:cs typeface="Times New Roman"/>
              </a:rPr>
              <a:t> </a:t>
            </a:r>
            <a:r>
              <a:rPr sz="2800" dirty="0">
                <a:solidFill>
                  <a:schemeClr val="bg1"/>
                </a:solidFill>
                <a:latin typeface="Times New Roman"/>
                <a:cs typeface="Times New Roman"/>
              </a:rPr>
              <a:t>given in</a:t>
            </a:r>
            <a:r>
              <a:rPr sz="2800" spc="-20" dirty="0">
                <a:solidFill>
                  <a:schemeClr val="bg1"/>
                </a:solidFill>
                <a:latin typeface="Times New Roman"/>
                <a:cs typeface="Times New Roman"/>
              </a:rPr>
              <a:t> </a:t>
            </a:r>
            <a:r>
              <a:rPr sz="2800" dirty="0">
                <a:solidFill>
                  <a:schemeClr val="bg1"/>
                </a:solidFill>
                <a:latin typeface="Times New Roman"/>
                <a:cs typeface="Times New Roman"/>
              </a:rPr>
              <a:t>the</a:t>
            </a:r>
            <a:r>
              <a:rPr sz="2800" spc="-15" dirty="0">
                <a:solidFill>
                  <a:schemeClr val="bg1"/>
                </a:solidFill>
                <a:latin typeface="Times New Roman"/>
                <a:cs typeface="Times New Roman"/>
              </a:rPr>
              <a:t> </a:t>
            </a:r>
            <a:r>
              <a:rPr sz="2800" dirty="0">
                <a:solidFill>
                  <a:schemeClr val="bg1"/>
                </a:solidFill>
                <a:latin typeface="Times New Roman"/>
                <a:cs typeface="Times New Roman"/>
              </a:rPr>
              <a:t>knowledge</a:t>
            </a:r>
            <a:r>
              <a:rPr sz="2800" spc="-20" dirty="0">
                <a:solidFill>
                  <a:schemeClr val="bg1"/>
                </a:solidFill>
                <a:latin typeface="Times New Roman"/>
                <a:cs typeface="Times New Roman"/>
              </a:rPr>
              <a:t> </a:t>
            </a:r>
            <a:r>
              <a:rPr sz="2800" dirty="0">
                <a:solidFill>
                  <a:schemeClr val="bg1"/>
                </a:solidFill>
                <a:latin typeface="Times New Roman"/>
                <a:cs typeface="Times New Roman"/>
              </a:rPr>
              <a:t>base</a:t>
            </a:r>
            <a:r>
              <a:rPr sz="2800" spc="-15" dirty="0">
                <a:solidFill>
                  <a:schemeClr val="bg1"/>
                </a:solidFill>
                <a:latin typeface="Times New Roman"/>
                <a:cs typeface="Times New Roman"/>
              </a:rPr>
              <a:t> </a:t>
            </a:r>
            <a:r>
              <a:rPr sz="2800" dirty="0">
                <a:solidFill>
                  <a:schemeClr val="bg1"/>
                </a:solidFill>
                <a:latin typeface="Times New Roman"/>
                <a:cs typeface="Times New Roman"/>
              </a:rPr>
              <a:t>with </a:t>
            </a:r>
            <a:r>
              <a:rPr sz="2800" spc="-25" dirty="0">
                <a:solidFill>
                  <a:schemeClr val="bg1"/>
                </a:solidFill>
                <a:latin typeface="Times New Roman"/>
                <a:cs typeface="Times New Roman"/>
              </a:rPr>
              <a:t>the </a:t>
            </a:r>
            <a:r>
              <a:rPr sz="2800" dirty="0">
                <a:solidFill>
                  <a:schemeClr val="bg1"/>
                </a:solidFill>
                <a:latin typeface="Times New Roman"/>
                <a:cs typeface="Times New Roman"/>
              </a:rPr>
              <a:t>facts</a:t>
            </a:r>
            <a:r>
              <a:rPr sz="2800" spc="-30" dirty="0">
                <a:solidFill>
                  <a:schemeClr val="bg1"/>
                </a:solidFill>
                <a:latin typeface="Times New Roman"/>
                <a:cs typeface="Times New Roman"/>
              </a:rPr>
              <a:t> </a:t>
            </a:r>
            <a:r>
              <a:rPr sz="2800" dirty="0">
                <a:solidFill>
                  <a:schemeClr val="bg1"/>
                </a:solidFill>
                <a:latin typeface="Times New Roman"/>
                <a:cs typeface="Times New Roman"/>
              </a:rPr>
              <a:t>provided in</a:t>
            </a:r>
            <a:r>
              <a:rPr sz="2800" spc="-15" dirty="0">
                <a:solidFill>
                  <a:schemeClr val="bg1"/>
                </a:solidFill>
                <a:latin typeface="Times New Roman"/>
                <a:cs typeface="Times New Roman"/>
              </a:rPr>
              <a:t> </a:t>
            </a:r>
            <a:r>
              <a:rPr sz="2800" dirty="0">
                <a:solidFill>
                  <a:schemeClr val="bg1"/>
                </a:solidFill>
                <a:latin typeface="Times New Roman"/>
                <a:cs typeface="Times New Roman"/>
              </a:rPr>
              <a:t>the</a:t>
            </a:r>
            <a:r>
              <a:rPr sz="2800" spc="-10" dirty="0">
                <a:solidFill>
                  <a:schemeClr val="bg1"/>
                </a:solidFill>
                <a:latin typeface="Times New Roman"/>
                <a:cs typeface="Times New Roman"/>
              </a:rPr>
              <a:t> database.</a:t>
            </a:r>
            <a:endParaRPr sz="2800" dirty="0">
              <a:solidFill>
                <a:schemeClr val="bg1"/>
              </a:solidFill>
              <a:latin typeface="Times New Roman"/>
              <a:cs typeface="Times New Roman"/>
            </a:endParaRPr>
          </a:p>
          <a:p>
            <a:pPr marL="355600" marR="140970" indent="-343535">
              <a:spcBef>
                <a:spcPts val="730"/>
              </a:spcBef>
              <a:buSzPct val="76666"/>
              <a:buFont typeface="Arial"/>
              <a:buChar char="■"/>
              <a:tabLst>
                <a:tab pos="355600" algn="l"/>
                <a:tab pos="6946900" algn="l"/>
              </a:tabLst>
            </a:pPr>
            <a:r>
              <a:rPr sz="2800" dirty="0">
                <a:solidFill>
                  <a:schemeClr val="bg1"/>
                </a:solidFill>
                <a:latin typeface="Times New Roman"/>
                <a:cs typeface="Times New Roman"/>
              </a:rPr>
              <a:t>The</a:t>
            </a:r>
            <a:r>
              <a:rPr sz="2800" spc="40" dirty="0">
                <a:solidFill>
                  <a:schemeClr val="bg1"/>
                </a:solidFill>
                <a:latin typeface="Times New Roman"/>
                <a:cs typeface="Times New Roman"/>
              </a:rPr>
              <a:t> </a:t>
            </a:r>
            <a:r>
              <a:rPr sz="2800" spc="80" dirty="0">
                <a:solidFill>
                  <a:srgbClr val="FF0000"/>
                </a:solidFill>
                <a:latin typeface="Times New Roman"/>
                <a:cs typeface="Times New Roman"/>
              </a:rPr>
              <a:t>explanation</a:t>
            </a:r>
            <a:r>
              <a:rPr sz="2800" spc="45" dirty="0">
                <a:solidFill>
                  <a:schemeClr val="bg1"/>
                </a:solidFill>
                <a:latin typeface="Times New Roman"/>
                <a:cs typeface="Times New Roman"/>
              </a:rPr>
              <a:t> </a:t>
            </a:r>
            <a:r>
              <a:rPr sz="2800" dirty="0">
                <a:solidFill>
                  <a:srgbClr val="FF0000"/>
                </a:solidFill>
                <a:latin typeface="Times New Roman"/>
                <a:cs typeface="Times New Roman"/>
              </a:rPr>
              <a:t>facilities</a:t>
            </a:r>
            <a:r>
              <a:rPr sz="2800" spc="40" dirty="0">
                <a:solidFill>
                  <a:schemeClr val="bg1"/>
                </a:solidFill>
                <a:latin typeface="Times New Roman"/>
                <a:cs typeface="Times New Roman"/>
              </a:rPr>
              <a:t> </a:t>
            </a:r>
            <a:r>
              <a:rPr sz="2800" dirty="0">
                <a:solidFill>
                  <a:schemeClr val="bg1"/>
                </a:solidFill>
                <a:latin typeface="Times New Roman"/>
                <a:cs typeface="Times New Roman"/>
              </a:rPr>
              <a:t>enable</a:t>
            </a:r>
            <a:r>
              <a:rPr sz="2800" spc="45" dirty="0">
                <a:solidFill>
                  <a:schemeClr val="bg1"/>
                </a:solidFill>
                <a:latin typeface="Times New Roman"/>
                <a:cs typeface="Times New Roman"/>
              </a:rPr>
              <a:t> </a:t>
            </a:r>
            <a:r>
              <a:rPr sz="2800" dirty="0">
                <a:solidFill>
                  <a:schemeClr val="bg1"/>
                </a:solidFill>
                <a:latin typeface="Times New Roman"/>
                <a:cs typeface="Times New Roman"/>
              </a:rPr>
              <a:t>the</a:t>
            </a:r>
            <a:r>
              <a:rPr sz="2800" spc="40" dirty="0">
                <a:solidFill>
                  <a:schemeClr val="bg1"/>
                </a:solidFill>
                <a:latin typeface="Times New Roman"/>
                <a:cs typeface="Times New Roman"/>
              </a:rPr>
              <a:t> </a:t>
            </a:r>
            <a:r>
              <a:rPr sz="2800" dirty="0">
                <a:solidFill>
                  <a:schemeClr val="bg1"/>
                </a:solidFill>
                <a:latin typeface="Times New Roman"/>
                <a:cs typeface="Times New Roman"/>
              </a:rPr>
              <a:t>user</a:t>
            </a:r>
            <a:r>
              <a:rPr sz="2800" spc="45" dirty="0">
                <a:solidFill>
                  <a:schemeClr val="bg1"/>
                </a:solidFill>
                <a:latin typeface="Times New Roman"/>
                <a:cs typeface="Times New Roman"/>
              </a:rPr>
              <a:t> </a:t>
            </a:r>
            <a:r>
              <a:rPr sz="2800" dirty="0">
                <a:solidFill>
                  <a:schemeClr val="bg1"/>
                </a:solidFill>
                <a:latin typeface="Times New Roman"/>
                <a:cs typeface="Times New Roman"/>
              </a:rPr>
              <a:t>to</a:t>
            </a:r>
            <a:r>
              <a:rPr sz="2800" spc="45" dirty="0">
                <a:solidFill>
                  <a:schemeClr val="bg1"/>
                </a:solidFill>
                <a:latin typeface="Times New Roman"/>
                <a:cs typeface="Times New Roman"/>
              </a:rPr>
              <a:t> </a:t>
            </a:r>
            <a:r>
              <a:rPr sz="2800" spc="-25" dirty="0">
                <a:solidFill>
                  <a:schemeClr val="bg1"/>
                </a:solidFill>
                <a:latin typeface="Times New Roman"/>
                <a:cs typeface="Times New Roman"/>
              </a:rPr>
              <a:t>ask </a:t>
            </a:r>
            <a:r>
              <a:rPr sz="2800" dirty="0">
                <a:solidFill>
                  <a:schemeClr val="bg1"/>
                </a:solidFill>
                <a:latin typeface="Times New Roman"/>
                <a:cs typeface="Times New Roman"/>
              </a:rPr>
              <a:t>the</a:t>
            </a:r>
            <a:r>
              <a:rPr sz="2800" spc="-30" dirty="0">
                <a:solidFill>
                  <a:schemeClr val="bg1"/>
                </a:solidFill>
                <a:latin typeface="Times New Roman"/>
                <a:cs typeface="Times New Roman"/>
              </a:rPr>
              <a:t> </a:t>
            </a:r>
            <a:r>
              <a:rPr sz="2800" dirty="0">
                <a:solidFill>
                  <a:schemeClr val="bg1"/>
                </a:solidFill>
                <a:latin typeface="Times New Roman"/>
                <a:cs typeface="Times New Roman"/>
              </a:rPr>
              <a:t>expert</a:t>
            </a:r>
            <a:r>
              <a:rPr sz="2800" spc="-5" dirty="0">
                <a:solidFill>
                  <a:schemeClr val="bg1"/>
                </a:solidFill>
                <a:latin typeface="Times New Roman"/>
                <a:cs typeface="Times New Roman"/>
              </a:rPr>
              <a:t> </a:t>
            </a:r>
            <a:r>
              <a:rPr sz="2800" dirty="0">
                <a:solidFill>
                  <a:schemeClr val="bg1"/>
                </a:solidFill>
                <a:latin typeface="Times New Roman"/>
                <a:cs typeface="Times New Roman"/>
              </a:rPr>
              <a:t>system</a:t>
            </a:r>
            <a:r>
              <a:rPr sz="2800" spc="-25" dirty="0">
                <a:solidFill>
                  <a:schemeClr val="bg1"/>
                </a:solidFill>
                <a:latin typeface="Times New Roman"/>
                <a:cs typeface="Times New Roman"/>
              </a:rPr>
              <a:t> </a:t>
            </a:r>
            <a:r>
              <a:rPr sz="2800" i="1" spc="50" dirty="0">
                <a:solidFill>
                  <a:srgbClr val="FF0000"/>
                </a:solidFill>
                <a:latin typeface="Times New Roman"/>
                <a:cs typeface="Times New Roman"/>
              </a:rPr>
              <a:t>how</a:t>
            </a:r>
            <a:r>
              <a:rPr sz="2800" i="1" spc="-15" dirty="0">
                <a:solidFill>
                  <a:schemeClr val="bg1"/>
                </a:solidFill>
                <a:latin typeface="Times New Roman"/>
                <a:cs typeface="Times New Roman"/>
              </a:rPr>
              <a:t> </a:t>
            </a:r>
            <a:r>
              <a:rPr sz="2800" dirty="0">
                <a:solidFill>
                  <a:schemeClr val="bg1"/>
                </a:solidFill>
                <a:latin typeface="Times New Roman"/>
                <a:cs typeface="Times New Roman"/>
              </a:rPr>
              <a:t>a</a:t>
            </a:r>
            <a:r>
              <a:rPr sz="2800" spc="-15" dirty="0">
                <a:solidFill>
                  <a:schemeClr val="bg1"/>
                </a:solidFill>
                <a:latin typeface="Times New Roman"/>
                <a:cs typeface="Times New Roman"/>
              </a:rPr>
              <a:t> </a:t>
            </a:r>
            <a:r>
              <a:rPr sz="2800" dirty="0">
                <a:solidFill>
                  <a:schemeClr val="bg1"/>
                </a:solidFill>
                <a:latin typeface="Times New Roman"/>
                <a:cs typeface="Times New Roman"/>
              </a:rPr>
              <a:t>particular</a:t>
            </a:r>
            <a:r>
              <a:rPr sz="2800" spc="-15" dirty="0">
                <a:solidFill>
                  <a:schemeClr val="bg1"/>
                </a:solidFill>
                <a:latin typeface="Times New Roman"/>
                <a:cs typeface="Times New Roman"/>
              </a:rPr>
              <a:t> </a:t>
            </a:r>
            <a:r>
              <a:rPr sz="2800" dirty="0">
                <a:solidFill>
                  <a:schemeClr val="bg1"/>
                </a:solidFill>
                <a:latin typeface="Times New Roman"/>
                <a:cs typeface="Times New Roman"/>
              </a:rPr>
              <a:t>conclusion</a:t>
            </a:r>
            <a:r>
              <a:rPr sz="2800" spc="-15" dirty="0">
                <a:solidFill>
                  <a:schemeClr val="bg1"/>
                </a:solidFill>
                <a:latin typeface="Times New Roman"/>
                <a:cs typeface="Times New Roman"/>
              </a:rPr>
              <a:t> </a:t>
            </a:r>
            <a:r>
              <a:rPr sz="2800" spc="-25" dirty="0">
                <a:solidFill>
                  <a:schemeClr val="bg1"/>
                </a:solidFill>
                <a:latin typeface="Times New Roman"/>
                <a:cs typeface="Times New Roman"/>
              </a:rPr>
              <a:t>is </a:t>
            </a:r>
            <a:r>
              <a:rPr sz="2800" dirty="0">
                <a:solidFill>
                  <a:schemeClr val="bg1"/>
                </a:solidFill>
                <a:latin typeface="Times New Roman"/>
                <a:cs typeface="Times New Roman"/>
              </a:rPr>
              <a:t>reached</a:t>
            </a:r>
            <a:r>
              <a:rPr sz="2800" spc="-15" dirty="0">
                <a:solidFill>
                  <a:schemeClr val="bg1"/>
                </a:solidFill>
                <a:latin typeface="Times New Roman"/>
                <a:cs typeface="Times New Roman"/>
              </a:rPr>
              <a:t> </a:t>
            </a:r>
            <a:r>
              <a:rPr sz="2800" dirty="0">
                <a:solidFill>
                  <a:schemeClr val="bg1"/>
                </a:solidFill>
                <a:latin typeface="Times New Roman"/>
                <a:cs typeface="Times New Roman"/>
              </a:rPr>
              <a:t>and</a:t>
            </a:r>
            <a:r>
              <a:rPr sz="2800" spc="-5" dirty="0">
                <a:solidFill>
                  <a:schemeClr val="bg1"/>
                </a:solidFill>
                <a:latin typeface="Times New Roman"/>
                <a:cs typeface="Times New Roman"/>
              </a:rPr>
              <a:t> </a:t>
            </a:r>
            <a:r>
              <a:rPr sz="2800" i="1" spc="50" dirty="0">
                <a:solidFill>
                  <a:srgbClr val="FF0000"/>
                </a:solidFill>
                <a:latin typeface="Times New Roman"/>
                <a:cs typeface="Times New Roman"/>
              </a:rPr>
              <a:t>why</a:t>
            </a:r>
            <a:r>
              <a:rPr sz="2800" i="1" spc="-5" dirty="0">
                <a:solidFill>
                  <a:schemeClr val="bg1"/>
                </a:solidFill>
                <a:latin typeface="Times New Roman"/>
                <a:cs typeface="Times New Roman"/>
              </a:rPr>
              <a:t> </a:t>
            </a:r>
            <a:r>
              <a:rPr sz="2800" dirty="0">
                <a:solidFill>
                  <a:schemeClr val="bg1"/>
                </a:solidFill>
                <a:latin typeface="Times New Roman"/>
                <a:cs typeface="Times New Roman"/>
              </a:rPr>
              <a:t>a</a:t>
            </a:r>
            <a:r>
              <a:rPr sz="2800" spc="-10" dirty="0">
                <a:solidFill>
                  <a:schemeClr val="bg1"/>
                </a:solidFill>
                <a:latin typeface="Times New Roman"/>
                <a:cs typeface="Times New Roman"/>
              </a:rPr>
              <a:t> </a:t>
            </a:r>
            <a:r>
              <a:rPr sz="2800" dirty="0">
                <a:solidFill>
                  <a:schemeClr val="bg1"/>
                </a:solidFill>
                <a:latin typeface="Times New Roman"/>
                <a:cs typeface="Times New Roman"/>
              </a:rPr>
              <a:t>specific</a:t>
            </a:r>
            <a:r>
              <a:rPr sz="2800" spc="-5" dirty="0">
                <a:solidFill>
                  <a:schemeClr val="bg1"/>
                </a:solidFill>
                <a:latin typeface="Times New Roman"/>
                <a:cs typeface="Times New Roman"/>
              </a:rPr>
              <a:t> </a:t>
            </a:r>
            <a:r>
              <a:rPr sz="2800" dirty="0">
                <a:solidFill>
                  <a:schemeClr val="bg1"/>
                </a:solidFill>
                <a:latin typeface="Times New Roman"/>
                <a:cs typeface="Times New Roman"/>
              </a:rPr>
              <a:t>fact</a:t>
            </a:r>
            <a:r>
              <a:rPr sz="2800" spc="-10" dirty="0">
                <a:solidFill>
                  <a:schemeClr val="bg1"/>
                </a:solidFill>
                <a:latin typeface="Times New Roman"/>
                <a:cs typeface="Times New Roman"/>
              </a:rPr>
              <a:t> </a:t>
            </a:r>
            <a:r>
              <a:rPr sz="2800" dirty="0">
                <a:solidFill>
                  <a:schemeClr val="bg1"/>
                </a:solidFill>
                <a:latin typeface="Times New Roman"/>
                <a:cs typeface="Times New Roman"/>
              </a:rPr>
              <a:t>is</a:t>
            </a:r>
            <a:r>
              <a:rPr sz="2800" spc="-10" dirty="0">
                <a:solidFill>
                  <a:schemeClr val="bg1"/>
                </a:solidFill>
                <a:latin typeface="Times New Roman"/>
                <a:cs typeface="Times New Roman"/>
              </a:rPr>
              <a:t> needed.</a:t>
            </a:r>
            <a:r>
              <a:rPr lang="en-US" sz="2800" spc="-10" dirty="0">
                <a:solidFill>
                  <a:schemeClr val="bg1"/>
                </a:solidFill>
                <a:latin typeface="Times New Roman"/>
                <a:cs typeface="Times New Roman"/>
              </a:rPr>
              <a:t> </a:t>
            </a:r>
            <a:r>
              <a:rPr sz="2800" spc="-25" dirty="0">
                <a:solidFill>
                  <a:schemeClr val="bg1"/>
                </a:solidFill>
                <a:latin typeface="Times New Roman"/>
                <a:cs typeface="Times New Roman"/>
              </a:rPr>
              <a:t>An </a:t>
            </a:r>
            <a:r>
              <a:rPr sz="2800" dirty="0">
                <a:solidFill>
                  <a:schemeClr val="bg1"/>
                </a:solidFill>
                <a:latin typeface="Times New Roman"/>
                <a:cs typeface="Times New Roman"/>
              </a:rPr>
              <a:t>expert</a:t>
            </a:r>
            <a:r>
              <a:rPr sz="2800" spc="-30" dirty="0">
                <a:solidFill>
                  <a:schemeClr val="bg1"/>
                </a:solidFill>
                <a:latin typeface="Times New Roman"/>
                <a:cs typeface="Times New Roman"/>
              </a:rPr>
              <a:t> </a:t>
            </a:r>
            <a:r>
              <a:rPr sz="2800" dirty="0">
                <a:solidFill>
                  <a:schemeClr val="bg1"/>
                </a:solidFill>
                <a:latin typeface="Times New Roman"/>
                <a:cs typeface="Times New Roman"/>
              </a:rPr>
              <a:t>system</a:t>
            </a:r>
            <a:r>
              <a:rPr sz="2800" spc="-15" dirty="0">
                <a:solidFill>
                  <a:schemeClr val="bg1"/>
                </a:solidFill>
                <a:latin typeface="Times New Roman"/>
                <a:cs typeface="Times New Roman"/>
              </a:rPr>
              <a:t> </a:t>
            </a:r>
            <a:r>
              <a:rPr sz="2800" dirty="0">
                <a:solidFill>
                  <a:schemeClr val="bg1"/>
                </a:solidFill>
                <a:latin typeface="Times New Roman"/>
                <a:cs typeface="Times New Roman"/>
              </a:rPr>
              <a:t>must</a:t>
            </a:r>
            <a:r>
              <a:rPr sz="2800" spc="-15" dirty="0">
                <a:solidFill>
                  <a:schemeClr val="bg1"/>
                </a:solidFill>
                <a:latin typeface="Times New Roman"/>
                <a:cs typeface="Times New Roman"/>
              </a:rPr>
              <a:t> </a:t>
            </a:r>
            <a:r>
              <a:rPr sz="2800" dirty="0">
                <a:solidFill>
                  <a:schemeClr val="bg1"/>
                </a:solidFill>
                <a:latin typeface="Times New Roman"/>
                <a:cs typeface="Times New Roman"/>
              </a:rPr>
              <a:t>be</a:t>
            </a:r>
            <a:r>
              <a:rPr sz="2800" spc="-10" dirty="0">
                <a:solidFill>
                  <a:schemeClr val="bg1"/>
                </a:solidFill>
                <a:latin typeface="Times New Roman"/>
                <a:cs typeface="Times New Roman"/>
              </a:rPr>
              <a:t> </a:t>
            </a:r>
            <a:r>
              <a:rPr sz="2800" dirty="0">
                <a:solidFill>
                  <a:schemeClr val="bg1"/>
                </a:solidFill>
                <a:latin typeface="Times New Roman"/>
                <a:cs typeface="Times New Roman"/>
              </a:rPr>
              <a:t>able</a:t>
            </a:r>
            <a:r>
              <a:rPr sz="2800" spc="-10" dirty="0">
                <a:solidFill>
                  <a:schemeClr val="bg1"/>
                </a:solidFill>
                <a:latin typeface="Times New Roman"/>
                <a:cs typeface="Times New Roman"/>
              </a:rPr>
              <a:t> </a:t>
            </a:r>
            <a:r>
              <a:rPr sz="2800" dirty="0">
                <a:solidFill>
                  <a:schemeClr val="bg1"/>
                </a:solidFill>
                <a:latin typeface="Times New Roman"/>
                <a:cs typeface="Times New Roman"/>
              </a:rPr>
              <a:t>to</a:t>
            </a:r>
            <a:r>
              <a:rPr sz="2800" spc="5" dirty="0">
                <a:solidFill>
                  <a:schemeClr val="bg1"/>
                </a:solidFill>
                <a:latin typeface="Times New Roman"/>
                <a:cs typeface="Times New Roman"/>
              </a:rPr>
              <a:t> </a:t>
            </a:r>
            <a:r>
              <a:rPr sz="2800" dirty="0">
                <a:solidFill>
                  <a:schemeClr val="bg1"/>
                </a:solidFill>
                <a:latin typeface="Times New Roman"/>
                <a:cs typeface="Times New Roman"/>
              </a:rPr>
              <a:t>explain</a:t>
            </a:r>
            <a:r>
              <a:rPr sz="2800" spc="-10" dirty="0">
                <a:solidFill>
                  <a:schemeClr val="bg1"/>
                </a:solidFill>
                <a:latin typeface="Times New Roman"/>
                <a:cs typeface="Times New Roman"/>
              </a:rPr>
              <a:t> </a:t>
            </a:r>
            <a:r>
              <a:rPr sz="2800" dirty="0">
                <a:solidFill>
                  <a:schemeClr val="bg1"/>
                </a:solidFill>
                <a:latin typeface="Times New Roman"/>
                <a:cs typeface="Times New Roman"/>
              </a:rPr>
              <a:t>its</a:t>
            </a:r>
            <a:r>
              <a:rPr sz="2800" spc="-15" dirty="0">
                <a:solidFill>
                  <a:schemeClr val="bg1"/>
                </a:solidFill>
                <a:latin typeface="Times New Roman"/>
                <a:cs typeface="Times New Roman"/>
              </a:rPr>
              <a:t> </a:t>
            </a:r>
            <a:r>
              <a:rPr sz="2800" spc="-10" dirty="0">
                <a:solidFill>
                  <a:schemeClr val="bg1"/>
                </a:solidFill>
                <a:latin typeface="Times New Roman"/>
                <a:cs typeface="Times New Roman"/>
              </a:rPr>
              <a:t>reasoning </a:t>
            </a:r>
            <a:r>
              <a:rPr sz="2800" dirty="0">
                <a:solidFill>
                  <a:schemeClr val="bg1"/>
                </a:solidFill>
                <a:latin typeface="Times New Roman"/>
                <a:cs typeface="Times New Roman"/>
              </a:rPr>
              <a:t>and</a:t>
            </a:r>
            <a:r>
              <a:rPr sz="2800" spc="-25" dirty="0">
                <a:solidFill>
                  <a:schemeClr val="bg1"/>
                </a:solidFill>
                <a:latin typeface="Times New Roman"/>
                <a:cs typeface="Times New Roman"/>
              </a:rPr>
              <a:t> </a:t>
            </a:r>
            <a:r>
              <a:rPr sz="2800" dirty="0">
                <a:solidFill>
                  <a:schemeClr val="bg1"/>
                </a:solidFill>
                <a:latin typeface="Times New Roman"/>
                <a:cs typeface="Times New Roman"/>
              </a:rPr>
              <a:t>justify</a:t>
            </a:r>
            <a:r>
              <a:rPr sz="2800" spc="-15" dirty="0">
                <a:solidFill>
                  <a:schemeClr val="bg1"/>
                </a:solidFill>
                <a:latin typeface="Times New Roman"/>
                <a:cs typeface="Times New Roman"/>
              </a:rPr>
              <a:t> </a:t>
            </a:r>
            <a:r>
              <a:rPr sz="2800" dirty="0">
                <a:solidFill>
                  <a:schemeClr val="bg1"/>
                </a:solidFill>
                <a:latin typeface="Times New Roman"/>
                <a:cs typeface="Times New Roman"/>
              </a:rPr>
              <a:t>its</a:t>
            </a:r>
            <a:r>
              <a:rPr sz="2800" spc="-20" dirty="0">
                <a:solidFill>
                  <a:schemeClr val="bg1"/>
                </a:solidFill>
                <a:latin typeface="Times New Roman"/>
                <a:cs typeface="Times New Roman"/>
              </a:rPr>
              <a:t> </a:t>
            </a:r>
            <a:r>
              <a:rPr sz="2800" dirty="0">
                <a:solidFill>
                  <a:schemeClr val="bg1"/>
                </a:solidFill>
                <a:latin typeface="Times New Roman"/>
                <a:cs typeface="Times New Roman"/>
              </a:rPr>
              <a:t>advice,</a:t>
            </a:r>
            <a:r>
              <a:rPr sz="2800" spc="-10" dirty="0">
                <a:solidFill>
                  <a:schemeClr val="bg1"/>
                </a:solidFill>
                <a:latin typeface="Times New Roman"/>
                <a:cs typeface="Times New Roman"/>
              </a:rPr>
              <a:t> </a:t>
            </a:r>
            <a:r>
              <a:rPr sz="2800" dirty="0">
                <a:solidFill>
                  <a:schemeClr val="bg1"/>
                </a:solidFill>
                <a:latin typeface="Times New Roman"/>
                <a:cs typeface="Times New Roman"/>
              </a:rPr>
              <a:t>analysis</a:t>
            </a:r>
            <a:r>
              <a:rPr sz="2800" spc="-15" dirty="0">
                <a:solidFill>
                  <a:schemeClr val="bg1"/>
                </a:solidFill>
                <a:latin typeface="Times New Roman"/>
                <a:cs typeface="Times New Roman"/>
              </a:rPr>
              <a:t> </a:t>
            </a:r>
            <a:r>
              <a:rPr sz="2800" dirty="0">
                <a:solidFill>
                  <a:schemeClr val="bg1"/>
                </a:solidFill>
                <a:latin typeface="Times New Roman"/>
                <a:cs typeface="Times New Roman"/>
              </a:rPr>
              <a:t>or</a:t>
            </a:r>
            <a:r>
              <a:rPr sz="2800" spc="-15" dirty="0">
                <a:solidFill>
                  <a:schemeClr val="bg1"/>
                </a:solidFill>
                <a:latin typeface="Times New Roman"/>
                <a:cs typeface="Times New Roman"/>
              </a:rPr>
              <a:t> </a:t>
            </a:r>
            <a:r>
              <a:rPr sz="2800" spc="-10" dirty="0">
                <a:solidFill>
                  <a:schemeClr val="bg1"/>
                </a:solidFill>
                <a:latin typeface="Times New Roman"/>
                <a:cs typeface="Times New Roman"/>
              </a:rPr>
              <a:t>conclusion.</a:t>
            </a:r>
            <a:endParaRPr sz="2800" dirty="0">
              <a:solidFill>
                <a:schemeClr val="bg1"/>
              </a:solidFill>
              <a:latin typeface="Times New Roman"/>
              <a:cs typeface="Times New Roman"/>
            </a:endParaRPr>
          </a:p>
          <a:p>
            <a:pPr marL="354965" marR="128905" indent="-342900">
              <a:spcBef>
                <a:spcPts val="720"/>
              </a:spcBef>
              <a:buSzPct val="76666"/>
              <a:buFont typeface="Arial"/>
              <a:buChar char="■"/>
              <a:tabLst>
                <a:tab pos="355600" algn="l"/>
              </a:tabLst>
            </a:pPr>
            <a:r>
              <a:rPr sz="2800" dirty="0">
                <a:solidFill>
                  <a:schemeClr val="bg1"/>
                </a:solidFill>
                <a:latin typeface="Times New Roman"/>
                <a:cs typeface="Times New Roman"/>
              </a:rPr>
              <a:t>The </a:t>
            </a:r>
            <a:r>
              <a:rPr sz="2800" spc="114" dirty="0">
                <a:solidFill>
                  <a:srgbClr val="FF0000"/>
                </a:solidFill>
                <a:latin typeface="Times New Roman"/>
                <a:cs typeface="Times New Roman"/>
              </a:rPr>
              <a:t>user</a:t>
            </a:r>
            <a:r>
              <a:rPr sz="2800" spc="5" dirty="0">
                <a:solidFill>
                  <a:srgbClr val="FF0000"/>
                </a:solidFill>
                <a:latin typeface="Times New Roman"/>
                <a:cs typeface="Times New Roman"/>
              </a:rPr>
              <a:t> </a:t>
            </a:r>
            <a:r>
              <a:rPr sz="2800" spc="85" dirty="0">
                <a:solidFill>
                  <a:srgbClr val="FF0000"/>
                </a:solidFill>
                <a:latin typeface="Times New Roman"/>
                <a:cs typeface="Times New Roman"/>
              </a:rPr>
              <a:t>interface</a:t>
            </a:r>
            <a:r>
              <a:rPr sz="2800" spc="5" dirty="0">
                <a:solidFill>
                  <a:srgbClr val="FF0000"/>
                </a:solidFill>
                <a:latin typeface="Times New Roman"/>
                <a:cs typeface="Times New Roman"/>
              </a:rPr>
              <a:t> </a:t>
            </a:r>
            <a:r>
              <a:rPr sz="2800" dirty="0">
                <a:solidFill>
                  <a:schemeClr val="bg1"/>
                </a:solidFill>
                <a:latin typeface="Times New Roman"/>
                <a:cs typeface="Times New Roman"/>
              </a:rPr>
              <a:t>is</a:t>
            </a:r>
            <a:r>
              <a:rPr sz="2800" spc="-5" dirty="0">
                <a:solidFill>
                  <a:schemeClr val="bg1"/>
                </a:solidFill>
                <a:latin typeface="Times New Roman"/>
                <a:cs typeface="Times New Roman"/>
              </a:rPr>
              <a:t> </a:t>
            </a:r>
            <a:r>
              <a:rPr sz="2800" dirty="0">
                <a:solidFill>
                  <a:schemeClr val="bg1"/>
                </a:solidFill>
                <a:latin typeface="Times New Roman"/>
                <a:cs typeface="Times New Roman"/>
              </a:rPr>
              <a:t>the</a:t>
            </a:r>
            <a:r>
              <a:rPr sz="2800" spc="20" dirty="0">
                <a:solidFill>
                  <a:schemeClr val="bg1"/>
                </a:solidFill>
                <a:latin typeface="Times New Roman"/>
                <a:cs typeface="Times New Roman"/>
              </a:rPr>
              <a:t> </a:t>
            </a:r>
            <a:r>
              <a:rPr sz="2800" dirty="0">
                <a:solidFill>
                  <a:schemeClr val="bg1"/>
                </a:solidFill>
                <a:latin typeface="Times New Roman"/>
                <a:cs typeface="Times New Roman"/>
              </a:rPr>
              <a:t>means of</a:t>
            </a:r>
            <a:r>
              <a:rPr sz="2800" spc="5" dirty="0">
                <a:solidFill>
                  <a:schemeClr val="bg1"/>
                </a:solidFill>
                <a:latin typeface="Times New Roman"/>
                <a:cs typeface="Times New Roman"/>
              </a:rPr>
              <a:t> </a:t>
            </a:r>
            <a:r>
              <a:rPr sz="2800" spc="-10" dirty="0">
                <a:solidFill>
                  <a:schemeClr val="bg1"/>
                </a:solidFill>
                <a:latin typeface="Times New Roman"/>
                <a:cs typeface="Times New Roman"/>
              </a:rPr>
              <a:t>communication </a:t>
            </a:r>
            <a:r>
              <a:rPr sz="2800" dirty="0">
                <a:solidFill>
                  <a:schemeClr val="bg1"/>
                </a:solidFill>
                <a:latin typeface="Times New Roman"/>
                <a:cs typeface="Times New Roman"/>
              </a:rPr>
              <a:t>between</a:t>
            </a:r>
            <a:r>
              <a:rPr sz="2800" spc="-30" dirty="0">
                <a:solidFill>
                  <a:schemeClr val="bg1"/>
                </a:solidFill>
                <a:latin typeface="Times New Roman"/>
                <a:cs typeface="Times New Roman"/>
              </a:rPr>
              <a:t> </a:t>
            </a:r>
            <a:r>
              <a:rPr sz="2800" dirty="0">
                <a:solidFill>
                  <a:schemeClr val="bg1"/>
                </a:solidFill>
                <a:latin typeface="Times New Roman"/>
                <a:cs typeface="Times New Roman"/>
              </a:rPr>
              <a:t>a user</a:t>
            </a:r>
            <a:r>
              <a:rPr sz="2800" spc="-20" dirty="0">
                <a:solidFill>
                  <a:schemeClr val="bg1"/>
                </a:solidFill>
                <a:latin typeface="Times New Roman"/>
                <a:cs typeface="Times New Roman"/>
              </a:rPr>
              <a:t> </a:t>
            </a:r>
            <a:r>
              <a:rPr sz="2800" dirty="0">
                <a:solidFill>
                  <a:schemeClr val="bg1"/>
                </a:solidFill>
                <a:latin typeface="Times New Roman"/>
                <a:cs typeface="Times New Roman"/>
              </a:rPr>
              <a:t>seeking</a:t>
            </a:r>
            <a:r>
              <a:rPr sz="2800" spc="-15" dirty="0">
                <a:solidFill>
                  <a:schemeClr val="bg1"/>
                </a:solidFill>
                <a:latin typeface="Times New Roman"/>
                <a:cs typeface="Times New Roman"/>
              </a:rPr>
              <a:t> </a:t>
            </a:r>
            <a:r>
              <a:rPr sz="2800" dirty="0">
                <a:solidFill>
                  <a:schemeClr val="bg1"/>
                </a:solidFill>
                <a:latin typeface="Times New Roman"/>
                <a:cs typeface="Times New Roman"/>
              </a:rPr>
              <a:t>a</a:t>
            </a:r>
            <a:r>
              <a:rPr sz="2800" spc="-15" dirty="0">
                <a:solidFill>
                  <a:schemeClr val="bg1"/>
                </a:solidFill>
                <a:latin typeface="Times New Roman"/>
                <a:cs typeface="Times New Roman"/>
              </a:rPr>
              <a:t> </a:t>
            </a:r>
            <a:r>
              <a:rPr sz="2800" dirty="0">
                <a:solidFill>
                  <a:schemeClr val="bg1"/>
                </a:solidFill>
                <a:latin typeface="Times New Roman"/>
                <a:cs typeface="Times New Roman"/>
              </a:rPr>
              <a:t>solution</a:t>
            </a:r>
            <a:r>
              <a:rPr sz="2800" spc="-20" dirty="0">
                <a:solidFill>
                  <a:schemeClr val="bg1"/>
                </a:solidFill>
                <a:latin typeface="Times New Roman"/>
                <a:cs typeface="Times New Roman"/>
              </a:rPr>
              <a:t> </a:t>
            </a:r>
            <a:r>
              <a:rPr sz="2800" dirty="0">
                <a:solidFill>
                  <a:schemeClr val="bg1"/>
                </a:solidFill>
                <a:latin typeface="Times New Roman"/>
                <a:cs typeface="Times New Roman"/>
              </a:rPr>
              <a:t>to</a:t>
            </a:r>
            <a:r>
              <a:rPr sz="2800" spc="-15" dirty="0">
                <a:solidFill>
                  <a:schemeClr val="bg1"/>
                </a:solidFill>
                <a:latin typeface="Times New Roman"/>
                <a:cs typeface="Times New Roman"/>
              </a:rPr>
              <a:t> </a:t>
            </a:r>
            <a:r>
              <a:rPr sz="2800" dirty="0">
                <a:solidFill>
                  <a:schemeClr val="bg1"/>
                </a:solidFill>
                <a:latin typeface="Times New Roman"/>
                <a:cs typeface="Times New Roman"/>
              </a:rPr>
              <a:t>the</a:t>
            </a:r>
            <a:r>
              <a:rPr sz="2800" spc="-5" dirty="0">
                <a:solidFill>
                  <a:schemeClr val="bg1"/>
                </a:solidFill>
                <a:latin typeface="Times New Roman"/>
                <a:cs typeface="Times New Roman"/>
              </a:rPr>
              <a:t> </a:t>
            </a:r>
            <a:r>
              <a:rPr sz="2800" spc="-10" dirty="0">
                <a:solidFill>
                  <a:schemeClr val="bg1"/>
                </a:solidFill>
                <a:latin typeface="Times New Roman"/>
                <a:cs typeface="Times New Roman"/>
              </a:rPr>
              <a:t>problem </a:t>
            </a:r>
            <a:r>
              <a:rPr sz="2800" dirty="0">
                <a:solidFill>
                  <a:schemeClr val="bg1"/>
                </a:solidFill>
                <a:latin typeface="Times New Roman"/>
                <a:cs typeface="Times New Roman"/>
              </a:rPr>
              <a:t>and</a:t>
            </a:r>
            <a:r>
              <a:rPr sz="2800" spc="-10" dirty="0">
                <a:solidFill>
                  <a:schemeClr val="bg1"/>
                </a:solidFill>
                <a:latin typeface="Times New Roman"/>
                <a:cs typeface="Times New Roman"/>
              </a:rPr>
              <a:t> </a:t>
            </a:r>
            <a:r>
              <a:rPr sz="2800" dirty="0">
                <a:solidFill>
                  <a:schemeClr val="bg1"/>
                </a:solidFill>
                <a:latin typeface="Times New Roman"/>
                <a:cs typeface="Times New Roman"/>
              </a:rPr>
              <a:t>an</a:t>
            </a:r>
            <a:r>
              <a:rPr sz="2800" spc="-10" dirty="0">
                <a:solidFill>
                  <a:schemeClr val="bg1"/>
                </a:solidFill>
                <a:latin typeface="Times New Roman"/>
                <a:cs typeface="Times New Roman"/>
              </a:rPr>
              <a:t> </a:t>
            </a:r>
            <a:r>
              <a:rPr sz="2800" dirty="0">
                <a:solidFill>
                  <a:schemeClr val="bg1"/>
                </a:solidFill>
                <a:latin typeface="Times New Roman"/>
                <a:cs typeface="Times New Roman"/>
              </a:rPr>
              <a:t>expert</a:t>
            </a:r>
            <a:r>
              <a:rPr sz="2800" spc="-15" dirty="0">
                <a:solidFill>
                  <a:schemeClr val="bg1"/>
                </a:solidFill>
                <a:latin typeface="Times New Roman"/>
                <a:cs typeface="Times New Roman"/>
              </a:rPr>
              <a:t> </a:t>
            </a:r>
            <a:r>
              <a:rPr sz="2800" spc="-10" dirty="0">
                <a:solidFill>
                  <a:schemeClr val="bg1"/>
                </a:solidFill>
                <a:latin typeface="Times New Roman"/>
                <a:cs typeface="Times New Roman"/>
              </a:rPr>
              <a:t>system.</a:t>
            </a:r>
            <a:endParaRPr sz="2800" dirty="0">
              <a:solidFill>
                <a:schemeClr val="bg1"/>
              </a:solidFill>
              <a:latin typeface="Times New Roman"/>
              <a:cs typeface="Times New Roman"/>
            </a:endParaRPr>
          </a:p>
        </p:txBody>
      </p:sp>
      <p:pic>
        <p:nvPicPr>
          <p:cNvPr id="6" name="Picture 5">
            <a:extLst>
              <a:ext uri="{FF2B5EF4-FFF2-40B4-BE49-F238E27FC236}">
                <a16:creationId xmlns:a16="http://schemas.microsoft.com/office/drawing/2014/main" id="{E3280CEA-79AA-59A4-8977-BB98E051CB52}"/>
              </a:ext>
            </a:extLst>
          </p:cNvPr>
          <p:cNvPicPr>
            <a:picLocks noChangeAspect="1"/>
          </p:cNvPicPr>
          <p:nvPr/>
        </p:nvPicPr>
        <p:blipFill>
          <a:blip r:embed="rId2"/>
          <a:stretch>
            <a:fillRect/>
          </a:stretch>
        </p:blipFill>
        <p:spPr>
          <a:xfrm>
            <a:off x="706171" y="1981200"/>
            <a:ext cx="3230830" cy="4745693"/>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Tm="172484">
        <p:fade/>
      </p:transition>
    </mc:Choice>
    <mc:Fallback xmlns="">
      <p:transition spd="med" advTm="172484">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0" y="255588"/>
            <a:ext cx="8297863" cy="966787"/>
          </a:xfrm>
          <a:prstGeom prst="rect">
            <a:avLst/>
          </a:prstGeom>
        </p:spPr>
        <p:txBody>
          <a:bodyPr vert="horz" wrap="square" lIns="0" tIns="12065" rIns="0" bIns="0" rtlCol="0" anchor="ctr">
            <a:spAutoFit/>
          </a:bodyPr>
          <a:lstStyle/>
          <a:p>
            <a:pPr marL="12700">
              <a:lnSpc>
                <a:spcPct val="100000"/>
              </a:lnSpc>
              <a:spcBef>
                <a:spcPts val="95"/>
              </a:spcBef>
            </a:pPr>
            <a:r>
              <a:rPr sz="3100" spc="80" dirty="0"/>
              <a:t>Complete</a:t>
            </a:r>
            <a:r>
              <a:rPr sz="3100" spc="10" dirty="0"/>
              <a:t> </a:t>
            </a:r>
            <a:r>
              <a:rPr sz="3100" spc="145" dirty="0"/>
              <a:t>structure</a:t>
            </a:r>
            <a:r>
              <a:rPr sz="3100" spc="15" dirty="0"/>
              <a:t> </a:t>
            </a:r>
            <a:r>
              <a:rPr sz="3100" dirty="0"/>
              <a:t>of</a:t>
            </a:r>
            <a:r>
              <a:rPr sz="3100" spc="10" dirty="0"/>
              <a:t> </a:t>
            </a:r>
            <a:r>
              <a:rPr sz="3100" spc="165" dirty="0"/>
              <a:t>a</a:t>
            </a:r>
            <a:r>
              <a:rPr sz="3100" dirty="0"/>
              <a:t> </a:t>
            </a:r>
            <a:r>
              <a:rPr sz="3100" spc="95" dirty="0"/>
              <a:t>rule-</a:t>
            </a:r>
            <a:r>
              <a:rPr sz="3100" spc="100" dirty="0"/>
              <a:t>based</a:t>
            </a:r>
            <a:r>
              <a:rPr sz="3100" spc="5" dirty="0"/>
              <a:t> </a:t>
            </a:r>
            <a:r>
              <a:rPr sz="3100" spc="110" dirty="0"/>
              <a:t>expert</a:t>
            </a:r>
            <a:r>
              <a:rPr sz="3100" spc="10" dirty="0"/>
              <a:t> </a:t>
            </a:r>
            <a:r>
              <a:rPr sz="3100" spc="40" dirty="0"/>
              <a:t>system</a:t>
            </a:r>
            <a:endParaRPr sz="3100"/>
          </a:p>
        </p:txBody>
      </p:sp>
      <p:sp>
        <p:nvSpPr>
          <p:cNvPr id="56" name="object 56"/>
          <p:cNvSpPr txBox="1"/>
          <p:nvPr/>
        </p:nvSpPr>
        <p:spPr>
          <a:xfrm>
            <a:off x="8009128" y="2746248"/>
            <a:ext cx="879475" cy="458459"/>
          </a:xfrm>
          <a:prstGeom prst="rect">
            <a:avLst/>
          </a:prstGeom>
        </p:spPr>
        <p:txBody>
          <a:bodyPr vert="horz" wrap="square" lIns="0" tIns="4445" rIns="0" bIns="0" rtlCol="0">
            <a:spAutoFit/>
          </a:bodyPr>
          <a:lstStyle/>
          <a:p>
            <a:pPr>
              <a:spcBef>
                <a:spcPts val="35"/>
              </a:spcBef>
            </a:pPr>
            <a:endParaRPr sz="1600" dirty="0">
              <a:latin typeface="Times New Roman"/>
              <a:cs typeface="Times New Roman"/>
            </a:endParaRPr>
          </a:p>
          <a:p>
            <a:pPr marL="357505"/>
            <a:r>
              <a:rPr sz="1350" i="1" spc="-20" dirty="0">
                <a:latin typeface="Times New Roman"/>
                <a:cs typeface="Times New Roman"/>
              </a:rPr>
              <a:t>Ft</a:t>
            </a:r>
            <a:endParaRPr sz="1350" dirty="0">
              <a:latin typeface="Times New Roman"/>
              <a:cs typeface="Times New Roman"/>
            </a:endParaRPr>
          </a:p>
        </p:txBody>
      </p:sp>
      <p:pic>
        <p:nvPicPr>
          <p:cNvPr id="109" name="Picture 108">
            <a:extLst>
              <a:ext uri="{FF2B5EF4-FFF2-40B4-BE49-F238E27FC236}">
                <a16:creationId xmlns:a16="http://schemas.microsoft.com/office/drawing/2014/main" id="{E98663B8-BE07-FB6C-B86F-018360105D4E}"/>
              </a:ext>
            </a:extLst>
          </p:cNvPr>
          <p:cNvPicPr>
            <a:picLocks noChangeAspect="1"/>
          </p:cNvPicPr>
          <p:nvPr/>
        </p:nvPicPr>
        <p:blipFill>
          <a:blip r:embed="rId2"/>
          <a:stretch>
            <a:fillRect/>
          </a:stretch>
        </p:blipFill>
        <p:spPr>
          <a:xfrm>
            <a:off x="2717800" y="1752601"/>
            <a:ext cx="8763000" cy="48006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Tm="127594">
        <p:fade/>
      </p:transition>
    </mc:Choice>
    <mc:Fallback xmlns="">
      <p:transition spd="med" advTm="127594">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718815" y="1581404"/>
            <a:ext cx="8257540" cy="5147945"/>
          </a:xfrm>
          <a:prstGeom prst="rect">
            <a:avLst/>
          </a:prstGeom>
        </p:spPr>
        <p:txBody>
          <a:bodyPr vert="horz" wrap="square" lIns="0" tIns="12700" rIns="0" bIns="0" rtlCol="0">
            <a:spAutoFit/>
          </a:bodyPr>
          <a:lstStyle/>
          <a:p>
            <a:pPr marL="354965" marR="5080" indent="-342900">
              <a:spcBef>
                <a:spcPts val="100"/>
              </a:spcBef>
              <a:buSzPct val="76666"/>
              <a:buFont typeface="Arial"/>
              <a:buChar char="■"/>
              <a:tabLst>
                <a:tab pos="355600" algn="l"/>
                <a:tab pos="6488430" algn="l"/>
              </a:tabLst>
            </a:pPr>
            <a:r>
              <a:rPr sz="3000" dirty="0">
                <a:solidFill>
                  <a:schemeClr val="bg1"/>
                </a:solidFill>
                <a:latin typeface="Times New Roman"/>
                <a:cs typeface="Times New Roman"/>
              </a:rPr>
              <a:t>An</a:t>
            </a:r>
            <a:r>
              <a:rPr sz="3000" spc="-25" dirty="0">
                <a:solidFill>
                  <a:schemeClr val="bg1"/>
                </a:solidFill>
                <a:latin typeface="Times New Roman"/>
                <a:cs typeface="Times New Roman"/>
              </a:rPr>
              <a:t> </a:t>
            </a:r>
            <a:r>
              <a:rPr sz="3000" dirty="0">
                <a:solidFill>
                  <a:schemeClr val="bg1"/>
                </a:solidFill>
                <a:latin typeface="Times New Roman"/>
                <a:cs typeface="Times New Roman"/>
              </a:rPr>
              <a:t>expert system</a:t>
            </a:r>
            <a:r>
              <a:rPr sz="3000" spc="-5" dirty="0">
                <a:solidFill>
                  <a:schemeClr val="bg1"/>
                </a:solidFill>
                <a:latin typeface="Times New Roman"/>
                <a:cs typeface="Times New Roman"/>
              </a:rPr>
              <a:t> </a:t>
            </a:r>
            <a:r>
              <a:rPr sz="3000" dirty="0">
                <a:solidFill>
                  <a:schemeClr val="bg1"/>
                </a:solidFill>
                <a:latin typeface="Times New Roman"/>
                <a:cs typeface="Times New Roman"/>
              </a:rPr>
              <a:t>is</a:t>
            </a:r>
            <a:r>
              <a:rPr sz="3000" spc="-15" dirty="0">
                <a:solidFill>
                  <a:schemeClr val="bg1"/>
                </a:solidFill>
                <a:latin typeface="Times New Roman"/>
                <a:cs typeface="Times New Roman"/>
              </a:rPr>
              <a:t> </a:t>
            </a:r>
            <a:r>
              <a:rPr sz="3000" dirty="0">
                <a:solidFill>
                  <a:schemeClr val="bg1"/>
                </a:solidFill>
                <a:latin typeface="Times New Roman"/>
                <a:cs typeface="Times New Roman"/>
              </a:rPr>
              <a:t>built</a:t>
            </a:r>
            <a:r>
              <a:rPr sz="3000" spc="-15" dirty="0">
                <a:solidFill>
                  <a:schemeClr val="bg1"/>
                </a:solidFill>
                <a:latin typeface="Times New Roman"/>
                <a:cs typeface="Times New Roman"/>
              </a:rPr>
              <a:t> </a:t>
            </a:r>
            <a:r>
              <a:rPr sz="3000" dirty="0">
                <a:solidFill>
                  <a:schemeClr val="bg1"/>
                </a:solidFill>
                <a:latin typeface="Times New Roman"/>
                <a:cs typeface="Times New Roman"/>
              </a:rPr>
              <a:t>to</a:t>
            </a:r>
            <a:r>
              <a:rPr sz="3000" spc="-10" dirty="0">
                <a:solidFill>
                  <a:schemeClr val="bg1"/>
                </a:solidFill>
                <a:latin typeface="Times New Roman"/>
                <a:cs typeface="Times New Roman"/>
              </a:rPr>
              <a:t> </a:t>
            </a:r>
            <a:r>
              <a:rPr sz="3000" dirty="0">
                <a:solidFill>
                  <a:schemeClr val="bg1"/>
                </a:solidFill>
                <a:latin typeface="Times New Roman"/>
                <a:cs typeface="Times New Roman"/>
              </a:rPr>
              <a:t>perform</a:t>
            </a:r>
            <a:r>
              <a:rPr sz="3000" spc="-15" dirty="0">
                <a:solidFill>
                  <a:schemeClr val="bg1"/>
                </a:solidFill>
                <a:latin typeface="Times New Roman"/>
                <a:cs typeface="Times New Roman"/>
              </a:rPr>
              <a:t> </a:t>
            </a:r>
            <a:r>
              <a:rPr sz="3000" dirty="0">
                <a:solidFill>
                  <a:schemeClr val="bg1"/>
                </a:solidFill>
                <a:latin typeface="Times New Roman"/>
                <a:cs typeface="Times New Roman"/>
              </a:rPr>
              <a:t>at</a:t>
            </a:r>
            <a:r>
              <a:rPr sz="3000" spc="-15" dirty="0">
                <a:solidFill>
                  <a:schemeClr val="bg1"/>
                </a:solidFill>
                <a:latin typeface="Times New Roman"/>
                <a:cs typeface="Times New Roman"/>
              </a:rPr>
              <a:t> </a:t>
            </a:r>
            <a:r>
              <a:rPr sz="3000" dirty="0">
                <a:solidFill>
                  <a:schemeClr val="bg1"/>
                </a:solidFill>
                <a:latin typeface="Times New Roman"/>
                <a:cs typeface="Times New Roman"/>
              </a:rPr>
              <a:t>a</a:t>
            </a:r>
            <a:r>
              <a:rPr sz="3000" spc="-10" dirty="0">
                <a:solidFill>
                  <a:schemeClr val="bg1"/>
                </a:solidFill>
                <a:latin typeface="Times New Roman"/>
                <a:cs typeface="Times New Roman"/>
              </a:rPr>
              <a:t> human </a:t>
            </a:r>
            <a:r>
              <a:rPr sz="3000" dirty="0">
                <a:solidFill>
                  <a:schemeClr val="bg1"/>
                </a:solidFill>
                <a:latin typeface="Times New Roman"/>
                <a:cs typeface="Times New Roman"/>
              </a:rPr>
              <a:t>expert</a:t>
            </a:r>
            <a:r>
              <a:rPr sz="3000" spc="-10" dirty="0">
                <a:solidFill>
                  <a:schemeClr val="bg1"/>
                </a:solidFill>
                <a:latin typeface="Times New Roman"/>
                <a:cs typeface="Times New Roman"/>
              </a:rPr>
              <a:t> </a:t>
            </a:r>
            <a:r>
              <a:rPr sz="3000" dirty="0">
                <a:solidFill>
                  <a:schemeClr val="bg1"/>
                </a:solidFill>
                <a:latin typeface="Times New Roman"/>
                <a:cs typeface="Times New Roman"/>
              </a:rPr>
              <a:t>level</a:t>
            </a:r>
            <a:r>
              <a:rPr sz="3000" spc="20" dirty="0">
                <a:solidFill>
                  <a:schemeClr val="bg1"/>
                </a:solidFill>
                <a:latin typeface="Times New Roman"/>
                <a:cs typeface="Times New Roman"/>
              </a:rPr>
              <a:t> </a:t>
            </a:r>
            <a:r>
              <a:rPr sz="3000" dirty="0">
                <a:solidFill>
                  <a:schemeClr val="bg1"/>
                </a:solidFill>
                <a:latin typeface="Times New Roman"/>
                <a:cs typeface="Times New Roman"/>
              </a:rPr>
              <a:t>in</a:t>
            </a:r>
            <a:r>
              <a:rPr sz="3000" spc="10" dirty="0">
                <a:solidFill>
                  <a:schemeClr val="bg1"/>
                </a:solidFill>
                <a:latin typeface="Times New Roman"/>
                <a:cs typeface="Times New Roman"/>
              </a:rPr>
              <a:t> </a:t>
            </a:r>
            <a:r>
              <a:rPr sz="3000" dirty="0">
                <a:solidFill>
                  <a:schemeClr val="bg1"/>
                </a:solidFill>
                <a:latin typeface="Times New Roman"/>
                <a:cs typeface="Times New Roman"/>
              </a:rPr>
              <a:t>a</a:t>
            </a:r>
            <a:r>
              <a:rPr sz="3000" spc="10" dirty="0">
                <a:solidFill>
                  <a:schemeClr val="bg1"/>
                </a:solidFill>
                <a:latin typeface="Times New Roman"/>
                <a:cs typeface="Times New Roman"/>
              </a:rPr>
              <a:t> </a:t>
            </a:r>
            <a:r>
              <a:rPr sz="3000" i="1" dirty="0">
                <a:solidFill>
                  <a:srgbClr val="FF0000"/>
                </a:solidFill>
                <a:latin typeface="Times New Roman"/>
                <a:cs typeface="Times New Roman"/>
              </a:rPr>
              <a:t>narrow,</a:t>
            </a:r>
            <a:r>
              <a:rPr sz="3000" i="1" spc="5" dirty="0">
                <a:solidFill>
                  <a:srgbClr val="FF0000"/>
                </a:solidFill>
                <a:latin typeface="Times New Roman"/>
                <a:cs typeface="Times New Roman"/>
              </a:rPr>
              <a:t> </a:t>
            </a:r>
            <a:r>
              <a:rPr sz="3000" i="1" dirty="0">
                <a:solidFill>
                  <a:srgbClr val="FF0000"/>
                </a:solidFill>
                <a:latin typeface="Times New Roman"/>
                <a:cs typeface="Times New Roman"/>
              </a:rPr>
              <a:t>specialised</a:t>
            </a:r>
            <a:r>
              <a:rPr sz="3000" i="1" spc="10" dirty="0">
                <a:solidFill>
                  <a:srgbClr val="FF0000"/>
                </a:solidFill>
                <a:latin typeface="Times New Roman"/>
                <a:cs typeface="Times New Roman"/>
              </a:rPr>
              <a:t> </a:t>
            </a:r>
            <a:r>
              <a:rPr sz="3000" i="1" spc="-10" dirty="0">
                <a:solidFill>
                  <a:srgbClr val="FF0000"/>
                </a:solidFill>
                <a:latin typeface="Times New Roman"/>
                <a:cs typeface="Times New Roman"/>
              </a:rPr>
              <a:t>domain</a:t>
            </a:r>
            <a:r>
              <a:rPr sz="3000" spc="-10" dirty="0">
                <a:solidFill>
                  <a:schemeClr val="bg1"/>
                </a:solidFill>
                <a:latin typeface="Times New Roman"/>
                <a:cs typeface="Times New Roman"/>
              </a:rPr>
              <a:t>.</a:t>
            </a:r>
            <a:r>
              <a:rPr sz="3000" spc="750" dirty="0">
                <a:solidFill>
                  <a:schemeClr val="bg1"/>
                </a:solidFill>
                <a:latin typeface="Times New Roman"/>
                <a:cs typeface="Times New Roman"/>
              </a:rPr>
              <a:t> </a:t>
            </a:r>
            <a:r>
              <a:rPr sz="3000" dirty="0">
                <a:solidFill>
                  <a:schemeClr val="bg1"/>
                </a:solidFill>
                <a:latin typeface="Times New Roman"/>
                <a:cs typeface="Times New Roman"/>
              </a:rPr>
              <a:t>Thus,</a:t>
            </a:r>
            <a:r>
              <a:rPr sz="3000" spc="-15" dirty="0">
                <a:solidFill>
                  <a:schemeClr val="bg1"/>
                </a:solidFill>
                <a:latin typeface="Times New Roman"/>
                <a:cs typeface="Times New Roman"/>
              </a:rPr>
              <a:t> </a:t>
            </a:r>
            <a:r>
              <a:rPr sz="3000" dirty="0">
                <a:solidFill>
                  <a:schemeClr val="bg1"/>
                </a:solidFill>
                <a:latin typeface="Times New Roman"/>
                <a:cs typeface="Times New Roman"/>
              </a:rPr>
              <a:t>the</a:t>
            </a:r>
            <a:r>
              <a:rPr sz="3000" spc="-10" dirty="0">
                <a:solidFill>
                  <a:schemeClr val="bg1"/>
                </a:solidFill>
                <a:latin typeface="Times New Roman"/>
                <a:cs typeface="Times New Roman"/>
              </a:rPr>
              <a:t> </a:t>
            </a:r>
            <a:r>
              <a:rPr sz="3000" dirty="0">
                <a:solidFill>
                  <a:schemeClr val="bg1"/>
                </a:solidFill>
                <a:latin typeface="Times New Roman"/>
                <a:cs typeface="Times New Roman"/>
              </a:rPr>
              <a:t>most important</a:t>
            </a:r>
            <a:r>
              <a:rPr sz="3000" spc="-20" dirty="0">
                <a:solidFill>
                  <a:schemeClr val="bg1"/>
                </a:solidFill>
                <a:latin typeface="Times New Roman"/>
                <a:cs typeface="Times New Roman"/>
              </a:rPr>
              <a:t> </a:t>
            </a:r>
            <a:r>
              <a:rPr sz="3000" dirty="0">
                <a:solidFill>
                  <a:schemeClr val="bg1"/>
                </a:solidFill>
                <a:latin typeface="Times New Roman"/>
                <a:cs typeface="Times New Roman"/>
              </a:rPr>
              <a:t>characteristic</a:t>
            </a:r>
            <a:r>
              <a:rPr sz="3000" spc="5" dirty="0">
                <a:solidFill>
                  <a:schemeClr val="bg1"/>
                </a:solidFill>
                <a:latin typeface="Times New Roman"/>
                <a:cs typeface="Times New Roman"/>
              </a:rPr>
              <a:t> </a:t>
            </a:r>
            <a:r>
              <a:rPr sz="3000" dirty="0">
                <a:solidFill>
                  <a:schemeClr val="bg1"/>
                </a:solidFill>
                <a:latin typeface="Times New Roman"/>
                <a:cs typeface="Times New Roman"/>
              </a:rPr>
              <a:t>of</a:t>
            </a:r>
            <a:r>
              <a:rPr sz="3000" spc="-10" dirty="0">
                <a:solidFill>
                  <a:schemeClr val="bg1"/>
                </a:solidFill>
                <a:latin typeface="Times New Roman"/>
                <a:cs typeface="Times New Roman"/>
              </a:rPr>
              <a:t> </a:t>
            </a:r>
            <a:r>
              <a:rPr sz="3000" dirty="0">
                <a:solidFill>
                  <a:schemeClr val="bg1"/>
                </a:solidFill>
                <a:latin typeface="Times New Roman"/>
                <a:cs typeface="Times New Roman"/>
              </a:rPr>
              <a:t>an</a:t>
            </a:r>
            <a:r>
              <a:rPr sz="3000" spc="-10" dirty="0">
                <a:solidFill>
                  <a:schemeClr val="bg1"/>
                </a:solidFill>
                <a:latin typeface="Times New Roman"/>
                <a:cs typeface="Times New Roman"/>
              </a:rPr>
              <a:t> expert </a:t>
            </a:r>
            <a:r>
              <a:rPr sz="3000" dirty="0">
                <a:solidFill>
                  <a:schemeClr val="bg1"/>
                </a:solidFill>
                <a:latin typeface="Times New Roman"/>
                <a:cs typeface="Times New Roman"/>
              </a:rPr>
              <a:t>system</a:t>
            </a:r>
            <a:r>
              <a:rPr sz="3000" spc="-25" dirty="0">
                <a:solidFill>
                  <a:schemeClr val="bg1"/>
                </a:solidFill>
                <a:latin typeface="Times New Roman"/>
                <a:cs typeface="Times New Roman"/>
              </a:rPr>
              <a:t> </a:t>
            </a:r>
            <a:r>
              <a:rPr sz="3000" dirty="0">
                <a:solidFill>
                  <a:schemeClr val="bg1"/>
                </a:solidFill>
                <a:latin typeface="Times New Roman"/>
                <a:cs typeface="Times New Roman"/>
              </a:rPr>
              <a:t>is</a:t>
            </a:r>
            <a:r>
              <a:rPr sz="3000" spc="-10" dirty="0">
                <a:solidFill>
                  <a:schemeClr val="bg1"/>
                </a:solidFill>
                <a:latin typeface="Times New Roman"/>
                <a:cs typeface="Times New Roman"/>
              </a:rPr>
              <a:t> </a:t>
            </a:r>
            <a:r>
              <a:rPr sz="3000" dirty="0">
                <a:solidFill>
                  <a:schemeClr val="bg1"/>
                </a:solidFill>
                <a:latin typeface="Times New Roman"/>
                <a:cs typeface="Times New Roman"/>
              </a:rPr>
              <a:t>its</a:t>
            </a:r>
            <a:r>
              <a:rPr sz="3000" spc="-10" dirty="0">
                <a:solidFill>
                  <a:schemeClr val="bg1"/>
                </a:solidFill>
                <a:latin typeface="Times New Roman"/>
                <a:cs typeface="Times New Roman"/>
              </a:rPr>
              <a:t> high-</a:t>
            </a:r>
            <a:r>
              <a:rPr sz="3000" dirty="0">
                <a:solidFill>
                  <a:schemeClr val="bg1"/>
                </a:solidFill>
                <a:latin typeface="Times New Roman"/>
                <a:cs typeface="Times New Roman"/>
              </a:rPr>
              <a:t>quality</a:t>
            </a:r>
            <a:r>
              <a:rPr sz="3000" spc="-5" dirty="0">
                <a:solidFill>
                  <a:schemeClr val="bg1"/>
                </a:solidFill>
                <a:latin typeface="Times New Roman"/>
                <a:cs typeface="Times New Roman"/>
              </a:rPr>
              <a:t> </a:t>
            </a:r>
            <a:r>
              <a:rPr sz="3000" spc="-10" dirty="0">
                <a:solidFill>
                  <a:schemeClr val="bg1"/>
                </a:solidFill>
                <a:latin typeface="Times New Roman"/>
                <a:cs typeface="Times New Roman"/>
              </a:rPr>
              <a:t>performance.</a:t>
            </a:r>
            <a:r>
              <a:rPr sz="3000" dirty="0">
                <a:solidFill>
                  <a:schemeClr val="bg1"/>
                </a:solidFill>
                <a:latin typeface="Times New Roman"/>
                <a:cs typeface="Times New Roman"/>
              </a:rPr>
              <a:t>	No</a:t>
            </a:r>
            <a:r>
              <a:rPr sz="3000" spc="-10" dirty="0">
                <a:solidFill>
                  <a:schemeClr val="bg1"/>
                </a:solidFill>
                <a:latin typeface="Times New Roman"/>
                <a:cs typeface="Times New Roman"/>
              </a:rPr>
              <a:t> matter </a:t>
            </a:r>
            <a:r>
              <a:rPr sz="3000" dirty="0">
                <a:solidFill>
                  <a:schemeClr val="bg1"/>
                </a:solidFill>
                <a:latin typeface="Times New Roman"/>
                <a:cs typeface="Times New Roman"/>
              </a:rPr>
              <a:t>how</a:t>
            </a:r>
            <a:r>
              <a:rPr sz="3000" spc="-25" dirty="0">
                <a:solidFill>
                  <a:schemeClr val="bg1"/>
                </a:solidFill>
                <a:latin typeface="Times New Roman"/>
                <a:cs typeface="Times New Roman"/>
              </a:rPr>
              <a:t> </a:t>
            </a:r>
            <a:r>
              <a:rPr sz="3000" dirty="0">
                <a:solidFill>
                  <a:schemeClr val="bg1"/>
                </a:solidFill>
                <a:latin typeface="Times New Roman"/>
                <a:cs typeface="Times New Roman"/>
              </a:rPr>
              <a:t>fast</a:t>
            </a:r>
            <a:r>
              <a:rPr sz="3000" spc="-20" dirty="0">
                <a:solidFill>
                  <a:schemeClr val="bg1"/>
                </a:solidFill>
                <a:latin typeface="Times New Roman"/>
                <a:cs typeface="Times New Roman"/>
              </a:rPr>
              <a:t> </a:t>
            </a:r>
            <a:r>
              <a:rPr sz="3000" dirty="0">
                <a:solidFill>
                  <a:schemeClr val="bg1"/>
                </a:solidFill>
                <a:latin typeface="Times New Roman"/>
                <a:cs typeface="Times New Roman"/>
              </a:rPr>
              <a:t>the</a:t>
            </a:r>
            <a:r>
              <a:rPr sz="3000" spc="-20" dirty="0">
                <a:solidFill>
                  <a:schemeClr val="bg1"/>
                </a:solidFill>
                <a:latin typeface="Times New Roman"/>
                <a:cs typeface="Times New Roman"/>
              </a:rPr>
              <a:t> </a:t>
            </a:r>
            <a:r>
              <a:rPr sz="3000" dirty="0">
                <a:solidFill>
                  <a:schemeClr val="bg1"/>
                </a:solidFill>
                <a:latin typeface="Times New Roman"/>
                <a:cs typeface="Times New Roman"/>
              </a:rPr>
              <a:t>system</a:t>
            </a:r>
            <a:r>
              <a:rPr sz="3000" spc="-10" dirty="0">
                <a:solidFill>
                  <a:schemeClr val="bg1"/>
                </a:solidFill>
                <a:latin typeface="Times New Roman"/>
                <a:cs typeface="Times New Roman"/>
              </a:rPr>
              <a:t> </a:t>
            </a:r>
            <a:r>
              <a:rPr sz="3000" dirty="0">
                <a:solidFill>
                  <a:schemeClr val="bg1"/>
                </a:solidFill>
                <a:latin typeface="Times New Roman"/>
                <a:cs typeface="Times New Roman"/>
              </a:rPr>
              <a:t>can</a:t>
            </a:r>
            <a:r>
              <a:rPr sz="3000" spc="-20" dirty="0">
                <a:solidFill>
                  <a:schemeClr val="bg1"/>
                </a:solidFill>
                <a:latin typeface="Times New Roman"/>
                <a:cs typeface="Times New Roman"/>
              </a:rPr>
              <a:t> </a:t>
            </a:r>
            <a:r>
              <a:rPr sz="3000" dirty="0">
                <a:solidFill>
                  <a:schemeClr val="bg1"/>
                </a:solidFill>
                <a:latin typeface="Times New Roman"/>
                <a:cs typeface="Times New Roman"/>
              </a:rPr>
              <a:t>solve a</a:t>
            </a:r>
            <a:r>
              <a:rPr sz="3000" spc="-20" dirty="0">
                <a:solidFill>
                  <a:schemeClr val="bg1"/>
                </a:solidFill>
                <a:latin typeface="Times New Roman"/>
                <a:cs typeface="Times New Roman"/>
              </a:rPr>
              <a:t> </a:t>
            </a:r>
            <a:r>
              <a:rPr sz="3000" dirty="0">
                <a:solidFill>
                  <a:schemeClr val="bg1"/>
                </a:solidFill>
                <a:latin typeface="Times New Roman"/>
                <a:cs typeface="Times New Roman"/>
              </a:rPr>
              <a:t>problem,</a:t>
            </a:r>
            <a:r>
              <a:rPr sz="3000" spc="-5" dirty="0">
                <a:solidFill>
                  <a:schemeClr val="bg1"/>
                </a:solidFill>
                <a:latin typeface="Times New Roman"/>
                <a:cs typeface="Times New Roman"/>
              </a:rPr>
              <a:t> </a:t>
            </a:r>
            <a:r>
              <a:rPr sz="3000" dirty="0">
                <a:solidFill>
                  <a:schemeClr val="bg1"/>
                </a:solidFill>
                <a:latin typeface="Times New Roman"/>
                <a:cs typeface="Times New Roman"/>
              </a:rPr>
              <a:t>the</a:t>
            </a:r>
            <a:r>
              <a:rPr sz="3000" spc="-15" dirty="0">
                <a:solidFill>
                  <a:schemeClr val="bg1"/>
                </a:solidFill>
                <a:latin typeface="Times New Roman"/>
                <a:cs typeface="Times New Roman"/>
              </a:rPr>
              <a:t> </a:t>
            </a:r>
            <a:r>
              <a:rPr sz="3000" spc="-20" dirty="0">
                <a:solidFill>
                  <a:schemeClr val="bg1"/>
                </a:solidFill>
                <a:latin typeface="Times New Roman"/>
                <a:cs typeface="Times New Roman"/>
              </a:rPr>
              <a:t>user </a:t>
            </a:r>
            <a:r>
              <a:rPr sz="3000" dirty="0">
                <a:solidFill>
                  <a:schemeClr val="bg1"/>
                </a:solidFill>
                <a:latin typeface="Times New Roman"/>
                <a:cs typeface="Times New Roman"/>
              </a:rPr>
              <a:t>will</a:t>
            </a:r>
            <a:r>
              <a:rPr sz="3000" spc="-30" dirty="0">
                <a:solidFill>
                  <a:schemeClr val="bg1"/>
                </a:solidFill>
                <a:latin typeface="Times New Roman"/>
                <a:cs typeface="Times New Roman"/>
              </a:rPr>
              <a:t> </a:t>
            </a:r>
            <a:r>
              <a:rPr sz="3000" dirty="0">
                <a:solidFill>
                  <a:schemeClr val="bg1"/>
                </a:solidFill>
                <a:latin typeface="Times New Roman"/>
                <a:cs typeface="Times New Roman"/>
              </a:rPr>
              <a:t>not</a:t>
            </a:r>
            <a:r>
              <a:rPr sz="3000" spc="-15" dirty="0">
                <a:solidFill>
                  <a:schemeClr val="bg1"/>
                </a:solidFill>
                <a:latin typeface="Times New Roman"/>
                <a:cs typeface="Times New Roman"/>
              </a:rPr>
              <a:t> </a:t>
            </a:r>
            <a:r>
              <a:rPr sz="3000" dirty="0">
                <a:solidFill>
                  <a:schemeClr val="bg1"/>
                </a:solidFill>
                <a:latin typeface="Times New Roman"/>
                <a:cs typeface="Times New Roman"/>
              </a:rPr>
              <a:t>be</a:t>
            </a:r>
            <a:r>
              <a:rPr sz="3000" spc="-10" dirty="0">
                <a:solidFill>
                  <a:schemeClr val="bg1"/>
                </a:solidFill>
                <a:latin typeface="Times New Roman"/>
                <a:cs typeface="Times New Roman"/>
              </a:rPr>
              <a:t> </a:t>
            </a:r>
            <a:r>
              <a:rPr sz="3000" dirty="0">
                <a:solidFill>
                  <a:schemeClr val="bg1"/>
                </a:solidFill>
                <a:latin typeface="Times New Roman"/>
                <a:cs typeface="Times New Roman"/>
              </a:rPr>
              <a:t>satisfied if</a:t>
            </a:r>
            <a:r>
              <a:rPr sz="3000" spc="-10" dirty="0">
                <a:solidFill>
                  <a:schemeClr val="bg1"/>
                </a:solidFill>
                <a:latin typeface="Times New Roman"/>
                <a:cs typeface="Times New Roman"/>
              </a:rPr>
              <a:t> </a:t>
            </a:r>
            <a:r>
              <a:rPr sz="3000" dirty="0">
                <a:solidFill>
                  <a:schemeClr val="bg1"/>
                </a:solidFill>
                <a:latin typeface="Times New Roman"/>
                <a:cs typeface="Times New Roman"/>
              </a:rPr>
              <a:t>the</a:t>
            </a:r>
            <a:r>
              <a:rPr sz="3000" spc="-10" dirty="0">
                <a:solidFill>
                  <a:schemeClr val="bg1"/>
                </a:solidFill>
                <a:latin typeface="Times New Roman"/>
                <a:cs typeface="Times New Roman"/>
              </a:rPr>
              <a:t> </a:t>
            </a:r>
            <a:r>
              <a:rPr sz="3000" dirty="0">
                <a:solidFill>
                  <a:schemeClr val="bg1"/>
                </a:solidFill>
                <a:latin typeface="Times New Roman"/>
                <a:cs typeface="Times New Roman"/>
              </a:rPr>
              <a:t>result</a:t>
            </a:r>
            <a:r>
              <a:rPr sz="3000" spc="-15" dirty="0">
                <a:solidFill>
                  <a:schemeClr val="bg1"/>
                </a:solidFill>
                <a:latin typeface="Times New Roman"/>
                <a:cs typeface="Times New Roman"/>
              </a:rPr>
              <a:t> </a:t>
            </a:r>
            <a:r>
              <a:rPr sz="3000" dirty="0">
                <a:solidFill>
                  <a:schemeClr val="bg1"/>
                </a:solidFill>
                <a:latin typeface="Times New Roman"/>
                <a:cs typeface="Times New Roman"/>
              </a:rPr>
              <a:t>is</a:t>
            </a:r>
            <a:r>
              <a:rPr sz="3000" spc="-15" dirty="0">
                <a:solidFill>
                  <a:schemeClr val="bg1"/>
                </a:solidFill>
                <a:latin typeface="Times New Roman"/>
                <a:cs typeface="Times New Roman"/>
              </a:rPr>
              <a:t> </a:t>
            </a:r>
            <a:r>
              <a:rPr sz="3000" spc="-10" dirty="0">
                <a:solidFill>
                  <a:schemeClr val="bg1"/>
                </a:solidFill>
                <a:latin typeface="Times New Roman"/>
                <a:cs typeface="Times New Roman"/>
              </a:rPr>
              <a:t>wrong.</a:t>
            </a:r>
            <a:endParaRPr sz="3000" dirty="0">
              <a:solidFill>
                <a:schemeClr val="bg1"/>
              </a:solidFill>
              <a:latin typeface="Times New Roman"/>
              <a:cs typeface="Times New Roman"/>
            </a:endParaRPr>
          </a:p>
          <a:p>
            <a:pPr marL="354965" marR="81280" indent="-342900">
              <a:spcBef>
                <a:spcPts val="730"/>
              </a:spcBef>
              <a:buSzPct val="76666"/>
              <a:buFont typeface="Arial"/>
              <a:buChar char="■"/>
              <a:tabLst>
                <a:tab pos="355600" algn="l"/>
                <a:tab pos="3248025" algn="l"/>
              </a:tabLst>
            </a:pPr>
            <a:r>
              <a:rPr sz="3000" dirty="0">
                <a:solidFill>
                  <a:schemeClr val="bg1"/>
                </a:solidFill>
                <a:latin typeface="Times New Roman"/>
                <a:cs typeface="Times New Roman"/>
              </a:rPr>
              <a:t>On</a:t>
            </a:r>
            <a:r>
              <a:rPr sz="3000" spc="-25" dirty="0">
                <a:solidFill>
                  <a:schemeClr val="bg1"/>
                </a:solidFill>
                <a:latin typeface="Times New Roman"/>
                <a:cs typeface="Times New Roman"/>
              </a:rPr>
              <a:t> </a:t>
            </a:r>
            <a:r>
              <a:rPr sz="3000" dirty="0">
                <a:solidFill>
                  <a:schemeClr val="bg1"/>
                </a:solidFill>
                <a:latin typeface="Times New Roman"/>
                <a:cs typeface="Times New Roman"/>
              </a:rPr>
              <a:t>the</a:t>
            </a:r>
            <a:r>
              <a:rPr sz="3000" spc="-10" dirty="0">
                <a:solidFill>
                  <a:schemeClr val="bg1"/>
                </a:solidFill>
                <a:latin typeface="Times New Roman"/>
                <a:cs typeface="Times New Roman"/>
              </a:rPr>
              <a:t> </a:t>
            </a:r>
            <a:r>
              <a:rPr sz="3000" dirty="0">
                <a:solidFill>
                  <a:schemeClr val="bg1"/>
                </a:solidFill>
                <a:latin typeface="Times New Roman"/>
                <a:cs typeface="Times New Roman"/>
              </a:rPr>
              <a:t>other</a:t>
            </a:r>
            <a:r>
              <a:rPr sz="3000" spc="-10" dirty="0">
                <a:solidFill>
                  <a:schemeClr val="bg1"/>
                </a:solidFill>
                <a:latin typeface="Times New Roman"/>
                <a:cs typeface="Times New Roman"/>
              </a:rPr>
              <a:t> </a:t>
            </a:r>
            <a:r>
              <a:rPr sz="3000" dirty="0">
                <a:solidFill>
                  <a:schemeClr val="bg1"/>
                </a:solidFill>
                <a:latin typeface="Times New Roman"/>
                <a:cs typeface="Times New Roman"/>
              </a:rPr>
              <a:t>hand,</a:t>
            </a:r>
            <a:r>
              <a:rPr sz="3000" spc="-5" dirty="0">
                <a:solidFill>
                  <a:schemeClr val="bg1"/>
                </a:solidFill>
                <a:latin typeface="Times New Roman"/>
                <a:cs typeface="Times New Roman"/>
              </a:rPr>
              <a:t> </a:t>
            </a:r>
            <a:r>
              <a:rPr sz="3000" dirty="0">
                <a:solidFill>
                  <a:schemeClr val="bg1"/>
                </a:solidFill>
                <a:latin typeface="Times New Roman"/>
                <a:cs typeface="Times New Roman"/>
              </a:rPr>
              <a:t>the</a:t>
            </a:r>
            <a:r>
              <a:rPr sz="3000" spc="-10" dirty="0">
                <a:solidFill>
                  <a:schemeClr val="bg1"/>
                </a:solidFill>
                <a:latin typeface="Times New Roman"/>
                <a:cs typeface="Times New Roman"/>
              </a:rPr>
              <a:t> </a:t>
            </a:r>
            <a:r>
              <a:rPr sz="3000" dirty="0">
                <a:solidFill>
                  <a:schemeClr val="bg1"/>
                </a:solidFill>
                <a:latin typeface="Times New Roman"/>
                <a:cs typeface="Times New Roman"/>
              </a:rPr>
              <a:t>speed</a:t>
            </a:r>
            <a:r>
              <a:rPr sz="3000" spc="-15" dirty="0">
                <a:solidFill>
                  <a:schemeClr val="bg1"/>
                </a:solidFill>
                <a:latin typeface="Times New Roman"/>
                <a:cs typeface="Times New Roman"/>
              </a:rPr>
              <a:t> </a:t>
            </a:r>
            <a:r>
              <a:rPr sz="3000" dirty="0">
                <a:solidFill>
                  <a:schemeClr val="bg1"/>
                </a:solidFill>
                <a:latin typeface="Times New Roman"/>
                <a:cs typeface="Times New Roman"/>
              </a:rPr>
              <a:t>of</a:t>
            </a:r>
            <a:r>
              <a:rPr sz="3000" spc="-10" dirty="0">
                <a:solidFill>
                  <a:schemeClr val="bg1"/>
                </a:solidFill>
                <a:latin typeface="Times New Roman"/>
                <a:cs typeface="Times New Roman"/>
              </a:rPr>
              <a:t> </a:t>
            </a:r>
            <a:r>
              <a:rPr sz="3000" dirty="0">
                <a:solidFill>
                  <a:schemeClr val="bg1"/>
                </a:solidFill>
                <a:latin typeface="Times New Roman"/>
                <a:cs typeface="Times New Roman"/>
              </a:rPr>
              <a:t>reaching</a:t>
            </a:r>
            <a:r>
              <a:rPr sz="3000" spc="-10" dirty="0">
                <a:solidFill>
                  <a:schemeClr val="bg1"/>
                </a:solidFill>
                <a:latin typeface="Times New Roman"/>
                <a:cs typeface="Times New Roman"/>
              </a:rPr>
              <a:t> </a:t>
            </a:r>
            <a:r>
              <a:rPr sz="3000" dirty="0">
                <a:solidFill>
                  <a:schemeClr val="bg1"/>
                </a:solidFill>
                <a:latin typeface="Times New Roman"/>
                <a:cs typeface="Times New Roman"/>
              </a:rPr>
              <a:t>a</a:t>
            </a:r>
            <a:r>
              <a:rPr sz="3000" spc="-10" dirty="0">
                <a:solidFill>
                  <a:schemeClr val="bg1"/>
                </a:solidFill>
                <a:latin typeface="Times New Roman"/>
                <a:cs typeface="Times New Roman"/>
              </a:rPr>
              <a:t> solution </a:t>
            </a:r>
            <a:r>
              <a:rPr sz="3000" dirty="0">
                <a:solidFill>
                  <a:schemeClr val="bg1"/>
                </a:solidFill>
                <a:latin typeface="Times New Roman"/>
                <a:cs typeface="Times New Roman"/>
              </a:rPr>
              <a:t>is</a:t>
            </a:r>
            <a:r>
              <a:rPr sz="3000" spc="-20" dirty="0">
                <a:solidFill>
                  <a:schemeClr val="bg1"/>
                </a:solidFill>
                <a:latin typeface="Times New Roman"/>
                <a:cs typeface="Times New Roman"/>
              </a:rPr>
              <a:t> </a:t>
            </a:r>
            <a:r>
              <a:rPr sz="3000" dirty="0">
                <a:solidFill>
                  <a:schemeClr val="bg1"/>
                </a:solidFill>
                <a:latin typeface="Times New Roman"/>
                <a:cs typeface="Times New Roman"/>
              </a:rPr>
              <a:t>very</a:t>
            </a:r>
            <a:r>
              <a:rPr sz="3000" spc="-10" dirty="0">
                <a:solidFill>
                  <a:schemeClr val="bg1"/>
                </a:solidFill>
                <a:latin typeface="Times New Roman"/>
                <a:cs typeface="Times New Roman"/>
              </a:rPr>
              <a:t> important.</a:t>
            </a:r>
            <a:r>
              <a:rPr sz="3000" dirty="0">
                <a:solidFill>
                  <a:schemeClr val="bg1"/>
                </a:solidFill>
                <a:latin typeface="Times New Roman"/>
                <a:cs typeface="Times New Roman"/>
              </a:rPr>
              <a:t>	Even</a:t>
            </a:r>
            <a:r>
              <a:rPr sz="3000" spc="-25" dirty="0">
                <a:solidFill>
                  <a:schemeClr val="bg1"/>
                </a:solidFill>
                <a:latin typeface="Times New Roman"/>
                <a:cs typeface="Times New Roman"/>
              </a:rPr>
              <a:t> </a:t>
            </a:r>
            <a:r>
              <a:rPr sz="3000" dirty="0">
                <a:solidFill>
                  <a:schemeClr val="bg1"/>
                </a:solidFill>
                <a:latin typeface="Times New Roman"/>
                <a:cs typeface="Times New Roman"/>
              </a:rPr>
              <a:t>the most</a:t>
            </a:r>
            <a:r>
              <a:rPr sz="3000" spc="-15" dirty="0">
                <a:solidFill>
                  <a:schemeClr val="bg1"/>
                </a:solidFill>
                <a:latin typeface="Times New Roman"/>
                <a:cs typeface="Times New Roman"/>
              </a:rPr>
              <a:t> </a:t>
            </a:r>
            <a:r>
              <a:rPr sz="3000" dirty="0">
                <a:solidFill>
                  <a:schemeClr val="bg1"/>
                </a:solidFill>
                <a:latin typeface="Times New Roman"/>
                <a:cs typeface="Times New Roman"/>
              </a:rPr>
              <a:t>accurate</a:t>
            </a:r>
            <a:r>
              <a:rPr sz="3000" spc="-10" dirty="0">
                <a:solidFill>
                  <a:schemeClr val="bg1"/>
                </a:solidFill>
                <a:latin typeface="Times New Roman"/>
                <a:cs typeface="Times New Roman"/>
              </a:rPr>
              <a:t> decision </a:t>
            </a:r>
            <a:r>
              <a:rPr sz="3000" dirty="0">
                <a:solidFill>
                  <a:schemeClr val="bg1"/>
                </a:solidFill>
                <a:latin typeface="Times New Roman"/>
                <a:cs typeface="Times New Roman"/>
              </a:rPr>
              <a:t>or</a:t>
            </a:r>
            <a:r>
              <a:rPr sz="3000" spc="-25" dirty="0">
                <a:solidFill>
                  <a:schemeClr val="bg1"/>
                </a:solidFill>
                <a:latin typeface="Times New Roman"/>
                <a:cs typeface="Times New Roman"/>
              </a:rPr>
              <a:t> </a:t>
            </a:r>
            <a:r>
              <a:rPr sz="3000" dirty="0">
                <a:solidFill>
                  <a:schemeClr val="bg1"/>
                </a:solidFill>
                <a:latin typeface="Times New Roman"/>
                <a:cs typeface="Times New Roman"/>
              </a:rPr>
              <a:t>diagnosis</a:t>
            </a:r>
            <a:r>
              <a:rPr sz="3000" spc="-15" dirty="0">
                <a:solidFill>
                  <a:schemeClr val="bg1"/>
                </a:solidFill>
                <a:latin typeface="Times New Roman"/>
                <a:cs typeface="Times New Roman"/>
              </a:rPr>
              <a:t> </a:t>
            </a:r>
            <a:r>
              <a:rPr sz="3000" dirty="0">
                <a:solidFill>
                  <a:schemeClr val="bg1"/>
                </a:solidFill>
                <a:latin typeface="Times New Roman"/>
                <a:cs typeface="Times New Roman"/>
              </a:rPr>
              <a:t>may</a:t>
            </a:r>
            <a:r>
              <a:rPr sz="3000" spc="-15" dirty="0">
                <a:solidFill>
                  <a:schemeClr val="bg1"/>
                </a:solidFill>
                <a:latin typeface="Times New Roman"/>
                <a:cs typeface="Times New Roman"/>
              </a:rPr>
              <a:t> </a:t>
            </a:r>
            <a:r>
              <a:rPr sz="3000" dirty="0">
                <a:solidFill>
                  <a:schemeClr val="bg1"/>
                </a:solidFill>
                <a:latin typeface="Times New Roman"/>
                <a:cs typeface="Times New Roman"/>
              </a:rPr>
              <a:t>not</a:t>
            </a:r>
            <a:r>
              <a:rPr sz="3000" spc="-15" dirty="0">
                <a:solidFill>
                  <a:schemeClr val="bg1"/>
                </a:solidFill>
                <a:latin typeface="Times New Roman"/>
                <a:cs typeface="Times New Roman"/>
              </a:rPr>
              <a:t> </a:t>
            </a:r>
            <a:r>
              <a:rPr sz="3000" dirty="0">
                <a:solidFill>
                  <a:schemeClr val="bg1"/>
                </a:solidFill>
                <a:latin typeface="Times New Roman"/>
                <a:cs typeface="Times New Roman"/>
              </a:rPr>
              <a:t>be</a:t>
            </a:r>
            <a:r>
              <a:rPr sz="3000" spc="-10" dirty="0">
                <a:solidFill>
                  <a:schemeClr val="bg1"/>
                </a:solidFill>
                <a:latin typeface="Times New Roman"/>
                <a:cs typeface="Times New Roman"/>
              </a:rPr>
              <a:t> </a:t>
            </a:r>
            <a:r>
              <a:rPr sz="3000" dirty="0">
                <a:solidFill>
                  <a:schemeClr val="bg1"/>
                </a:solidFill>
                <a:latin typeface="Times New Roman"/>
                <a:cs typeface="Times New Roman"/>
              </a:rPr>
              <a:t>useful</a:t>
            </a:r>
            <a:r>
              <a:rPr sz="3000" spc="-20" dirty="0">
                <a:solidFill>
                  <a:schemeClr val="bg1"/>
                </a:solidFill>
                <a:latin typeface="Times New Roman"/>
                <a:cs typeface="Times New Roman"/>
              </a:rPr>
              <a:t> </a:t>
            </a:r>
            <a:r>
              <a:rPr sz="3000" dirty="0">
                <a:solidFill>
                  <a:schemeClr val="bg1"/>
                </a:solidFill>
                <a:latin typeface="Times New Roman"/>
                <a:cs typeface="Times New Roman"/>
              </a:rPr>
              <a:t>if it is</a:t>
            </a:r>
            <a:r>
              <a:rPr sz="3000" spc="-20" dirty="0">
                <a:solidFill>
                  <a:schemeClr val="bg1"/>
                </a:solidFill>
                <a:latin typeface="Times New Roman"/>
                <a:cs typeface="Times New Roman"/>
              </a:rPr>
              <a:t> </a:t>
            </a:r>
            <a:r>
              <a:rPr sz="3000" dirty="0">
                <a:solidFill>
                  <a:schemeClr val="bg1"/>
                </a:solidFill>
                <a:latin typeface="Times New Roman"/>
                <a:cs typeface="Times New Roman"/>
              </a:rPr>
              <a:t>too</a:t>
            </a:r>
            <a:r>
              <a:rPr sz="3000" spc="-10" dirty="0">
                <a:solidFill>
                  <a:schemeClr val="bg1"/>
                </a:solidFill>
                <a:latin typeface="Times New Roman"/>
                <a:cs typeface="Times New Roman"/>
              </a:rPr>
              <a:t> </a:t>
            </a:r>
            <a:r>
              <a:rPr sz="3000" dirty="0">
                <a:solidFill>
                  <a:schemeClr val="bg1"/>
                </a:solidFill>
                <a:latin typeface="Times New Roman"/>
                <a:cs typeface="Times New Roman"/>
              </a:rPr>
              <a:t>late</a:t>
            </a:r>
            <a:r>
              <a:rPr sz="3000" spc="-10" dirty="0">
                <a:solidFill>
                  <a:schemeClr val="bg1"/>
                </a:solidFill>
                <a:latin typeface="Times New Roman"/>
                <a:cs typeface="Times New Roman"/>
              </a:rPr>
              <a:t> </a:t>
            </a:r>
            <a:r>
              <a:rPr sz="3000" spc="-25" dirty="0">
                <a:solidFill>
                  <a:schemeClr val="bg1"/>
                </a:solidFill>
                <a:latin typeface="Times New Roman"/>
                <a:cs typeface="Times New Roman"/>
              </a:rPr>
              <a:t>to </a:t>
            </a:r>
            <a:r>
              <a:rPr sz="3000" dirty="0">
                <a:solidFill>
                  <a:schemeClr val="bg1"/>
                </a:solidFill>
                <a:latin typeface="Times New Roman"/>
                <a:cs typeface="Times New Roman"/>
              </a:rPr>
              <a:t>apply,</a:t>
            </a:r>
            <a:r>
              <a:rPr sz="3000" spc="-15" dirty="0">
                <a:solidFill>
                  <a:schemeClr val="bg1"/>
                </a:solidFill>
                <a:latin typeface="Times New Roman"/>
                <a:cs typeface="Times New Roman"/>
              </a:rPr>
              <a:t> </a:t>
            </a:r>
            <a:r>
              <a:rPr sz="3000" dirty="0">
                <a:solidFill>
                  <a:schemeClr val="bg1"/>
                </a:solidFill>
                <a:latin typeface="Times New Roman"/>
                <a:cs typeface="Times New Roman"/>
              </a:rPr>
              <a:t>for</a:t>
            </a:r>
            <a:r>
              <a:rPr sz="3000" spc="-10" dirty="0">
                <a:solidFill>
                  <a:schemeClr val="bg1"/>
                </a:solidFill>
                <a:latin typeface="Times New Roman"/>
                <a:cs typeface="Times New Roman"/>
              </a:rPr>
              <a:t> </a:t>
            </a:r>
            <a:r>
              <a:rPr sz="3000" dirty="0">
                <a:solidFill>
                  <a:schemeClr val="bg1"/>
                </a:solidFill>
                <a:latin typeface="Times New Roman"/>
                <a:cs typeface="Times New Roman"/>
              </a:rPr>
              <a:t>instance,</a:t>
            </a:r>
            <a:r>
              <a:rPr sz="3000" spc="-10" dirty="0">
                <a:solidFill>
                  <a:schemeClr val="bg1"/>
                </a:solidFill>
                <a:latin typeface="Times New Roman"/>
                <a:cs typeface="Times New Roman"/>
              </a:rPr>
              <a:t> </a:t>
            </a:r>
            <a:r>
              <a:rPr sz="3000" dirty="0">
                <a:solidFill>
                  <a:schemeClr val="bg1"/>
                </a:solidFill>
                <a:latin typeface="Times New Roman"/>
                <a:cs typeface="Times New Roman"/>
              </a:rPr>
              <a:t>in</a:t>
            </a:r>
            <a:r>
              <a:rPr sz="3000" spc="-25" dirty="0">
                <a:solidFill>
                  <a:schemeClr val="bg1"/>
                </a:solidFill>
                <a:latin typeface="Times New Roman"/>
                <a:cs typeface="Times New Roman"/>
              </a:rPr>
              <a:t> </a:t>
            </a:r>
            <a:r>
              <a:rPr sz="3000" dirty="0">
                <a:solidFill>
                  <a:schemeClr val="bg1"/>
                </a:solidFill>
                <a:latin typeface="Times New Roman"/>
                <a:cs typeface="Times New Roman"/>
              </a:rPr>
              <a:t>an</a:t>
            </a:r>
            <a:r>
              <a:rPr sz="3000" spc="-20" dirty="0">
                <a:solidFill>
                  <a:schemeClr val="bg1"/>
                </a:solidFill>
                <a:latin typeface="Times New Roman"/>
                <a:cs typeface="Times New Roman"/>
              </a:rPr>
              <a:t> </a:t>
            </a:r>
            <a:r>
              <a:rPr sz="3000" dirty="0">
                <a:solidFill>
                  <a:schemeClr val="bg1"/>
                </a:solidFill>
                <a:latin typeface="Times New Roman"/>
                <a:cs typeface="Times New Roman"/>
              </a:rPr>
              <a:t>emergency,</a:t>
            </a:r>
            <a:r>
              <a:rPr sz="3000" spc="-10" dirty="0">
                <a:solidFill>
                  <a:schemeClr val="bg1"/>
                </a:solidFill>
                <a:latin typeface="Times New Roman"/>
                <a:cs typeface="Times New Roman"/>
              </a:rPr>
              <a:t> </a:t>
            </a:r>
            <a:r>
              <a:rPr sz="3000" dirty="0">
                <a:solidFill>
                  <a:schemeClr val="bg1"/>
                </a:solidFill>
                <a:latin typeface="Times New Roman"/>
                <a:cs typeface="Times New Roman"/>
              </a:rPr>
              <a:t>when</a:t>
            </a:r>
            <a:r>
              <a:rPr sz="3000" spc="-20" dirty="0">
                <a:solidFill>
                  <a:schemeClr val="bg1"/>
                </a:solidFill>
                <a:latin typeface="Times New Roman"/>
                <a:cs typeface="Times New Roman"/>
              </a:rPr>
              <a:t> </a:t>
            </a:r>
            <a:r>
              <a:rPr sz="3000" spc="-50" dirty="0">
                <a:solidFill>
                  <a:schemeClr val="bg1"/>
                </a:solidFill>
                <a:latin typeface="Times New Roman"/>
                <a:cs typeface="Times New Roman"/>
              </a:rPr>
              <a:t>a </a:t>
            </a:r>
            <a:r>
              <a:rPr sz="3000" dirty="0">
                <a:solidFill>
                  <a:schemeClr val="bg1"/>
                </a:solidFill>
                <a:latin typeface="Times New Roman"/>
                <a:cs typeface="Times New Roman"/>
              </a:rPr>
              <a:t>patient</a:t>
            </a:r>
            <a:r>
              <a:rPr sz="3000" spc="-25" dirty="0">
                <a:solidFill>
                  <a:schemeClr val="bg1"/>
                </a:solidFill>
                <a:latin typeface="Times New Roman"/>
                <a:cs typeface="Times New Roman"/>
              </a:rPr>
              <a:t> </a:t>
            </a:r>
            <a:r>
              <a:rPr sz="3000" dirty="0">
                <a:solidFill>
                  <a:schemeClr val="bg1"/>
                </a:solidFill>
                <a:latin typeface="Times New Roman"/>
                <a:cs typeface="Times New Roman"/>
              </a:rPr>
              <a:t>dies</a:t>
            </a:r>
            <a:r>
              <a:rPr sz="3000" spc="-15" dirty="0">
                <a:solidFill>
                  <a:schemeClr val="bg1"/>
                </a:solidFill>
                <a:latin typeface="Times New Roman"/>
                <a:cs typeface="Times New Roman"/>
              </a:rPr>
              <a:t> </a:t>
            </a:r>
            <a:r>
              <a:rPr sz="3000" dirty="0">
                <a:solidFill>
                  <a:schemeClr val="bg1"/>
                </a:solidFill>
                <a:latin typeface="Times New Roman"/>
                <a:cs typeface="Times New Roman"/>
              </a:rPr>
              <a:t>or</a:t>
            </a:r>
            <a:r>
              <a:rPr sz="3000" spc="-10" dirty="0">
                <a:solidFill>
                  <a:schemeClr val="bg1"/>
                </a:solidFill>
                <a:latin typeface="Times New Roman"/>
                <a:cs typeface="Times New Roman"/>
              </a:rPr>
              <a:t> </a:t>
            </a:r>
            <a:r>
              <a:rPr sz="3000" dirty="0">
                <a:solidFill>
                  <a:schemeClr val="bg1"/>
                </a:solidFill>
                <a:latin typeface="Times New Roman"/>
                <a:cs typeface="Times New Roman"/>
              </a:rPr>
              <a:t>a</a:t>
            </a:r>
            <a:r>
              <a:rPr sz="3000" spc="-5" dirty="0">
                <a:solidFill>
                  <a:schemeClr val="bg1"/>
                </a:solidFill>
                <a:latin typeface="Times New Roman"/>
                <a:cs typeface="Times New Roman"/>
              </a:rPr>
              <a:t> </a:t>
            </a:r>
            <a:r>
              <a:rPr sz="3000" dirty="0">
                <a:solidFill>
                  <a:schemeClr val="bg1"/>
                </a:solidFill>
                <a:latin typeface="Times New Roman"/>
                <a:cs typeface="Times New Roman"/>
              </a:rPr>
              <a:t>nuclear</a:t>
            </a:r>
            <a:r>
              <a:rPr sz="3000" spc="-15" dirty="0">
                <a:solidFill>
                  <a:schemeClr val="bg1"/>
                </a:solidFill>
                <a:latin typeface="Times New Roman"/>
                <a:cs typeface="Times New Roman"/>
              </a:rPr>
              <a:t> </a:t>
            </a:r>
            <a:r>
              <a:rPr sz="3000" dirty="0">
                <a:solidFill>
                  <a:schemeClr val="bg1"/>
                </a:solidFill>
                <a:latin typeface="Times New Roman"/>
                <a:cs typeface="Times New Roman"/>
              </a:rPr>
              <a:t>power</a:t>
            </a:r>
            <a:r>
              <a:rPr sz="3000" spc="-15" dirty="0">
                <a:solidFill>
                  <a:schemeClr val="bg1"/>
                </a:solidFill>
                <a:latin typeface="Times New Roman"/>
                <a:cs typeface="Times New Roman"/>
              </a:rPr>
              <a:t> </a:t>
            </a:r>
            <a:r>
              <a:rPr sz="3000" dirty="0">
                <a:solidFill>
                  <a:schemeClr val="bg1"/>
                </a:solidFill>
                <a:latin typeface="Times New Roman"/>
                <a:cs typeface="Times New Roman"/>
              </a:rPr>
              <a:t>plant</a:t>
            </a:r>
            <a:r>
              <a:rPr sz="3000" spc="-10" dirty="0">
                <a:solidFill>
                  <a:schemeClr val="bg1"/>
                </a:solidFill>
                <a:latin typeface="Times New Roman"/>
                <a:cs typeface="Times New Roman"/>
              </a:rPr>
              <a:t> explodes.</a:t>
            </a:r>
            <a:endParaRPr sz="3000" dirty="0">
              <a:solidFill>
                <a:schemeClr val="bg1"/>
              </a:solidFill>
              <a:latin typeface="Times New Roman"/>
              <a:cs typeface="Times New Roman"/>
            </a:endParaRPr>
          </a:p>
        </p:txBody>
      </p:sp>
      <p:sp>
        <p:nvSpPr>
          <p:cNvPr id="3" name="object 3"/>
          <p:cNvSpPr txBox="1">
            <a:spLocks noGrp="1"/>
          </p:cNvSpPr>
          <p:nvPr>
            <p:ph type="title" idx="4294967295"/>
          </p:nvPr>
        </p:nvSpPr>
        <p:spPr>
          <a:xfrm>
            <a:off x="0" y="727075"/>
            <a:ext cx="7931150" cy="768350"/>
          </a:xfrm>
          <a:prstGeom prst="rect">
            <a:avLst/>
          </a:prstGeom>
        </p:spPr>
        <p:txBody>
          <a:bodyPr vert="horz" wrap="square" lIns="0" tIns="208661" rIns="0" bIns="0" rtlCol="0" anchor="ctr">
            <a:spAutoFit/>
          </a:bodyPr>
          <a:lstStyle/>
          <a:p>
            <a:pPr marL="152400">
              <a:lnSpc>
                <a:spcPct val="100000"/>
              </a:lnSpc>
              <a:spcBef>
                <a:spcPts val="95"/>
              </a:spcBef>
            </a:pPr>
            <a:r>
              <a:rPr b="1" spc="140" dirty="0"/>
              <a:t>Characteristics</a:t>
            </a:r>
            <a:r>
              <a:rPr b="1" dirty="0"/>
              <a:t> of</a:t>
            </a:r>
            <a:r>
              <a:rPr b="1" spc="-5" dirty="0"/>
              <a:t> </a:t>
            </a:r>
            <a:r>
              <a:rPr b="1" spc="220" dirty="0"/>
              <a:t>an</a:t>
            </a:r>
            <a:r>
              <a:rPr b="1" spc="-10" dirty="0"/>
              <a:t> </a:t>
            </a:r>
            <a:r>
              <a:rPr b="1" spc="140" dirty="0"/>
              <a:t>expert</a:t>
            </a:r>
            <a:r>
              <a:rPr b="1" spc="-5" dirty="0"/>
              <a:t> </a:t>
            </a:r>
            <a:r>
              <a:rPr b="1" spc="60" dirty="0"/>
              <a:t>system</a:t>
            </a:r>
          </a:p>
        </p:txBody>
      </p:sp>
    </p:spTree>
  </p:cSld>
  <p:clrMapOvr>
    <a:masterClrMapping/>
  </p:clrMapOvr>
  <mc:AlternateContent xmlns:mc="http://schemas.openxmlformats.org/markup-compatibility/2006" xmlns:p14="http://schemas.microsoft.com/office/powerpoint/2010/main">
    <mc:Choice Requires="p14">
      <p:transition spd="med" p14:dur="700" advTm="160694">
        <p:fade/>
      </p:transition>
    </mc:Choice>
    <mc:Fallback xmlns="">
      <p:transition spd="med" advTm="160694">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3022601" y="1600201"/>
            <a:ext cx="8066405" cy="5239385"/>
          </a:xfrm>
          <a:prstGeom prst="rect">
            <a:avLst/>
          </a:prstGeom>
        </p:spPr>
        <p:txBody>
          <a:bodyPr vert="horz" wrap="square" lIns="0" tIns="12700" rIns="0" bIns="0" rtlCol="0">
            <a:spAutoFit/>
          </a:bodyPr>
          <a:lstStyle/>
          <a:p>
            <a:pPr marL="354965" marR="563245" indent="-342900">
              <a:spcBef>
                <a:spcPts val="100"/>
              </a:spcBef>
              <a:buSzPct val="76666"/>
              <a:buFont typeface="Arial"/>
              <a:buChar char="■"/>
              <a:tabLst>
                <a:tab pos="355600" algn="l"/>
              </a:tabLst>
            </a:pPr>
            <a:r>
              <a:rPr sz="3000" dirty="0">
                <a:solidFill>
                  <a:schemeClr val="bg1"/>
                </a:solidFill>
                <a:latin typeface="Times New Roman"/>
                <a:cs typeface="Times New Roman"/>
              </a:rPr>
              <a:t>Expert</a:t>
            </a:r>
            <a:r>
              <a:rPr sz="3000" spc="-15" dirty="0">
                <a:solidFill>
                  <a:schemeClr val="bg1"/>
                </a:solidFill>
                <a:latin typeface="Times New Roman"/>
                <a:cs typeface="Times New Roman"/>
              </a:rPr>
              <a:t> </a:t>
            </a:r>
            <a:r>
              <a:rPr sz="3000" dirty="0">
                <a:solidFill>
                  <a:schemeClr val="bg1"/>
                </a:solidFill>
                <a:latin typeface="Times New Roman"/>
                <a:cs typeface="Times New Roman"/>
              </a:rPr>
              <a:t>systems</a:t>
            </a:r>
            <a:r>
              <a:rPr sz="3000" spc="-10" dirty="0">
                <a:solidFill>
                  <a:schemeClr val="bg1"/>
                </a:solidFill>
                <a:latin typeface="Times New Roman"/>
                <a:cs typeface="Times New Roman"/>
              </a:rPr>
              <a:t> </a:t>
            </a:r>
            <a:r>
              <a:rPr sz="3000" dirty="0">
                <a:solidFill>
                  <a:schemeClr val="bg1"/>
                </a:solidFill>
                <a:latin typeface="Times New Roman"/>
                <a:cs typeface="Times New Roman"/>
              </a:rPr>
              <a:t>apply</a:t>
            </a:r>
            <a:r>
              <a:rPr sz="3000" spc="-5" dirty="0">
                <a:solidFill>
                  <a:schemeClr val="bg1"/>
                </a:solidFill>
                <a:latin typeface="Times New Roman"/>
                <a:cs typeface="Times New Roman"/>
              </a:rPr>
              <a:t> </a:t>
            </a:r>
            <a:r>
              <a:rPr sz="3000" spc="75" dirty="0">
                <a:solidFill>
                  <a:srgbClr val="FF0000"/>
                </a:solidFill>
                <a:latin typeface="Times New Roman"/>
                <a:cs typeface="Times New Roman"/>
              </a:rPr>
              <a:t>heuristics</a:t>
            </a:r>
            <a:r>
              <a:rPr sz="3000" spc="-15" dirty="0">
                <a:solidFill>
                  <a:schemeClr val="bg1"/>
                </a:solidFill>
                <a:latin typeface="Times New Roman"/>
                <a:cs typeface="Times New Roman"/>
              </a:rPr>
              <a:t> </a:t>
            </a:r>
            <a:r>
              <a:rPr sz="3000" dirty="0">
                <a:solidFill>
                  <a:schemeClr val="bg1"/>
                </a:solidFill>
                <a:latin typeface="Times New Roman"/>
                <a:cs typeface="Times New Roman"/>
              </a:rPr>
              <a:t>to</a:t>
            </a:r>
            <a:r>
              <a:rPr sz="3000" spc="-5" dirty="0">
                <a:solidFill>
                  <a:schemeClr val="bg1"/>
                </a:solidFill>
                <a:latin typeface="Times New Roman"/>
                <a:cs typeface="Times New Roman"/>
              </a:rPr>
              <a:t> </a:t>
            </a:r>
            <a:r>
              <a:rPr sz="3000" dirty="0">
                <a:solidFill>
                  <a:schemeClr val="bg1"/>
                </a:solidFill>
                <a:latin typeface="Times New Roman"/>
                <a:cs typeface="Times New Roman"/>
              </a:rPr>
              <a:t>guide</a:t>
            </a:r>
            <a:r>
              <a:rPr sz="3000" spc="-5" dirty="0">
                <a:solidFill>
                  <a:schemeClr val="bg1"/>
                </a:solidFill>
                <a:latin typeface="Times New Roman"/>
                <a:cs typeface="Times New Roman"/>
              </a:rPr>
              <a:t> </a:t>
            </a:r>
            <a:r>
              <a:rPr sz="3000" spc="-25" dirty="0">
                <a:solidFill>
                  <a:schemeClr val="bg1"/>
                </a:solidFill>
                <a:latin typeface="Times New Roman"/>
                <a:cs typeface="Times New Roman"/>
              </a:rPr>
              <a:t>the </a:t>
            </a:r>
            <a:r>
              <a:rPr sz="3000" dirty="0">
                <a:solidFill>
                  <a:schemeClr val="bg1"/>
                </a:solidFill>
                <a:latin typeface="Times New Roman"/>
                <a:cs typeface="Times New Roman"/>
              </a:rPr>
              <a:t>reasoning</a:t>
            </a:r>
            <a:r>
              <a:rPr sz="3000" spc="-15" dirty="0">
                <a:solidFill>
                  <a:schemeClr val="bg1"/>
                </a:solidFill>
                <a:latin typeface="Times New Roman"/>
                <a:cs typeface="Times New Roman"/>
              </a:rPr>
              <a:t> </a:t>
            </a:r>
            <a:r>
              <a:rPr sz="3000" dirty="0">
                <a:solidFill>
                  <a:schemeClr val="bg1"/>
                </a:solidFill>
                <a:latin typeface="Times New Roman"/>
                <a:cs typeface="Times New Roman"/>
              </a:rPr>
              <a:t>and</a:t>
            </a:r>
            <a:r>
              <a:rPr sz="3000" spc="-15" dirty="0">
                <a:solidFill>
                  <a:schemeClr val="bg1"/>
                </a:solidFill>
                <a:latin typeface="Times New Roman"/>
                <a:cs typeface="Times New Roman"/>
              </a:rPr>
              <a:t> </a:t>
            </a:r>
            <a:r>
              <a:rPr sz="3000" dirty="0">
                <a:solidFill>
                  <a:schemeClr val="bg1"/>
                </a:solidFill>
                <a:latin typeface="Times New Roman"/>
                <a:cs typeface="Times New Roman"/>
              </a:rPr>
              <a:t>thus</a:t>
            </a:r>
            <a:r>
              <a:rPr sz="3000" spc="-20" dirty="0">
                <a:solidFill>
                  <a:schemeClr val="bg1"/>
                </a:solidFill>
                <a:latin typeface="Times New Roman"/>
                <a:cs typeface="Times New Roman"/>
              </a:rPr>
              <a:t> </a:t>
            </a:r>
            <a:r>
              <a:rPr sz="3000" dirty="0">
                <a:solidFill>
                  <a:schemeClr val="bg1"/>
                </a:solidFill>
                <a:latin typeface="Times New Roman"/>
                <a:cs typeface="Times New Roman"/>
              </a:rPr>
              <a:t>reduce</a:t>
            </a:r>
            <a:r>
              <a:rPr sz="3000" spc="-20" dirty="0">
                <a:solidFill>
                  <a:schemeClr val="bg1"/>
                </a:solidFill>
                <a:latin typeface="Times New Roman"/>
                <a:cs typeface="Times New Roman"/>
              </a:rPr>
              <a:t> </a:t>
            </a:r>
            <a:r>
              <a:rPr sz="3000" dirty="0">
                <a:solidFill>
                  <a:schemeClr val="bg1"/>
                </a:solidFill>
                <a:latin typeface="Times New Roman"/>
                <a:cs typeface="Times New Roman"/>
              </a:rPr>
              <a:t>the</a:t>
            </a:r>
            <a:r>
              <a:rPr sz="3000" spc="-15" dirty="0">
                <a:solidFill>
                  <a:schemeClr val="bg1"/>
                </a:solidFill>
                <a:latin typeface="Times New Roman"/>
                <a:cs typeface="Times New Roman"/>
              </a:rPr>
              <a:t> </a:t>
            </a:r>
            <a:r>
              <a:rPr sz="3000" dirty="0">
                <a:solidFill>
                  <a:schemeClr val="bg1"/>
                </a:solidFill>
                <a:latin typeface="Times New Roman"/>
                <a:cs typeface="Times New Roman"/>
              </a:rPr>
              <a:t>search</a:t>
            </a:r>
            <a:r>
              <a:rPr sz="3000" spc="-15" dirty="0">
                <a:solidFill>
                  <a:schemeClr val="bg1"/>
                </a:solidFill>
                <a:latin typeface="Times New Roman"/>
                <a:cs typeface="Times New Roman"/>
              </a:rPr>
              <a:t> </a:t>
            </a:r>
            <a:r>
              <a:rPr sz="3000" dirty="0">
                <a:solidFill>
                  <a:schemeClr val="bg1"/>
                </a:solidFill>
                <a:latin typeface="Times New Roman"/>
                <a:cs typeface="Times New Roman"/>
              </a:rPr>
              <a:t>area</a:t>
            </a:r>
            <a:r>
              <a:rPr sz="3000" spc="-15" dirty="0">
                <a:solidFill>
                  <a:schemeClr val="bg1"/>
                </a:solidFill>
                <a:latin typeface="Times New Roman"/>
                <a:cs typeface="Times New Roman"/>
              </a:rPr>
              <a:t> </a:t>
            </a:r>
            <a:r>
              <a:rPr sz="3000" dirty="0">
                <a:solidFill>
                  <a:schemeClr val="bg1"/>
                </a:solidFill>
                <a:latin typeface="Times New Roman"/>
                <a:cs typeface="Times New Roman"/>
              </a:rPr>
              <a:t>for</a:t>
            </a:r>
            <a:r>
              <a:rPr sz="3000" spc="-15" dirty="0">
                <a:solidFill>
                  <a:schemeClr val="bg1"/>
                </a:solidFill>
                <a:latin typeface="Times New Roman"/>
                <a:cs typeface="Times New Roman"/>
              </a:rPr>
              <a:t> </a:t>
            </a:r>
            <a:r>
              <a:rPr sz="3000" spc="-50" dirty="0">
                <a:solidFill>
                  <a:schemeClr val="bg1"/>
                </a:solidFill>
                <a:latin typeface="Times New Roman"/>
                <a:cs typeface="Times New Roman"/>
              </a:rPr>
              <a:t>a </a:t>
            </a:r>
            <a:r>
              <a:rPr sz="3000" spc="-10" dirty="0">
                <a:solidFill>
                  <a:schemeClr val="bg1"/>
                </a:solidFill>
                <a:latin typeface="Times New Roman"/>
                <a:cs typeface="Times New Roman"/>
              </a:rPr>
              <a:t>solution.</a:t>
            </a:r>
            <a:endParaRPr sz="3000" dirty="0">
              <a:solidFill>
                <a:schemeClr val="bg1"/>
              </a:solidFill>
              <a:latin typeface="Times New Roman"/>
              <a:cs typeface="Times New Roman"/>
            </a:endParaRPr>
          </a:p>
          <a:p>
            <a:pPr marL="354965" marR="11430" indent="-342900">
              <a:spcBef>
                <a:spcPts val="730"/>
              </a:spcBef>
              <a:buSzPct val="76666"/>
              <a:buFont typeface="Arial"/>
              <a:buChar char="■"/>
              <a:tabLst>
                <a:tab pos="355600" algn="l"/>
                <a:tab pos="4251960" algn="l"/>
              </a:tabLst>
            </a:pPr>
            <a:r>
              <a:rPr sz="3000" dirty="0">
                <a:solidFill>
                  <a:schemeClr val="bg1"/>
                </a:solidFill>
                <a:latin typeface="Times New Roman"/>
                <a:cs typeface="Times New Roman"/>
              </a:rPr>
              <a:t>A</a:t>
            </a:r>
            <a:r>
              <a:rPr sz="3000" spc="-25" dirty="0">
                <a:solidFill>
                  <a:schemeClr val="bg1"/>
                </a:solidFill>
                <a:latin typeface="Times New Roman"/>
                <a:cs typeface="Times New Roman"/>
              </a:rPr>
              <a:t> </a:t>
            </a:r>
            <a:r>
              <a:rPr sz="3000" dirty="0">
                <a:solidFill>
                  <a:schemeClr val="bg1"/>
                </a:solidFill>
                <a:latin typeface="Times New Roman"/>
                <a:cs typeface="Times New Roman"/>
              </a:rPr>
              <a:t>unique</a:t>
            </a:r>
            <a:r>
              <a:rPr sz="3000" spc="-25" dirty="0">
                <a:solidFill>
                  <a:schemeClr val="bg1"/>
                </a:solidFill>
                <a:latin typeface="Times New Roman"/>
                <a:cs typeface="Times New Roman"/>
              </a:rPr>
              <a:t> </a:t>
            </a:r>
            <a:r>
              <a:rPr sz="3000" dirty="0">
                <a:solidFill>
                  <a:schemeClr val="bg1"/>
                </a:solidFill>
                <a:latin typeface="Times New Roman"/>
                <a:cs typeface="Times New Roman"/>
              </a:rPr>
              <a:t>feature</a:t>
            </a:r>
            <a:r>
              <a:rPr sz="3000" spc="-15" dirty="0">
                <a:solidFill>
                  <a:schemeClr val="bg1"/>
                </a:solidFill>
                <a:latin typeface="Times New Roman"/>
                <a:cs typeface="Times New Roman"/>
              </a:rPr>
              <a:t> </a:t>
            </a:r>
            <a:r>
              <a:rPr sz="3000" dirty="0">
                <a:solidFill>
                  <a:schemeClr val="bg1"/>
                </a:solidFill>
                <a:latin typeface="Times New Roman"/>
                <a:cs typeface="Times New Roman"/>
              </a:rPr>
              <a:t>of</a:t>
            </a:r>
            <a:r>
              <a:rPr sz="3000" spc="-5" dirty="0">
                <a:solidFill>
                  <a:schemeClr val="bg1"/>
                </a:solidFill>
                <a:latin typeface="Times New Roman"/>
                <a:cs typeface="Times New Roman"/>
              </a:rPr>
              <a:t> </a:t>
            </a:r>
            <a:r>
              <a:rPr sz="3000" dirty="0">
                <a:solidFill>
                  <a:schemeClr val="bg1"/>
                </a:solidFill>
                <a:latin typeface="Times New Roman"/>
                <a:cs typeface="Times New Roman"/>
              </a:rPr>
              <a:t>an</a:t>
            </a:r>
            <a:r>
              <a:rPr sz="3000" spc="-15" dirty="0">
                <a:solidFill>
                  <a:schemeClr val="bg1"/>
                </a:solidFill>
                <a:latin typeface="Times New Roman"/>
                <a:cs typeface="Times New Roman"/>
              </a:rPr>
              <a:t> </a:t>
            </a:r>
            <a:r>
              <a:rPr sz="3000" dirty="0">
                <a:solidFill>
                  <a:schemeClr val="bg1"/>
                </a:solidFill>
                <a:latin typeface="Times New Roman"/>
                <a:cs typeface="Times New Roman"/>
              </a:rPr>
              <a:t>expert</a:t>
            </a:r>
            <a:r>
              <a:rPr sz="3000" spc="-5" dirty="0">
                <a:solidFill>
                  <a:schemeClr val="bg1"/>
                </a:solidFill>
                <a:latin typeface="Times New Roman"/>
                <a:cs typeface="Times New Roman"/>
              </a:rPr>
              <a:t> </a:t>
            </a:r>
            <a:r>
              <a:rPr sz="3000" dirty="0">
                <a:solidFill>
                  <a:schemeClr val="bg1"/>
                </a:solidFill>
                <a:latin typeface="Times New Roman"/>
                <a:cs typeface="Times New Roman"/>
              </a:rPr>
              <a:t>system</a:t>
            </a:r>
            <a:r>
              <a:rPr sz="3000" spc="-10" dirty="0">
                <a:solidFill>
                  <a:schemeClr val="bg1"/>
                </a:solidFill>
                <a:latin typeface="Times New Roman"/>
                <a:cs typeface="Times New Roman"/>
              </a:rPr>
              <a:t> </a:t>
            </a:r>
            <a:r>
              <a:rPr sz="3000" dirty="0">
                <a:solidFill>
                  <a:schemeClr val="bg1"/>
                </a:solidFill>
                <a:latin typeface="Times New Roman"/>
                <a:cs typeface="Times New Roman"/>
              </a:rPr>
              <a:t>is</a:t>
            </a:r>
            <a:r>
              <a:rPr sz="3000" spc="-20" dirty="0">
                <a:solidFill>
                  <a:schemeClr val="bg1"/>
                </a:solidFill>
                <a:latin typeface="Times New Roman"/>
                <a:cs typeface="Times New Roman"/>
              </a:rPr>
              <a:t> </a:t>
            </a:r>
            <a:r>
              <a:rPr sz="3000" spc="-25" dirty="0">
                <a:solidFill>
                  <a:schemeClr val="bg1"/>
                </a:solidFill>
                <a:latin typeface="Times New Roman"/>
                <a:cs typeface="Times New Roman"/>
              </a:rPr>
              <a:t>its </a:t>
            </a:r>
            <a:r>
              <a:rPr sz="3000" spc="85" dirty="0">
                <a:solidFill>
                  <a:srgbClr val="FF0000"/>
                </a:solidFill>
                <a:latin typeface="Times New Roman"/>
                <a:cs typeface="Times New Roman"/>
              </a:rPr>
              <a:t>explanation</a:t>
            </a:r>
            <a:r>
              <a:rPr sz="3000" dirty="0">
                <a:solidFill>
                  <a:srgbClr val="FF0000"/>
                </a:solidFill>
                <a:latin typeface="Times New Roman"/>
                <a:cs typeface="Times New Roman"/>
              </a:rPr>
              <a:t> </a:t>
            </a:r>
            <a:r>
              <a:rPr sz="3000" spc="55" dirty="0">
                <a:solidFill>
                  <a:srgbClr val="FF0000"/>
                </a:solidFill>
                <a:latin typeface="Times New Roman"/>
                <a:cs typeface="Times New Roman"/>
              </a:rPr>
              <a:t>capability</a:t>
            </a:r>
            <a:r>
              <a:rPr sz="3000" spc="55" dirty="0">
                <a:solidFill>
                  <a:schemeClr val="bg1"/>
                </a:solidFill>
                <a:latin typeface="Times New Roman"/>
                <a:cs typeface="Times New Roman"/>
              </a:rPr>
              <a:t>.</a:t>
            </a:r>
            <a:r>
              <a:rPr sz="3000" dirty="0">
                <a:solidFill>
                  <a:schemeClr val="bg1"/>
                </a:solidFill>
                <a:latin typeface="Times New Roman"/>
                <a:cs typeface="Times New Roman"/>
              </a:rPr>
              <a:t>	It</a:t>
            </a:r>
            <a:r>
              <a:rPr sz="3000" spc="-30" dirty="0">
                <a:solidFill>
                  <a:schemeClr val="bg1"/>
                </a:solidFill>
                <a:latin typeface="Times New Roman"/>
                <a:cs typeface="Times New Roman"/>
              </a:rPr>
              <a:t> </a:t>
            </a:r>
            <a:r>
              <a:rPr sz="3000" dirty="0">
                <a:solidFill>
                  <a:schemeClr val="bg1"/>
                </a:solidFill>
                <a:latin typeface="Times New Roman"/>
                <a:cs typeface="Times New Roman"/>
              </a:rPr>
              <a:t>enables</a:t>
            </a:r>
            <a:r>
              <a:rPr sz="3000" spc="-20" dirty="0">
                <a:solidFill>
                  <a:schemeClr val="bg1"/>
                </a:solidFill>
                <a:latin typeface="Times New Roman"/>
                <a:cs typeface="Times New Roman"/>
              </a:rPr>
              <a:t> </a:t>
            </a:r>
            <a:r>
              <a:rPr sz="3000" dirty="0">
                <a:solidFill>
                  <a:schemeClr val="bg1"/>
                </a:solidFill>
                <a:latin typeface="Times New Roman"/>
                <a:cs typeface="Times New Roman"/>
              </a:rPr>
              <a:t>the</a:t>
            </a:r>
            <a:r>
              <a:rPr sz="3000" spc="5" dirty="0">
                <a:solidFill>
                  <a:schemeClr val="bg1"/>
                </a:solidFill>
                <a:latin typeface="Times New Roman"/>
                <a:cs typeface="Times New Roman"/>
              </a:rPr>
              <a:t> </a:t>
            </a:r>
            <a:r>
              <a:rPr sz="3000" spc="-10" dirty="0">
                <a:solidFill>
                  <a:schemeClr val="bg1"/>
                </a:solidFill>
                <a:latin typeface="Times New Roman"/>
                <a:cs typeface="Times New Roman"/>
              </a:rPr>
              <a:t>expert </a:t>
            </a:r>
            <a:r>
              <a:rPr sz="3000" dirty="0">
                <a:solidFill>
                  <a:schemeClr val="bg1"/>
                </a:solidFill>
                <a:latin typeface="Times New Roman"/>
                <a:cs typeface="Times New Roman"/>
              </a:rPr>
              <a:t>system</a:t>
            </a:r>
            <a:r>
              <a:rPr sz="3000" spc="-30" dirty="0">
                <a:solidFill>
                  <a:schemeClr val="bg1"/>
                </a:solidFill>
                <a:latin typeface="Times New Roman"/>
                <a:cs typeface="Times New Roman"/>
              </a:rPr>
              <a:t> </a:t>
            </a:r>
            <a:r>
              <a:rPr sz="3000" dirty="0">
                <a:solidFill>
                  <a:schemeClr val="bg1"/>
                </a:solidFill>
                <a:latin typeface="Times New Roman"/>
                <a:cs typeface="Times New Roman"/>
              </a:rPr>
              <a:t>to</a:t>
            </a:r>
            <a:r>
              <a:rPr sz="3000" spc="-5" dirty="0">
                <a:solidFill>
                  <a:schemeClr val="bg1"/>
                </a:solidFill>
                <a:latin typeface="Times New Roman"/>
                <a:cs typeface="Times New Roman"/>
              </a:rPr>
              <a:t> </a:t>
            </a:r>
            <a:r>
              <a:rPr sz="3000" dirty="0">
                <a:solidFill>
                  <a:schemeClr val="bg1"/>
                </a:solidFill>
                <a:latin typeface="Times New Roman"/>
                <a:cs typeface="Times New Roman"/>
              </a:rPr>
              <a:t>review</a:t>
            </a:r>
            <a:r>
              <a:rPr sz="3000" spc="-15" dirty="0">
                <a:solidFill>
                  <a:schemeClr val="bg1"/>
                </a:solidFill>
                <a:latin typeface="Times New Roman"/>
                <a:cs typeface="Times New Roman"/>
              </a:rPr>
              <a:t> </a:t>
            </a:r>
            <a:r>
              <a:rPr sz="3000" dirty="0">
                <a:solidFill>
                  <a:schemeClr val="bg1"/>
                </a:solidFill>
                <a:latin typeface="Times New Roman"/>
                <a:cs typeface="Times New Roman"/>
              </a:rPr>
              <a:t>its</a:t>
            </a:r>
            <a:r>
              <a:rPr sz="3000" spc="-10" dirty="0">
                <a:solidFill>
                  <a:schemeClr val="bg1"/>
                </a:solidFill>
                <a:latin typeface="Times New Roman"/>
                <a:cs typeface="Times New Roman"/>
              </a:rPr>
              <a:t> </a:t>
            </a:r>
            <a:r>
              <a:rPr sz="3000" dirty="0">
                <a:solidFill>
                  <a:schemeClr val="bg1"/>
                </a:solidFill>
                <a:latin typeface="Times New Roman"/>
                <a:cs typeface="Times New Roman"/>
              </a:rPr>
              <a:t>own</a:t>
            </a:r>
            <a:r>
              <a:rPr sz="3000" spc="-30" dirty="0">
                <a:solidFill>
                  <a:schemeClr val="bg1"/>
                </a:solidFill>
                <a:latin typeface="Times New Roman"/>
                <a:cs typeface="Times New Roman"/>
              </a:rPr>
              <a:t> </a:t>
            </a:r>
            <a:r>
              <a:rPr sz="3000" dirty="0">
                <a:solidFill>
                  <a:schemeClr val="bg1"/>
                </a:solidFill>
                <a:latin typeface="Times New Roman"/>
                <a:cs typeface="Times New Roman"/>
              </a:rPr>
              <a:t>reasoning</a:t>
            </a:r>
            <a:r>
              <a:rPr sz="3000" spc="-20" dirty="0">
                <a:solidFill>
                  <a:schemeClr val="bg1"/>
                </a:solidFill>
                <a:latin typeface="Times New Roman"/>
                <a:cs typeface="Times New Roman"/>
              </a:rPr>
              <a:t> </a:t>
            </a:r>
            <a:r>
              <a:rPr sz="3000" dirty="0">
                <a:solidFill>
                  <a:schemeClr val="bg1"/>
                </a:solidFill>
                <a:latin typeface="Times New Roman"/>
                <a:cs typeface="Times New Roman"/>
              </a:rPr>
              <a:t>and</a:t>
            </a:r>
            <a:r>
              <a:rPr sz="3000" spc="-5" dirty="0">
                <a:solidFill>
                  <a:schemeClr val="bg1"/>
                </a:solidFill>
                <a:latin typeface="Times New Roman"/>
                <a:cs typeface="Times New Roman"/>
              </a:rPr>
              <a:t> </a:t>
            </a:r>
            <a:r>
              <a:rPr sz="3000" dirty="0">
                <a:solidFill>
                  <a:schemeClr val="bg1"/>
                </a:solidFill>
                <a:latin typeface="Times New Roman"/>
                <a:cs typeface="Times New Roman"/>
              </a:rPr>
              <a:t>explain</a:t>
            </a:r>
            <a:r>
              <a:rPr sz="3000" spc="-20" dirty="0">
                <a:solidFill>
                  <a:schemeClr val="bg1"/>
                </a:solidFill>
                <a:latin typeface="Times New Roman"/>
                <a:cs typeface="Times New Roman"/>
              </a:rPr>
              <a:t> </a:t>
            </a:r>
            <a:r>
              <a:rPr sz="3000" spc="-25" dirty="0">
                <a:solidFill>
                  <a:schemeClr val="bg1"/>
                </a:solidFill>
                <a:latin typeface="Times New Roman"/>
                <a:cs typeface="Times New Roman"/>
              </a:rPr>
              <a:t>its </a:t>
            </a:r>
            <a:r>
              <a:rPr sz="3000" spc="-10" dirty="0">
                <a:solidFill>
                  <a:schemeClr val="bg1"/>
                </a:solidFill>
                <a:latin typeface="Times New Roman"/>
                <a:cs typeface="Times New Roman"/>
              </a:rPr>
              <a:t>decisions.</a:t>
            </a:r>
            <a:endParaRPr sz="3000" dirty="0">
              <a:solidFill>
                <a:schemeClr val="bg1"/>
              </a:solidFill>
              <a:latin typeface="Times New Roman"/>
              <a:cs typeface="Times New Roman"/>
            </a:endParaRPr>
          </a:p>
          <a:p>
            <a:pPr marL="354965" marR="5080" indent="-342900">
              <a:spcBef>
                <a:spcPts val="720"/>
              </a:spcBef>
              <a:buSzPct val="76666"/>
              <a:buFont typeface="Arial"/>
              <a:buChar char="■"/>
              <a:tabLst>
                <a:tab pos="355600" algn="l"/>
                <a:tab pos="3395979" algn="l"/>
              </a:tabLst>
            </a:pPr>
            <a:r>
              <a:rPr sz="3000" dirty="0">
                <a:solidFill>
                  <a:schemeClr val="bg1"/>
                </a:solidFill>
                <a:latin typeface="Times New Roman"/>
                <a:cs typeface="Times New Roman"/>
              </a:rPr>
              <a:t>Expert</a:t>
            </a:r>
            <a:r>
              <a:rPr sz="3000" spc="45" dirty="0">
                <a:solidFill>
                  <a:schemeClr val="bg1"/>
                </a:solidFill>
                <a:latin typeface="Times New Roman"/>
                <a:cs typeface="Times New Roman"/>
              </a:rPr>
              <a:t> </a:t>
            </a:r>
            <a:r>
              <a:rPr sz="3000" dirty="0">
                <a:solidFill>
                  <a:schemeClr val="bg1"/>
                </a:solidFill>
                <a:latin typeface="Times New Roman"/>
                <a:cs typeface="Times New Roman"/>
              </a:rPr>
              <a:t>systems</a:t>
            </a:r>
            <a:r>
              <a:rPr sz="3000" spc="45" dirty="0">
                <a:solidFill>
                  <a:schemeClr val="bg1"/>
                </a:solidFill>
                <a:latin typeface="Times New Roman"/>
                <a:cs typeface="Times New Roman"/>
              </a:rPr>
              <a:t> </a:t>
            </a:r>
            <a:r>
              <a:rPr sz="3000" dirty="0">
                <a:solidFill>
                  <a:schemeClr val="bg1"/>
                </a:solidFill>
                <a:latin typeface="Times New Roman"/>
                <a:cs typeface="Times New Roman"/>
              </a:rPr>
              <a:t>employ</a:t>
            </a:r>
            <a:r>
              <a:rPr sz="3000" spc="45" dirty="0">
                <a:solidFill>
                  <a:schemeClr val="bg1"/>
                </a:solidFill>
                <a:latin typeface="Times New Roman"/>
                <a:cs typeface="Times New Roman"/>
              </a:rPr>
              <a:t> </a:t>
            </a:r>
            <a:r>
              <a:rPr sz="3000" dirty="0">
                <a:solidFill>
                  <a:srgbClr val="FF0000"/>
                </a:solidFill>
                <a:latin typeface="Times New Roman"/>
                <a:cs typeface="Times New Roman"/>
              </a:rPr>
              <a:t>symbolic</a:t>
            </a:r>
            <a:r>
              <a:rPr sz="3000" spc="50" dirty="0">
                <a:solidFill>
                  <a:srgbClr val="FF0000"/>
                </a:solidFill>
                <a:latin typeface="Times New Roman"/>
                <a:cs typeface="Times New Roman"/>
              </a:rPr>
              <a:t> </a:t>
            </a:r>
            <a:r>
              <a:rPr sz="3000" spc="85" dirty="0">
                <a:solidFill>
                  <a:srgbClr val="FF0000"/>
                </a:solidFill>
                <a:latin typeface="Times New Roman"/>
                <a:cs typeface="Times New Roman"/>
              </a:rPr>
              <a:t>reasoning</a:t>
            </a:r>
            <a:r>
              <a:rPr sz="3000" spc="50" dirty="0">
                <a:solidFill>
                  <a:srgbClr val="FF0000"/>
                </a:solidFill>
                <a:latin typeface="Times New Roman"/>
                <a:cs typeface="Times New Roman"/>
              </a:rPr>
              <a:t> </a:t>
            </a:r>
            <a:r>
              <a:rPr sz="3000" spc="-20" dirty="0">
                <a:solidFill>
                  <a:schemeClr val="bg1"/>
                </a:solidFill>
                <a:latin typeface="Times New Roman"/>
                <a:cs typeface="Times New Roman"/>
              </a:rPr>
              <a:t>when </a:t>
            </a:r>
            <a:r>
              <a:rPr sz="3000" dirty="0">
                <a:solidFill>
                  <a:schemeClr val="bg1"/>
                </a:solidFill>
                <a:latin typeface="Times New Roman"/>
                <a:cs typeface="Times New Roman"/>
              </a:rPr>
              <a:t>solving</a:t>
            </a:r>
            <a:r>
              <a:rPr sz="3000" spc="-25" dirty="0">
                <a:solidFill>
                  <a:schemeClr val="bg1"/>
                </a:solidFill>
                <a:latin typeface="Times New Roman"/>
                <a:cs typeface="Times New Roman"/>
              </a:rPr>
              <a:t> </a:t>
            </a:r>
            <a:r>
              <a:rPr sz="3000" dirty="0">
                <a:solidFill>
                  <a:schemeClr val="bg1"/>
                </a:solidFill>
                <a:latin typeface="Times New Roman"/>
                <a:cs typeface="Times New Roman"/>
              </a:rPr>
              <a:t>a</a:t>
            </a:r>
            <a:r>
              <a:rPr sz="3000" spc="-10" dirty="0">
                <a:solidFill>
                  <a:schemeClr val="bg1"/>
                </a:solidFill>
                <a:latin typeface="Times New Roman"/>
                <a:cs typeface="Times New Roman"/>
              </a:rPr>
              <a:t> problem.</a:t>
            </a:r>
            <a:r>
              <a:rPr sz="3000" dirty="0">
                <a:solidFill>
                  <a:schemeClr val="bg1"/>
                </a:solidFill>
                <a:latin typeface="Times New Roman"/>
                <a:cs typeface="Times New Roman"/>
              </a:rPr>
              <a:t>	Symbols</a:t>
            </a:r>
            <a:r>
              <a:rPr sz="3000" spc="-35" dirty="0">
                <a:solidFill>
                  <a:schemeClr val="bg1"/>
                </a:solidFill>
                <a:latin typeface="Times New Roman"/>
                <a:cs typeface="Times New Roman"/>
              </a:rPr>
              <a:t> </a:t>
            </a:r>
            <a:r>
              <a:rPr sz="3000" dirty="0">
                <a:solidFill>
                  <a:schemeClr val="bg1"/>
                </a:solidFill>
                <a:latin typeface="Times New Roman"/>
                <a:cs typeface="Times New Roman"/>
              </a:rPr>
              <a:t>are</a:t>
            </a:r>
            <a:r>
              <a:rPr sz="3000" spc="-15" dirty="0">
                <a:solidFill>
                  <a:schemeClr val="bg1"/>
                </a:solidFill>
                <a:latin typeface="Times New Roman"/>
                <a:cs typeface="Times New Roman"/>
              </a:rPr>
              <a:t> </a:t>
            </a:r>
            <a:r>
              <a:rPr sz="3000" dirty="0">
                <a:solidFill>
                  <a:schemeClr val="bg1"/>
                </a:solidFill>
                <a:latin typeface="Times New Roman"/>
                <a:cs typeface="Times New Roman"/>
              </a:rPr>
              <a:t>used</a:t>
            </a:r>
            <a:r>
              <a:rPr sz="3000" spc="-20" dirty="0">
                <a:solidFill>
                  <a:schemeClr val="bg1"/>
                </a:solidFill>
                <a:latin typeface="Times New Roman"/>
                <a:cs typeface="Times New Roman"/>
              </a:rPr>
              <a:t> </a:t>
            </a:r>
            <a:r>
              <a:rPr sz="3000" dirty="0">
                <a:solidFill>
                  <a:schemeClr val="bg1"/>
                </a:solidFill>
                <a:latin typeface="Times New Roman"/>
                <a:cs typeface="Times New Roman"/>
              </a:rPr>
              <a:t>to</a:t>
            </a:r>
            <a:r>
              <a:rPr sz="3000" spc="-15" dirty="0">
                <a:solidFill>
                  <a:schemeClr val="bg1"/>
                </a:solidFill>
                <a:latin typeface="Times New Roman"/>
                <a:cs typeface="Times New Roman"/>
              </a:rPr>
              <a:t> </a:t>
            </a:r>
            <a:r>
              <a:rPr sz="3000" spc="-10" dirty="0">
                <a:solidFill>
                  <a:schemeClr val="bg1"/>
                </a:solidFill>
                <a:latin typeface="Times New Roman"/>
                <a:cs typeface="Times New Roman"/>
              </a:rPr>
              <a:t>represent </a:t>
            </a:r>
            <a:r>
              <a:rPr sz="3000" dirty="0">
                <a:solidFill>
                  <a:schemeClr val="bg1"/>
                </a:solidFill>
                <a:latin typeface="Times New Roman"/>
                <a:cs typeface="Times New Roman"/>
              </a:rPr>
              <a:t>different</a:t>
            </a:r>
            <a:r>
              <a:rPr sz="3000" spc="-20" dirty="0">
                <a:solidFill>
                  <a:schemeClr val="bg1"/>
                </a:solidFill>
                <a:latin typeface="Times New Roman"/>
                <a:cs typeface="Times New Roman"/>
              </a:rPr>
              <a:t> </a:t>
            </a:r>
            <a:r>
              <a:rPr sz="3000" dirty="0">
                <a:solidFill>
                  <a:schemeClr val="bg1"/>
                </a:solidFill>
                <a:latin typeface="Times New Roman"/>
                <a:cs typeface="Times New Roman"/>
              </a:rPr>
              <a:t>types</a:t>
            </a:r>
            <a:r>
              <a:rPr sz="3000" spc="-20" dirty="0">
                <a:solidFill>
                  <a:schemeClr val="bg1"/>
                </a:solidFill>
                <a:latin typeface="Times New Roman"/>
                <a:cs typeface="Times New Roman"/>
              </a:rPr>
              <a:t> </a:t>
            </a:r>
            <a:r>
              <a:rPr sz="3000" dirty="0">
                <a:solidFill>
                  <a:schemeClr val="bg1"/>
                </a:solidFill>
                <a:latin typeface="Times New Roman"/>
                <a:cs typeface="Times New Roman"/>
              </a:rPr>
              <a:t>of</a:t>
            </a:r>
            <a:r>
              <a:rPr sz="3000" spc="-20" dirty="0">
                <a:solidFill>
                  <a:schemeClr val="bg1"/>
                </a:solidFill>
                <a:latin typeface="Times New Roman"/>
                <a:cs typeface="Times New Roman"/>
              </a:rPr>
              <a:t> </a:t>
            </a:r>
            <a:r>
              <a:rPr sz="3000" dirty="0">
                <a:solidFill>
                  <a:schemeClr val="bg1"/>
                </a:solidFill>
                <a:latin typeface="Times New Roman"/>
                <a:cs typeface="Times New Roman"/>
              </a:rPr>
              <a:t>knowledge</a:t>
            </a:r>
            <a:r>
              <a:rPr sz="3000" spc="-5" dirty="0">
                <a:solidFill>
                  <a:schemeClr val="bg1"/>
                </a:solidFill>
                <a:latin typeface="Times New Roman"/>
                <a:cs typeface="Times New Roman"/>
              </a:rPr>
              <a:t> </a:t>
            </a:r>
            <a:r>
              <a:rPr sz="3000" dirty="0">
                <a:solidFill>
                  <a:schemeClr val="bg1"/>
                </a:solidFill>
                <a:latin typeface="Times New Roman"/>
                <a:cs typeface="Times New Roman"/>
              </a:rPr>
              <a:t>such</a:t>
            </a:r>
            <a:r>
              <a:rPr sz="3000" spc="-15" dirty="0">
                <a:solidFill>
                  <a:schemeClr val="bg1"/>
                </a:solidFill>
                <a:latin typeface="Times New Roman"/>
                <a:cs typeface="Times New Roman"/>
              </a:rPr>
              <a:t> </a:t>
            </a:r>
            <a:r>
              <a:rPr sz="3000" dirty="0">
                <a:solidFill>
                  <a:schemeClr val="bg1"/>
                </a:solidFill>
                <a:latin typeface="Times New Roman"/>
                <a:cs typeface="Times New Roman"/>
              </a:rPr>
              <a:t>as</a:t>
            </a:r>
            <a:r>
              <a:rPr sz="3000" spc="-20" dirty="0">
                <a:solidFill>
                  <a:schemeClr val="bg1"/>
                </a:solidFill>
                <a:latin typeface="Times New Roman"/>
                <a:cs typeface="Times New Roman"/>
              </a:rPr>
              <a:t> </a:t>
            </a:r>
            <a:r>
              <a:rPr sz="3000" spc="-10" dirty="0">
                <a:solidFill>
                  <a:schemeClr val="bg1"/>
                </a:solidFill>
                <a:latin typeface="Times New Roman"/>
                <a:cs typeface="Times New Roman"/>
              </a:rPr>
              <a:t>facts, </a:t>
            </a:r>
            <a:r>
              <a:rPr sz="3000" dirty="0">
                <a:solidFill>
                  <a:schemeClr val="bg1"/>
                </a:solidFill>
                <a:latin typeface="Times New Roman"/>
                <a:cs typeface="Times New Roman"/>
              </a:rPr>
              <a:t>concepts</a:t>
            </a:r>
            <a:r>
              <a:rPr sz="3000" spc="-10" dirty="0">
                <a:solidFill>
                  <a:schemeClr val="bg1"/>
                </a:solidFill>
                <a:latin typeface="Times New Roman"/>
                <a:cs typeface="Times New Roman"/>
              </a:rPr>
              <a:t> </a:t>
            </a:r>
            <a:r>
              <a:rPr sz="3000" dirty="0">
                <a:solidFill>
                  <a:schemeClr val="bg1"/>
                </a:solidFill>
                <a:latin typeface="Times New Roman"/>
                <a:cs typeface="Times New Roman"/>
              </a:rPr>
              <a:t>and</a:t>
            </a:r>
            <a:r>
              <a:rPr sz="3000" spc="-15" dirty="0">
                <a:solidFill>
                  <a:schemeClr val="bg1"/>
                </a:solidFill>
                <a:latin typeface="Times New Roman"/>
                <a:cs typeface="Times New Roman"/>
              </a:rPr>
              <a:t> </a:t>
            </a:r>
            <a:r>
              <a:rPr sz="3000" spc="-10" dirty="0">
                <a:solidFill>
                  <a:schemeClr val="bg1"/>
                </a:solidFill>
                <a:latin typeface="Times New Roman"/>
                <a:cs typeface="Times New Roman"/>
              </a:rPr>
              <a:t>rules.</a:t>
            </a:r>
            <a:endParaRPr sz="3000" dirty="0">
              <a:solidFill>
                <a:schemeClr val="bg1"/>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med" p14:dur="700" advTm="221999">
        <p:fade/>
      </p:transition>
    </mc:Choice>
    <mc:Fallback xmlns="">
      <p:transition spd="med" advTm="221999">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0" y="650875"/>
            <a:ext cx="7931150" cy="749300"/>
          </a:xfrm>
          <a:prstGeom prst="rect">
            <a:avLst/>
          </a:prstGeom>
        </p:spPr>
        <p:txBody>
          <a:bodyPr vert="horz" wrap="square" lIns="0" tIns="188849" rIns="0" bIns="0" rtlCol="0" anchor="ctr">
            <a:spAutoFit/>
          </a:bodyPr>
          <a:lstStyle/>
          <a:p>
            <a:pPr marL="103505">
              <a:lnSpc>
                <a:spcPct val="100000"/>
              </a:lnSpc>
              <a:spcBef>
                <a:spcPts val="95"/>
              </a:spcBef>
            </a:pPr>
            <a:r>
              <a:rPr spc="210" dirty="0"/>
              <a:t>Can</a:t>
            </a:r>
            <a:r>
              <a:rPr spc="-10" dirty="0"/>
              <a:t> </a:t>
            </a:r>
            <a:r>
              <a:rPr spc="140" dirty="0"/>
              <a:t>expert</a:t>
            </a:r>
            <a:r>
              <a:rPr dirty="0"/>
              <a:t> </a:t>
            </a:r>
            <a:r>
              <a:rPr spc="60" dirty="0"/>
              <a:t>systems</a:t>
            </a:r>
            <a:r>
              <a:rPr spc="10" dirty="0"/>
              <a:t> </a:t>
            </a:r>
            <a:r>
              <a:rPr spc="155" dirty="0"/>
              <a:t>make</a:t>
            </a:r>
            <a:r>
              <a:rPr spc="15" dirty="0"/>
              <a:t> </a:t>
            </a:r>
            <a:r>
              <a:rPr spc="105" dirty="0"/>
              <a:t>mistakes?</a:t>
            </a:r>
          </a:p>
        </p:txBody>
      </p:sp>
      <p:sp>
        <p:nvSpPr>
          <p:cNvPr id="3" name="object 3"/>
          <p:cNvSpPr txBox="1"/>
          <p:nvPr/>
        </p:nvSpPr>
        <p:spPr>
          <a:xfrm>
            <a:off x="2642615" y="1695703"/>
            <a:ext cx="8446770" cy="4140200"/>
          </a:xfrm>
          <a:prstGeom prst="rect">
            <a:avLst/>
          </a:prstGeom>
        </p:spPr>
        <p:txBody>
          <a:bodyPr vert="horz" wrap="square" lIns="0" tIns="12700" rIns="0" bIns="0" rtlCol="0">
            <a:spAutoFit/>
          </a:bodyPr>
          <a:lstStyle/>
          <a:p>
            <a:pPr marL="354965" marR="5080" indent="-342900">
              <a:spcBef>
                <a:spcPts val="100"/>
              </a:spcBef>
              <a:buSzPct val="76666"/>
              <a:buFont typeface="Arial"/>
              <a:buChar char="■"/>
              <a:tabLst>
                <a:tab pos="355600" algn="l"/>
                <a:tab pos="2900680" algn="l"/>
                <a:tab pos="3340735" algn="l"/>
                <a:tab pos="5051425" algn="l"/>
              </a:tabLst>
            </a:pPr>
            <a:r>
              <a:rPr sz="3000" dirty="0">
                <a:solidFill>
                  <a:schemeClr val="bg1"/>
                </a:solidFill>
                <a:latin typeface="Times New Roman"/>
                <a:cs typeface="Times New Roman"/>
              </a:rPr>
              <a:t>Even</a:t>
            </a:r>
            <a:r>
              <a:rPr sz="3000" spc="-25" dirty="0">
                <a:solidFill>
                  <a:schemeClr val="bg1"/>
                </a:solidFill>
                <a:latin typeface="Times New Roman"/>
                <a:cs typeface="Times New Roman"/>
              </a:rPr>
              <a:t> </a:t>
            </a:r>
            <a:r>
              <a:rPr sz="3000" dirty="0">
                <a:solidFill>
                  <a:schemeClr val="bg1"/>
                </a:solidFill>
                <a:latin typeface="Times New Roman"/>
                <a:cs typeface="Times New Roman"/>
              </a:rPr>
              <a:t>a</a:t>
            </a:r>
            <a:r>
              <a:rPr sz="3000" spc="-10" dirty="0">
                <a:solidFill>
                  <a:schemeClr val="bg1"/>
                </a:solidFill>
                <a:latin typeface="Times New Roman"/>
                <a:cs typeface="Times New Roman"/>
              </a:rPr>
              <a:t> </a:t>
            </a:r>
            <a:r>
              <a:rPr sz="3000" dirty="0">
                <a:solidFill>
                  <a:schemeClr val="bg1"/>
                </a:solidFill>
                <a:latin typeface="Times New Roman"/>
                <a:cs typeface="Times New Roman"/>
              </a:rPr>
              <a:t>brilliant</a:t>
            </a:r>
            <a:r>
              <a:rPr sz="3000" spc="-15" dirty="0">
                <a:solidFill>
                  <a:schemeClr val="bg1"/>
                </a:solidFill>
                <a:latin typeface="Times New Roman"/>
                <a:cs typeface="Times New Roman"/>
              </a:rPr>
              <a:t> </a:t>
            </a:r>
            <a:r>
              <a:rPr sz="3000" dirty="0">
                <a:solidFill>
                  <a:schemeClr val="bg1"/>
                </a:solidFill>
                <a:latin typeface="Times New Roman"/>
                <a:cs typeface="Times New Roman"/>
              </a:rPr>
              <a:t>expert</a:t>
            </a:r>
            <a:r>
              <a:rPr sz="3000" spc="-15" dirty="0">
                <a:solidFill>
                  <a:schemeClr val="bg1"/>
                </a:solidFill>
                <a:latin typeface="Times New Roman"/>
                <a:cs typeface="Times New Roman"/>
              </a:rPr>
              <a:t> </a:t>
            </a:r>
            <a:r>
              <a:rPr sz="3000" dirty="0">
                <a:solidFill>
                  <a:schemeClr val="bg1"/>
                </a:solidFill>
                <a:latin typeface="Times New Roman"/>
                <a:cs typeface="Times New Roman"/>
              </a:rPr>
              <a:t>is</a:t>
            </a:r>
            <a:r>
              <a:rPr sz="3000" spc="-15" dirty="0">
                <a:solidFill>
                  <a:schemeClr val="bg1"/>
                </a:solidFill>
                <a:latin typeface="Times New Roman"/>
                <a:cs typeface="Times New Roman"/>
              </a:rPr>
              <a:t> </a:t>
            </a:r>
            <a:r>
              <a:rPr sz="3000" dirty="0">
                <a:solidFill>
                  <a:schemeClr val="bg1"/>
                </a:solidFill>
                <a:latin typeface="Times New Roman"/>
                <a:cs typeface="Times New Roman"/>
              </a:rPr>
              <a:t>only a</a:t>
            </a:r>
            <a:r>
              <a:rPr sz="3000" spc="-10" dirty="0">
                <a:solidFill>
                  <a:schemeClr val="bg1"/>
                </a:solidFill>
                <a:latin typeface="Times New Roman"/>
                <a:cs typeface="Times New Roman"/>
              </a:rPr>
              <a:t> </a:t>
            </a:r>
            <a:r>
              <a:rPr sz="3000" dirty="0">
                <a:solidFill>
                  <a:schemeClr val="bg1"/>
                </a:solidFill>
                <a:latin typeface="Times New Roman"/>
                <a:cs typeface="Times New Roman"/>
              </a:rPr>
              <a:t>human</a:t>
            </a:r>
            <a:r>
              <a:rPr sz="3000" spc="-10" dirty="0">
                <a:solidFill>
                  <a:schemeClr val="bg1"/>
                </a:solidFill>
                <a:latin typeface="Times New Roman"/>
                <a:cs typeface="Times New Roman"/>
              </a:rPr>
              <a:t> </a:t>
            </a:r>
            <a:r>
              <a:rPr sz="3000" dirty="0">
                <a:solidFill>
                  <a:schemeClr val="bg1"/>
                </a:solidFill>
                <a:latin typeface="Times New Roman"/>
                <a:cs typeface="Times New Roman"/>
              </a:rPr>
              <a:t>and</a:t>
            </a:r>
            <a:r>
              <a:rPr sz="3000" spc="-10" dirty="0">
                <a:solidFill>
                  <a:schemeClr val="bg1"/>
                </a:solidFill>
                <a:latin typeface="Times New Roman"/>
                <a:cs typeface="Times New Roman"/>
              </a:rPr>
              <a:t> </a:t>
            </a:r>
            <a:r>
              <a:rPr sz="3000" dirty="0">
                <a:solidFill>
                  <a:schemeClr val="bg1"/>
                </a:solidFill>
                <a:latin typeface="Times New Roman"/>
                <a:cs typeface="Times New Roman"/>
              </a:rPr>
              <a:t>thus</a:t>
            </a:r>
            <a:r>
              <a:rPr sz="3000" spc="-15" dirty="0">
                <a:solidFill>
                  <a:schemeClr val="bg1"/>
                </a:solidFill>
                <a:latin typeface="Times New Roman"/>
                <a:cs typeface="Times New Roman"/>
              </a:rPr>
              <a:t> </a:t>
            </a:r>
            <a:r>
              <a:rPr sz="3000" spc="-25" dirty="0">
                <a:solidFill>
                  <a:schemeClr val="bg1"/>
                </a:solidFill>
                <a:latin typeface="Times New Roman"/>
                <a:cs typeface="Times New Roman"/>
              </a:rPr>
              <a:t>can </a:t>
            </a:r>
            <a:r>
              <a:rPr sz="3000" dirty="0">
                <a:solidFill>
                  <a:schemeClr val="bg1"/>
                </a:solidFill>
                <a:latin typeface="Times New Roman"/>
                <a:cs typeface="Times New Roman"/>
              </a:rPr>
              <a:t>make</a:t>
            </a:r>
            <a:r>
              <a:rPr sz="3000" spc="-10" dirty="0">
                <a:solidFill>
                  <a:schemeClr val="bg1"/>
                </a:solidFill>
                <a:latin typeface="Times New Roman"/>
                <a:cs typeface="Times New Roman"/>
              </a:rPr>
              <a:t> mistakes.</a:t>
            </a:r>
            <a:r>
              <a:rPr sz="3000" dirty="0">
                <a:solidFill>
                  <a:schemeClr val="bg1"/>
                </a:solidFill>
                <a:latin typeface="Times New Roman"/>
                <a:cs typeface="Times New Roman"/>
              </a:rPr>
              <a:t>	This</a:t>
            </a:r>
            <a:r>
              <a:rPr sz="3000" spc="-35" dirty="0">
                <a:solidFill>
                  <a:schemeClr val="bg1"/>
                </a:solidFill>
                <a:latin typeface="Times New Roman"/>
                <a:cs typeface="Times New Roman"/>
              </a:rPr>
              <a:t> </a:t>
            </a:r>
            <a:r>
              <a:rPr sz="3000" dirty="0">
                <a:solidFill>
                  <a:schemeClr val="bg1"/>
                </a:solidFill>
                <a:latin typeface="Times New Roman"/>
                <a:cs typeface="Times New Roman"/>
              </a:rPr>
              <a:t>suggests</a:t>
            </a:r>
            <a:r>
              <a:rPr sz="3000" spc="-20" dirty="0">
                <a:solidFill>
                  <a:schemeClr val="bg1"/>
                </a:solidFill>
                <a:latin typeface="Times New Roman"/>
                <a:cs typeface="Times New Roman"/>
              </a:rPr>
              <a:t> </a:t>
            </a:r>
            <a:r>
              <a:rPr sz="3000" dirty="0">
                <a:solidFill>
                  <a:schemeClr val="bg1"/>
                </a:solidFill>
                <a:latin typeface="Times New Roman"/>
                <a:cs typeface="Times New Roman"/>
              </a:rPr>
              <a:t>that</a:t>
            </a:r>
            <a:r>
              <a:rPr sz="3000" spc="-25" dirty="0">
                <a:solidFill>
                  <a:schemeClr val="bg1"/>
                </a:solidFill>
                <a:latin typeface="Times New Roman"/>
                <a:cs typeface="Times New Roman"/>
              </a:rPr>
              <a:t> </a:t>
            </a:r>
            <a:r>
              <a:rPr sz="3000" dirty="0">
                <a:solidFill>
                  <a:schemeClr val="bg1"/>
                </a:solidFill>
                <a:latin typeface="Times New Roman"/>
                <a:cs typeface="Times New Roman"/>
              </a:rPr>
              <a:t>an</a:t>
            </a:r>
            <a:r>
              <a:rPr sz="3000" spc="-15" dirty="0">
                <a:solidFill>
                  <a:schemeClr val="bg1"/>
                </a:solidFill>
                <a:latin typeface="Times New Roman"/>
                <a:cs typeface="Times New Roman"/>
              </a:rPr>
              <a:t> </a:t>
            </a:r>
            <a:r>
              <a:rPr sz="3000" dirty="0">
                <a:solidFill>
                  <a:schemeClr val="bg1"/>
                </a:solidFill>
                <a:latin typeface="Times New Roman"/>
                <a:cs typeface="Times New Roman"/>
              </a:rPr>
              <a:t>expert</a:t>
            </a:r>
            <a:r>
              <a:rPr sz="3000" spc="-20" dirty="0">
                <a:solidFill>
                  <a:schemeClr val="bg1"/>
                </a:solidFill>
                <a:latin typeface="Times New Roman"/>
                <a:cs typeface="Times New Roman"/>
              </a:rPr>
              <a:t> </a:t>
            </a:r>
            <a:r>
              <a:rPr sz="3000" spc="-10" dirty="0">
                <a:solidFill>
                  <a:schemeClr val="bg1"/>
                </a:solidFill>
                <a:latin typeface="Times New Roman"/>
                <a:cs typeface="Times New Roman"/>
              </a:rPr>
              <a:t>system </a:t>
            </a:r>
            <a:r>
              <a:rPr sz="3000" dirty="0">
                <a:solidFill>
                  <a:schemeClr val="bg1"/>
                </a:solidFill>
                <a:latin typeface="Times New Roman"/>
                <a:cs typeface="Times New Roman"/>
              </a:rPr>
              <a:t>built</a:t>
            </a:r>
            <a:r>
              <a:rPr sz="3000" spc="-10" dirty="0">
                <a:solidFill>
                  <a:schemeClr val="bg1"/>
                </a:solidFill>
                <a:latin typeface="Times New Roman"/>
                <a:cs typeface="Times New Roman"/>
              </a:rPr>
              <a:t> </a:t>
            </a:r>
            <a:r>
              <a:rPr sz="3000" dirty="0">
                <a:solidFill>
                  <a:schemeClr val="bg1"/>
                </a:solidFill>
                <a:latin typeface="Times New Roman"/>
                <a:cs typeface="Times New Roman"/>
              </a:rPr>
              <a:t>to</a:t>
            </a:r>
            <a:r>
              <a:rPr sz="3000" spc="-5" dirty="0">
                <a:solidFill>
                  <a:schemeClr val="bg1"/>
                </a:solidFill>
                <a:latin typeface="Times New Roman"/>
                <a:cs typeface="Times New Roman"/>
              </a:rPr>
              <a:t> </a:t>
            </a:r>
            <a:r>
              <a:rPr sz="3000" dirty="0">
                <a:solidFill>
                  <a:schemeClr val="bg1"/>
                </a:solidFill>
                <a:latin typeface="Times New Roman"/>
                <a:cs typeface="Times New Roman"/>
              </a:rPr>
              <a:t>perform</a:t>
            </a:r>
            <a:r>
              <a:rPr sz="3000" spc="-10" dirty="0">
                <a:solidFill>
                  <a:schemeClr val="bg1"/>
                </a:solidFill>
                <a:latin typeface="Times New Roman"/>
                <a:cs typeface="Times New Roman"/>
              </a:rPr>
              <a:t> </a:t>
            </a:r>
            <a:r>
              <a:rPr sz="3000" dirty="0">
                <a:solidFill>
                  <a:schemeClr val="bg1"/>
                </a:solidFill>
                <a:latin typeface="Times New Roman"/>
                <a:cs typeface="Times New Roman"/>
              </a:rPr>
              <a:t>at</a:t>
            </a:r>
            <a:r>
              <a:rPr sz="3000" spc="-10" dirty="0">
                <a:solidFill>
                  <a:schemeClr val="bg1"/>
                </a:solidFill>
                <a:latin typeface="Times New Roman"/>
                <a:cs typeface="Times New Roman"/>
              </a:rPr>
              <a:t> </a:t>
            </a:r>
            <a:r>
              <a:rPr sz="3000" dirty="0">
                <a:solidFill>
                  <a:schemeClr val="bg1"/>
                </a:solidFill>
                <a:latin typeface="Times New Roman"/>
                <a:cs typeface="Times New Roman"/>
              </a:rPr>
              <a:t>a</a:t>
            </a:r>
            <a:r>
              <a:rPr sz="3000" spc="-10" dirty="0">
                <a:solidFill>
                  <a:schemeClr val="bg1"/>
                </a:solidFill>
                <a:latin typeface="Times New Roman"/>
                <a:cs typeface="Times New Roman"/>
              </a:rPr>
              <a:t> </a:t>
            </a:r>
            <a:r>
              <a:rPr sz="3000" dirty="0">
                <a:solidFill>
                  <a:schemeClr val="bg1"/>
                </a:solidFill>
                <a:latin typeface="Times New Roman"/>
                <a:cs typeface="Times New Roman"/>
              </a:rPr>
              <a:t>human</a:t>
            </a:r>
            <a:r>
              <a:rPr sz="3000" spc="-5" dirty="0">
                <a:solidFill>
                  <a:schemeClr val="bg1"/>
                </a:solidFill>
                <a:latin typeface="Times New Roman"/>
                <a:cs typeface="Times New Roman"/>
              </a:rPr>
              <a:t> </a:t>
            </a:r>
            <a:r>
              <a:rPr sz="3000" dirty="0">
                <a:solidFill>
                  <a:schemeClr val="bg1"/>
                </a:solidFill>
                <a:latin typeface="Times New Roman"/>
                <a:cs typeface="Times New Roman"/>
              </a:rPr>
              <a:t>expert</a:t>
            </a:r>
            <a:r>
              <a:rPr sz="3000" spc="-10" dirty="0">
                <a:solidFill>
                  <a:schemeClr val="bg1"/>
                </a:solidFill>
                <a:latin typeface="Times New Roman"/>
                <a:cs typeface="Times New Roman"/>
              </a:rPr>
              <a:t> </a:t>
            </a:r>
            <a:r>
              <a:rPr sz="3000" dirty="0">
                <a:solidFill>
                  <a:schemeClr val="bg1"/>
                </a:solidFill>
                <a:latin typeface="Times New Roman"/>
                <a:cs typeface="Times New Roman"/>
              </a:rPr>
              <a:t>level</a:t>
            </a:r>
            <a:r>
              <a:rPr sz="3000" spc="-10" dirty="0">
                <a:solidFill>
                  <a:schemeClr val="bg1"/>
                </a:solidFill>
                <a:latin typeface="Times New Roman"/>
                <a:cs typeface="Times New Roman"/>
              </a:rPr>
              <a:t> </a:t>
            </a:r>
            <a:r>
              <a:rPr sz="3000" dirty="0">
                <a:solidFill>
                  <a:schemeClr val="bg1"/>
                </a:solidFill>
                <a:latin typeface="Times New Roman"/>
                <a:cs typeface="Times New Roman"/>
              </a:rPr>
              <a:t>also</a:t>
            </a:r>
            <a:r>
              <a:rPr sz="3000" spc="-5" dirty="0">
                <a:solidFill>
                  <a:schemeClr val="bg1"/>
                </a:solidFill>
                <a:latin typeface="Times New Roman"/>
                <a:cs typeface="Times New Roman"/>
              </a:rPr>
              <a:t> </a:t>
            </a:r>
            <a:r>
              <a:rPr sz="3000" spc="-10" dirty="0">
                <a:solidFill>
                  <a:schemeClr val="bg1"/>
                </a:solidFill>
                <a:latin typeface="Times New Roman"/>
                <a:cs typeface="Times New Roman"/>
              </a:rPr>
              <a:t>should </a:t>
            </a:r>
            <a:r>
              <a:rPr sz="3000" dirty="0">
                <a:solidFill>
                  <a:schemeClr val="bg1"/>
                </a:solidFill>
                <a:latin typeface="Times New Roman"/>
                <a:cs typeface="Times New Roman"/>
              </a:rPr>
              <a:t>be</a:t>
            </a:r>
            <a:r>
              <a:rPr sz="3000" spc="-20" dirty="0">
                <a:solidFill>
                  <a:schemeClr val="bg1"/>
                </a:solidFill>
                <a:latin typeface="Times New Roman"/>
                <a:cs typeface="Times New Roman"/>
              </a:rPr>
              <a:t> </a:t>
            </a:r>
            <a:r>
              <a:rPr sz="3000" dirty="0">
                <a:solidFill>
                  <a:schemeClr val="bg1"/>
                </a:solidFill>
                <a:latin typeface="Times New Roman"/>
                <a:cs typeface="Times New Roman"/>
              </a:rPr>
              <a:t>allowed</a:t>
            </a:r>
            <a:r>
              <a:rPr sz="3000" spc="-10" dirty="0">
                <a:solidFill>
                  <a:schemeClr val="bg1"/>
                </a:solidFill>
                <a:latin typeface="Times New Roman"/>
                <a:cs typeface="Times New Roman"/>
              </a:rPr>
              <a:t> </a:t>
            </a:r>
            <a:r>
              <a:rPr sz="3000" dirty="0">
                <a:solidFill>
                  <a:schemeClr val="bg1"/>
                </a:solidFill>
                <a:latin typeface="Times New Roman"/>
                <a:cs typeface="Times New Roman"/>
              </a:rPr>
              <a:t>to</a:t>
            </a:r>
            <a:r>
              <a:rPr sz="3000" spc="-10" dirty="0">
                <a:solidFill>
                  <a:schemeClr val="bg1"/>
                </a:solidFill>
                <a:latin typeface="Times New Roman"/>
                <a:cs typeface="Times New Roman"/>
              </a:rPr>
              <a:t> </a:t>
            </a:r>
            <a:r>
              <a:rPr sz="3000" dirty="0">
                <a:solidFill>
                  <a:schemeClr val="bg1"/>
                </a:solidFill>
                <a:latin typeface="Times New Roman"/>
                <a:cs typeface="Times New Roman"/>
              </a:rPr>
              <a:t>make</a:t>
            </a:r>
            <a:r>
              <a:rPr sz="3000" spc="5" dirty="0">
                <a:solidFill>
                  <a:schemeClr val="bg1"/>
                </a:solidFill>
                <a:latin typeface="Times New Roman"/>
                <a:cs typeface="Times New Roman"/>
              </a:rPr>
              <a:t> </a:t>
            </a:r>
            <a:r>
              <a:rPr sz="3000" spc="-10" dirty="0">
                <a:solidFill>
                  <a:schemeClr val="bg1"/>
                </a:solidFill>
                <a:latin typeface="Times New Roman"/>
                <a:cs typeface="Times New Roman"/>
              </a:rPr>
              <a:t>mistakes.</a:t>
            </a:r>
            <a:r>
              <a:rPr sz="3000" dirty="0">
                <a:solidFill>
                  <a:schemeClr val="bg1"/>
                </a:solidFill>
                <a:latin typeface="Times New Roman"/>
                <a:cs typeface="Times New Roman"/>
              </a:rPr>
              <a:t>	But</a:t>
            </a:r>
            <a:r>
              <a:rPr sz="3000" spc="-35" dirty="0">
                <a:solidFill>
                  <a:schemeClr val="bg1"/>
                </a:solidFill>
                <a:latin typeface="Times New Roman"/>
                <a:cs typeface="Times New Roman"/>
              </a:rPr>
              <a:t> </a:t>
            </a:r>
            <a:r>
              <a:rPr sz="3000" dirty="0">
                <a:solidFill>
                  <a:schemeClr val="bg1"/>
                </a:solidFill>
                <a:latin typeface="Times New Roman"/>
                <a:cs typeface="Times New Roman"/>
              </a:rPr>
              <a:t>we</a:t>
            </a:r>
            <a:r>
              <a:rPr sz="3000" spc="-10" dirty="0">
                <a:solidFill>
                  <a:schemeClr val="bg1"/>
                </a:solidFill>
                <a:latin typeface="Times New Roman"/>
                <a:cs typeface="Times New Roman"/>
              </a:rPr>
              <a:t> </a:t>
            </a:r>
            <a:r>
              <a:rPr sz="3000" dirty="0">
                <a:solidFill>
                  <a:schemeClr val="bg1"/>
                </a:solidFill>
                <a:latin typeface="Times New Roman"/>
                <a:cs typeface="Times New Roman"/>
              </a:rPr>
              <a:t>still</a:t>
            </a:r>
            <a:r>
              <a:rPr sz="3000" spc="-15" dirty="0">
                <a:solidFill>
                  <a:schemeClr val="bg1"/>
                </a:solidFill>
                <a:latin typeface="Times New Roman"/>
                <a:cs typeface="Times New Roman"/>
              </a:rPr>
              <a:t> </a:t>
            </a:r>
            <a:r>
              <a:rPr sz="3000" spc="-10" dirty="0">
                <a:solidFill>
                  <a:schemeClr val="bg1"/>
                </a:solidFill>
                <a:latin typeface="Times New Roman"/>
                <a:cs typeface="Times New Roman"/>
              </a:rPr>
              <a:t>trust </a:t>
            </a:r>
            <a:r>
              <a:rPr sz="3000" dirty="0">
                <a:solidFill>
                  <a:schemeClr val="bg1"/>
                </a:solidFill>
                <a:latin typeface="Times New Roman"/>
                <a:cs typeface="Times New Roman"/>
              </a:rPr>
              <a:t>experts,</a:t>
            </a:r>
            <a:r>
              <a:rPr sz="3000" spc="-15" dirty="0">
                <a:solidFill>
                  <a:schemeClr val="bg1"/>
                </a:solidFill>
                <a:latin typeface="Times New Roman"/>
                <a:cs typeface="Times New Roman"/>
              </a:rPr>
              <a:t> </a:t>
            </a:r>
            <a:r>
              <a:rPr sz="3000" dirty="0">
                <a:solidFill>
                  <a:schemeClr val="bg1"/>
                </a:solidFill>
                <a:latin typeface="Times New Roman"/>
                <a:cs typeface="Times New Roman"/>
              </a:rPr>
              <a:t>even</a:t>
            </a:r>
            <a:r>
              <a:rPr sz="3000" spc="-20" dirty="0">
                <a:solidFill>
                  <a:schemeClr val="bg1"/>
                </a:solidFill>
                <a:latin typeface="Times New Roman"/>
                <a:cs typeface="Times New Roman"/>
              </a:rPr>
              <a:t> </a:t>
            </a:r>
            <a:r>
              <a:rPr sz="3000" dirty="0">
                <a:solidFill>
                  <a:schemeClr val="bg1"/>
                </a:solidFill>
                <a:latin typeface="Times New Roman"/>
                <a:cs typeface="Times New Roman"/>
              </a:rPr>
              <a:t>we</a:t>
            </a:r>
            <a:r>
              <a:rPr sz="3000" spc="-20" dirty="0">
                <a:solidFill>
                  <a:schemeClr val="bg1"/>
                </a:solidFill>
                <a:latin typeface="Times New Roman"/>
                <a:cs typeface="Times New Roman"/>
              </a:rPr>
              <a:t> </a:t>
            </a:r>
            <a:r>
              <a:rPr sz="3000" dirty="0">
                <a:solidFill>
                  <a:schemeClr val="bg1"/>
                </a:solidFill>
                <a:latin typeface="Times New Roman"/>
                <a:cs typeface="Times New Roman"/>
              </a:rPr>
              <a:t>recognise</a:t>
            </a:r>
            <a:r>
              <a:rPr sz="3000" spc="-25" dirty="0">
                <a:solidFill>
                  <a:schemeClr val="bg1"/>
                </a:solidFill>
                <a:latin typeface="Times New Roman"/>
                <a:cs typeface="Times New Roman"/>
              </a:rPr>
              <a:t> </a:t>
            </a:r>
            <a:r>
              <a:rPr sz="3000" dirty="0">
                <a:solidFill>
                  <a:schemeClr val="bg1"/>
                </a:solidFill>
                <a:latin typeface="Times New Roman"/>
                <a:cs typeface="Times New Roman"/>
              </a:rPr>
              <a:t>that</a:t>
            </a:r>
            <a:r>
              <a:rPr sz="3000" spc="-10" dirty="0">
                <a:solidFill>
                  <a:schemeClr val="bg1"/>
                </a:solidFill>
                <a:latin typeface="Times New Roman"/>
                <a:cs typeface="Times New Roman"/>
              </a:rPr>
              <a:t> </a:t>
            </a:r>
            <a:r>
              <a:rPr sz="3000" dirty="0">
                <a:solidFill>
                  <a:schemeClr val="bg1"/>
                </a:solidFill>
                <a:latin typeface="Times New Roman"/>
                <a:cs typeface="Times New Roman"/>
              </a:rPr>
              <a:t>their</a:t>
            </a:r>
            <a:r>
              <a:rPr sz="3000" spc="-25" dirty="0">
                <a:solidFill>
                  <a:schemeClr val="bg1"/>
                </a:solidFill>
                <a:latin typeface="Times New Roman"/>
                <a:cs typeface="Times New Roman"/>
              </a:rPr>
              <a:t> </a:t>
            </a:r>
            <a:r>
              <a:rPr sz="3000" dirty="0">
                <a:solidFill>
                  <a:schemeClr val="bg1"/>
                </a:solidFill>
                <a:latin typeface="Times New Roman"/>
                <a:cs typeface="Times New Roman"/>
              </a:rPr>
              <a:t>judgements</a:t>
            </a:r>
            <a:r>
              <a:rPr sz="3000" spc="-10" dirty="0">
                <a:solidFill>
                  <a:schemeClr val="bg1"/>
                </a:solidFill>
                <a:latin typeface="Times New Roman"/>
                <a:cs typeface="Times New Roman"/>
              </a:rPr>
              <a:t> </a:t>
            </a:r>
            <a:r>
              <a:rPr sz="3000" spc="-25" dirty="0">
                <a:solidFill>
                  <a:schemeClr val="bg1"/>
                </a:solidFill>
                <a:latin typeface="Times New Roman"/>
                <a:cs typeface="Times New Roman"/>
              </a:rPr>
              <a:t>are </a:t>
            </a:r>
            <a:r>
              <a:rPr sz="3000" dirty="0">
                <a:solidFill>
                  <a:schemeClr val="bg1"/>
                </a:solidFill>
                <a:latin typeface="Times New Roman"/>
                <a:cs typeface="Times New Roman"/>
              </a:rPr>
              <a:t>sometimes</a:t>
            </a:r>
            <a:r>
              <a:rPr sz="3000" spc="-15" dirty="0">
                <a:solidFill>
                  <a:schemeClr val="bg1"/>
                </a:solidFill>
                <a:latin typeface="Times New Roman"/>
                <a:cs typeface="Times New Roman"/>
              </a:rPr>
              <a:t> </a:t>
            </a:r>
            <a:r>
              <a:rPr sz="3000" spc="-10" dirty="0">
                <a:solidFill>
                  <a:schemeClr val="bg1"/>
                </a:solidFill>
                <a:latin typeface="Times New Roman"/>
                <a:cs typeface="Times New Roman"/>
              </a:rPr>
              <a:t>wrong.</a:t>
            </a:r>
            <a:r>
              <a:rPr sz="3000" dirty="0">
                <a:solidFill>
                  <a:schemeClr val="bg1"/>
                </a:solidFill>
                <a:latin typeface="Times New Roman"/>
                <a:cs typeface="Times New Roman"/>
              </a:rPr>
              <a:t>	Likewise,</a:t>
            </a:r>
            <a:r>
              <a:rPr sz="3000" spc="-15" dirty="0">
                <a:solidFill>
                  <a:schemeClr val="bg1"/>
                </a:solidFill>
                <a:latin typeface="Times New Roman"/>
                <a:cs typeface="Times New Roman"/>
              </a:rPr>
              <a:t> </a:t>
            </a:r>
            <a:r>
              <a:rPr sz="3000" dirty="0">
                <a:solidFill>
                  <a:schemeClr val="bg1"/>
                </a:solidFill>
                <a:latin typeface="Times New Roman"/>
                <a:cs typeface="Times New Roman"/>
              </a:rPr>
              <a:t>at</a:t>
            </a:r>
            <a:r>
              <a:rPr sz="3000" spc="-20" dirty="0">
                <a:solidFill>
                  <a:schemeClr val="bg1"/>
                </a:solidFill>
                <a:latin typeface="Times New Roman"/>
                <a:cs typeface="Times New Roman"/>
              </a:rPr>
              <a:t> </a:t>
            </a:r>
            <a:r>
              <a:rPr sz="3000" dirty="0">
                <a:solidFill>
                  <a:schemeClr val="bg1"/>
                </a:solidFill>
                <a:latin typeface="Times New Roman"/>
                <a:cs typeface="Times New Roman"/>
              </a:rPr>
              <a:t>least</a:t>
            </a:r>
            <a:r>
              <a:rPr sz="3000" spc="-20" dirty="0">
                <a:solidFill>
                  <a:schemeClr val="bg1"/>
                </a:solidFill>
                <a:latin typeface="Times New Roman"/>
                <a:cs typeface="Times New Roman"/>
              </a:rPr>
              <a:t> </a:t>
            </a:r>
            <a:r>
              <a:rPr sz="3000" dirty="0">
                <a:solidFill>
                  <a:schemeClr val="bg1"/>
                </a:solidFill>
                <a:latin typeface="Times New Roman"/>
                <a:cs typeface="Times New Roman"/>
              </a:rPr>
              <a:t>in most</a:t>
            </a:r>
            <a:r>
              <a:rPr sz="3000" spc="-15" dirty="0">
                <a:solidFill>
                  <a:schemeClr val="bg1"/>
                </a:solidFill>
                <a:latin typeface="Times New Roman"/>
                <a:cs typeface="Times New Roman"/>
              </a:rPr>
              <a:t> </a:t>
            </a:r>
            <a:r>
              <a:rPr sz="3000" spc="-10" dirty="0">
                <a:solidFill>
                  <a:schemeClr val="bg1"/>
                </a:solidFill>
                <a:latin typeface="Times New Roman"/>
                <a:cs typeface="Times New Roman"/>
              </a:rPr>
              <a:t>cases, </a:t>
            </a:r>
            <a:r>
              <a:rPr sz="3000" dirty="0">
                <a:solidFill>
                  <a:schemeClr val="bg1"/>
                </a:solidFill>
                <a:latin typeface="Times New Roman"/>
                <a:cs typeface="Times New Roman"/>
              </a:rPr>
              <a:t>we</a:t>
            </a:r>
            <a:r>
              <a:rPr sz="3000" spc="-30" dirty="0">
                <a:solidFill>
                  <a:schemeClr val="bg1"/>
                </a:solidFill>
                <a:latin typeface="Times New Roman"/>
                <a:cs typeface="Times New Roman"/>
              </a:rPr>
              <a:t> </a:t>
            </a:r>
            <a:r>
              <a:rPr sz="3000" dirty="0">
                <a:solidFill>
                  <a:schemeClr val="bg1"/>
                </a:solidFill>
                <a:latin typeface="Times New Roman"/>
                <a:cs typeface="Times New Roman"/>
              </a:rPr>
              <a:t>can</a:t>
            </a:r>
            <a:r>
              <a:rPr sz="3000" spc="-15" dirty="0">
                <a:solidFill>
                  <a:schemeClr val="bg1"/>
                </a:solidFill>
                <a:latin typeface="Times New Roman"/>
                <a:cs typeface="Times New Roman"/>
              </a:rPr>
              <a:t> </a:t>
            </a:r>
            <a:r>
              <a:rPr sz="3000" dirty="0">
                <a:solidFill>
                  <a:schemeClr val="bg1"/>
                </a:solidFill>
                <a:latin typeface="Times New Roman"/>
                <a:cs typeface="Times New Roman"/>
              </a:rPr>
              <a:t>rely</a:t>
            </a:r>
            <a:r>
              <a:rPr sz="3000" spc="-15" dirty="0">
                <a:solidFill>
                  <a:schemeClr val="bg1"/>
                </a:solidFill>
                <a:latin typeface="Times New Roman"/>
                <a:cs typeface="Times New Roman"/>
              </a:rPr>
              <a:t> </a:t>
            </a:r>
            <a:r>
              <a:rPr sz="3000" dirty="0">
                <a:solidFill>
                  <a:schemeClr val="bg1"/>
                </a:solidFill>
                <a:latin typeface="Times New Roman"/>
                <a:cs typeface="Times New Roman"/>
              </a:rPr>
              <a:t>on</a:t>
            </a:r>
            <a:r>
              <a:rPr sz="3000" spc="-15" dirty="0">
                <a:solidFill>
                  <a:schemeClr val="bg1"/>
                </a:solidFill>
                <a:latin typeface="Times New Roman"/>
                <a:cs typeface="Times New Roman"/>
              </a:rPr>
              <a:t> </a:t>
            </a:r>
            <a:r>
              <a:rPr sz="3000" dirty="0">
                <a:solidFill>
                  <a:schemeClr val="bg1"/>
                </a:solidFill>
                <a:latin typeface="Times New Roman"/>
                <a:cs typeface="Times New Roman"/>
              </a:rPr>
              <a:t>solutions</a:t>
            </a:r>
            <a:r>
              <a:rPr sz="3000" spc="-20" dirty="0">
                <a:solidFill>
                  <a:schemeClr val="bg1"/>
                </a:solidFill>
                <a:latin typeface="Times New Roman"/>
                <a:cs typeface="Times New Roman"/>
              </a:rPr>
              <a:t> </a:t>
            </a:r>
            <a:r>
              <a:rPr sz="3000" dirty="0">
                <a:solidFill>
                  <a:schemeClr val="bg1"/>
                </a:solidFill>
                <a:latin typeface="Times New Roman"/>
                <a:cs typeface="Times New Roman"/>
              </a:rPr>
              <a:t>provided</a:t>
            </a:r>
            <a:r>
              <a:rPr sz="3000" spc="-15" dirty="0">
                <a:solidFill>
                  <a:schemeClr val="bg1"/>
                </a:solidFill>
                <a:latin typeface="Times New Roman"/>
                <a:cs typeface="Times New Roman"/>
              </a:rPr>
              <a:t> </a:t>
            </a:r>
            <a:r>
              <a:rPr sz="3000" dirty="0">
                <a:solidFill>
                  <a:schemeClr val="bg1"/>
                </a:solidFill>
                <a:latin typeface="Times New Roman"/>
                <a:cs typeface="Times New Roman"/>
              </a:rPr>
              <a:t>by</a:t>
            </a:r>
            <a:r>
              <a:rPr sz="3000" spc="-15" dirty="0">
                <a:solidFill>
                  <a:schemeClr val="bg1"/>
                </a:solidFill>
                <a:latin typeface="Times New Roman"/>
                <a:cs typeface="Times New Roman"/>
              </a:rPr>
              <a:t> </a:t>
            </a:r>
            <a:r>
              <a:rPr sz="3000" dirty="0">
                <a:solidFill>
                  <a:schemeClr val="bg1"/>
                </a:solidFill>
                <a:latin typeface="Times New Roman"/>
                <a:cs typeface="Times New Roman"/>
              </a:rPr>
              <a:t>expert</a:t>
            </a:r>
            <a:r>
              <a:rPr sz="3000" spc="-20" dirty="0">
                <a:solidFill>
                  <a:schemeClr val="bg1"/>
                </a:solidFill>
                <a:latin typeface="Times New Roman"/>
                <a:cs typeface="Times New Roman"/>
              </a:rPr>
              <a:t> </a:t>
            </a:r>
            <a:r>
              <a:rPr sz="3000" spc="-10" dirty="0">
                <a:solidFill>
                  <a:schemeClr val="bg1"/>
                </a:solidFill>
                <a:latin typeface="Times New Roman"/>
                <a:cs typeface="Times New Roman"/>
              </a:rPr>
              <a:t>systems, </a:t>
            </a:r>
            <a:r>
              <a:rPr sz="3000" dirty="0">
                <a:solidFill>
                  <a:schemeClr val="bg1"/>
                </a:solidFill>
                <a:latin typeface="Times New Roman"/>
                <a:cs typeface="Times New Roman"/>
              </a:rPr>
              <a:t>but</a:t>
            </a:r>
            <a:r>
              <a:rPr sz="3000" spc="-35" dirty="0">
                <a:solidFill>
                  <a:schemeClr val="bg1"/>
                </a:solidFill>
                <a:latin typeface="Times New Roman"/>
                <a:cs typeface="Times New Roman"/>
              </a:rPr>
              <a:t> </a:t>
            </a:r>
            <a:r>
              <a:rPr sz="3000" dirty="0">
                <a:solidFill>
                  <a:schemeClr val="bg1"/>
                </a:solidFill>
                <a:latin typeface="Times New Roman"/>
                <a:cs typeface="Times New Roman"/>
              </a:rPr>
              <a:t>mistakes</a:t>
            </a:r>
            <a:r>
              <a:rPr sz="3000" spc="-20" dirty="0">
                <a:solidFill>
                  <a:schemeClr val="bg1"/>
                </a:solidFill>
                <a:latin typeface="Times New Roman"/>
                <a:cs typeface="Times New Roman"/>
              </a:rPr>
              <a:t> </a:t>
            </a:r>
            <a:r>
              <a:rPr sz="3000" dirty="0">
                <a:solidFill>
                  <a:schemeClr val="bg1"/>
                </a:solidFill>
                <a:latin typeface="Times New Roman"/>
                <a:cs typeface="Times New Roman"/>
              </a:rPr>
              <a:t>are</a:t>
            </a:r>
            <a:r>
              <a:rPr sz="3000" spc="-15" dirty="0">
                <a:solidFill>
                  <a:schemeClr val="bg1"/>
                </a:solidFill>
                <a:latin typeface="Times New Roman"/>
                <a:cs typeface="Times New Roman"/>
              </a:rPr>
              <a:t> </a:t>
            </a:r>
            <a:r>
              <a:rPr sz="3000" dirty="0">
                <a:solidFill>
                  <a:schemeClr val="bg1"/>
                </a:solidFill>
                <a:latin typeface="Times New Roman"/>
                <a:cs typeface="Times New Roman"/>
              </a:rPr>
              <a:t>possible</a:t>
            </a:r>
            <a:r>
              <a:rPr sz="3000" spc="-15" dirty="0">
                <a:solidFill>
                  <a:schemeClr val="bg1"/>
                </a:solidFill>
                <a:latin typeface="Times New Roman"/>
                <a:cs typeface="Times New Roman"/>
              </a:rPr>
              <a:t> </a:t>
            </a:r>
            <a:r>
              <a:rPr sz="3000" dirty="0">
                <a:solidFill>
                  <a:schemeClr val="bg1"/>
                </a:solidFill>
                <a:latin typeface="Times New Roman"/>
                <a:cs typeface="Times New Roman"/>
              </a:rPr>
              <a:t>and we</a:t>
            </a:r>
            <a:r>
              <a:rPr sz="3000" spc="-15" dirty="0">
                <a:solidFill>
                  <a:schemeClr val="bg1"/>
                </a:solidFill>
                <a:latin typeface="Times New Roman"/>
                <a:cs typeface="Times New Roman"/>
              </a:rPr>
              <a:t> </a:t>
            </a:r>
            <a:r>
              <a:rPr sz="3000" dirty="0">
                <a:solidFill>
                  <a:schemeClr val="bg1"/>
                </a:solidFill>
                <a:latin typeface="Times New Roman"/>
                <a:cs typeface="Times New Roman"/>
              </a:rPr>
              <a:t>should</a:t>
            </a:r>
            <a:r>
              <a:rPr sz="3000" spc="-15" dirty="0">
                <a:solidFill>
                  <a:schemeClr val="bg1"/>
                </a:solidFill>
                <a:latin typeface="Times New Roman"/>
                <a:cs typeface="Times New Roman"/>
              </a:rPr>
              <a:t> </a:t>
            </a:r>
            <a:r>
              <a:rPr sz="3000" dirty="0">
                <a:solidFill>
                  <a:schemeClr val="bg1"/>
                </a:solidFill>
                <a:latin typeface="Times New Roman"/>
                <a:cs typeface="Times New Roman"/>
              </a:rPr>
              <a:t>be</a:t>
            </a:r>
            <a:r>
              <a:rPr sz="3000" spc="-15" dirty="0">
                <a:solidFill>
                  <a:schemeClr val="bg1"/>
                </a:solidFill>
                <a:latin typeface="Times New Roman"/>
                <a:cs typeface="Times New Roman"/>
              </a:rPr>
              <a:t> </a:t>
            </a:r>
            <a:r>
              <a:rPr sz="3000" dirty="0">
                <a:solidFill>
                  <a:schemeClr val="bg1"/>
                </a:solidFill>
                <a:latin typeface="Times New Roman"/>
                <a:cs typeface="Times New Roman"/>
              </a:rPr>
              <a:t>aware</a:t>
            </a:r>
            <a:r>
              <a:rPr sz="3000" spc="-15" dirty="0">
                <a:solidFill>
                  <a:schemeClr val="bg1"/>
                </a:solidFill>
                <a:latin typeface="Times New Roman"/>
                <a:cs typeface="Times New Roman"/>
              </a:rPr>
              <a:t> </a:t>
            </a:r>
            <a:r>
              <a:rPr sz="3000" spc="-25" dirty="0">
                <a:solidFill>
                  <a:schemeClr val="bg1"/>
                </a:solidFill>
                <a:latin typeface="Times New Roman"/>
                <a:cs typeface="Times New Roman"/>
              </a:rPr>
              <a:t>of </a:t>
            </a:r>
            <a:r>
              <a:rPr sz="3000" spc="-10" dirty="0">
                <a:solidFill>
                  <a:schemeClr val="bg1"/>
                </a:solidFill>
                <a:latin typeface="Times New Roman"/>
                <a:cs typeface="Times New Roman"/>
              </a:rPr>
              <a:t>this.</a:t>
            </a:r>
            <a:endParaRPr sz="3000" dirty="0">
              <a:solidFill>
                <a:schemeClr val="bg1"/>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med" p14:dur="700" advTm="103530">
        <p:fade/>
      </p:transition>
    </mc:Choice>
    <mc:Fallback xmlns="">
      <p:transition spd="med" advTm="10353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p:nvPr/>
        </p:nvSpPr>
        <p:spPr>
          <a:xfrm>
            <a:off x="2870201" y="1600200"/>
            <a:ext cx="8461375" cy="5273238"/>
          </a:xfrm>
          <a:prstGeom prst="rect">
            <a:avLst/>
          </a:prstGeom>
        </p:spPr>
        <p:txBody>
          <a:bodyPr vert="horz" wrap="square" lIns="0" tIns="12700" rIns="0" bIns="0" rtlCol="0">
            <a:spAutoFit/>
          </a:bodyPr>
          <a:lstStyle/>
          <a:p>
            <a:pPr marL="354965" marR="5080" indent="-342900">
              <a:spcBef>
                <a:spcPts val="100"/>
              </a:spcBef>
              <a:buSzPct val="76666"/>
              <a:buFont typeface="Arial"/>
              <a:buChar char="■"/>
              <a:tabLst>
                <a:tab pos="355600" algn="l"/>
                <a:tab pos="3576954" algn="l"/>
                <a:tab pos="4200525" algn="l"/>
              </a:tabLst>
            </a:pPr>
            <a:r>
              <a:rPr sz="2800" dirty="0">
                <a:solidFill>
                  <a:schemeClr val="bg1"/>
                </a:solidFill>
                <a:latin typeface="Times New Roman"/>
                <a:cs typeface="Times New Roman"/>
              </a:rPr>
              <a:t>In</a:t>
            </a:r>
            <a:r>
              <a:rPr sz="2800" spc="-5" dirty="0">
                <a:solidFill>
                  <a:schemeClr val="bg1"/>
                </a:solidFill>
                <a:latin typeface="Times New Roman"/>
                <a:cs typeface="Times New Roman"/>
              </a:rPr>
              <a:t> </a:t>
            </a:r>
            <a:r>
              <a:rPr sz="2800" dirty="0">
                <a:solidFill>
                  <a:schemeClr val="bg1"/>
                </a:solidFill>
                <a:latin typeface="Times New Roman"/>
                <a:cs typeface="Times New Roman"/>
              </a:rPr>
              <a:t>expert</a:t>
            </a:r>
            <a:r>
              <a:rPr sz="2800" spc="-5" dirty="0">
                <a:solidFill>
                  <a:schemeClr val="bg1"/>
                </a:solidFill>
                <a:latin typeface="Times New Roman"/>
                <a:cs typeface="Times New Roman"/>
              </a:rPr>
              <a:t> </a:t>
            </a:r>
            <a:r>
              <a:rPr sz="2800" dirty="0">
                <a:solidFill>
                  <a:schemeClr val="bg1"/>
                </a:solidFill>
                <a:latin typeface="Times New Roman"/>
                <a:cs typeface="Times New Roman"/>
              </a:rPr>
              <a:t>systems,</a:t>
            </a:r>
            <a:r>
              <a:rPr sz="2800" spc="5" dirty="0">
                <a:solidFill>
                  <a:schemeClr val="bg1"/>
                </a:solidFill>
                <a:latin typeface="Times New Roman"/>
                <a:cs typeface="Times New Roman"/>
              </a:rPr>
              <a:t> </a:t>
            </a:r>
            <a:r>
              <a:rPr sz="2800" b="1" spc="45" dirty="0">
                <a:solidFill>
                  <a:srgbClr val="FF0000"/>
                </a:solidFill>
                <a:latin typeface="Times New Roman"/>
                <a:cs typeface="Times New Roman"/>
              </a:rPr>
              <a:t>knowledge</a:t>
            </a:r>
            <a:r>
              <a:rPr sz="2800" b="1" dirty="0">
                <a:solidFill>
                  <a:srgbClr val="FF0000"/>
                </a:solidFill>
                <a:latin typeface="Times New Roman"/>
                <a:cs typeface="Times New Roman"/>
              </a:rPr>
              <a:t> is</a:t>
            </a:r>
            <a:r>
              <a:rPr sz="2800" b="1" spc="-5" dirty="0">
                <a:solidFill>
                  <a:srgbClr val="FF0000"/>
                </a:solidFill>
                <a:latin typeface="Times New Roman"/>
                <a:cs typeface="Times New Roman"/>
              </a:rPr>
              <a:t> </a:t>
            </a:r>
            <a:r>
              <a:rPr sz="2800" b="1" spc="120" dirty="0">
                <a:solidFill>
                  <a:srgbClr val="FF0000"/>
                </a:solidFill>
                <a:latin typeface="Times New Roman"/>
                <a:cs typeface="Times New Roman"/>
              </a:rPr>
              <a:t>separated</a:t>
            </a:r>
            <a:r>
              <a:rPr sz="2800" b="1" spc="-5" dirty="0">
                <a:solidFill>
                  <a:srgbClr val="FF0000"/>
                </a:solidFill>
                <a:latin typeface="Times New Roman"/>
                <a:cs typeface="Times New Roman"/>
              </a:rPr>
              <a:t> </a:t>
            </a:r>
            <a:r>
              <a:rPr sz="2800" b="1" spc="120" dirty="0">
                <a:solidFill>
                  <a:srgbClr val="FF0000"/>
                </a:solidFill>
                <a:latin typeface="Times New Roman"/>
                <a:cs typeface="Times New Roman"/>
              </a:rPr>
              <a:t>from</a:t>
            </a:r>
            <a:r>
              <a:rPr sz="2800" b="1" spc="-5" dirty="0">
                <a:solidFill>
                  <a:srgbClr val="FF0000"/>
                </a:solidFill>
                <a:latin typeface="Times New Roman"/>
                <a:cs typeface="Times New Roman"/>
              </a:rPr>
              <a:t> </a:t>
            </a:r>
            <a:r>
              <a:rPr sz="2800" b="1" spc="25" dirty="0">
                <a:solidFill>
                  <a:srgbClr val="FF0000"/>
                </a:solidFill>
                <a:latin typeface="Times New Roman"/>
                <a:cs typeface="Times New Roman"/>
              </a:rPr>
              <a:t>its </a:t>
            </a:r>
            <a:r>
              <a:rPr sz="2800" b="1" spc="60" dirty="0">
                <a:solidFill>
                  <a:srgbClr val="FF0000"/>
                </a:solidFill>
                <a:latin typeface="Times New Roman"/>
                <a:cs typeface="Times New Roman"/>
              </a:rPr>
              <a:t>processing</a:t>
            </a:r>
            <a:r>
              <a:rPr sz="2800" b="1" spc="-15" dirty="0">
                <a:solidFill>
                  <a:srgbClr val="FF0000"/>
                </a:solidFill>
                <a:latin typeface="Times New Roman"/>
                <a:cs typeface="Times New Roman"/>
              </a:rPr>
              <a:t> </a:t>
            </a:r>
            <a:r>
              <a:rPr sz="2800" dirty="0">
                <a:solidFill>
                  <a:schemeClr val="bg1"/>
                </a:solidFill>
                <a:latin typeface="Times New Roman"/>
                <a:cs typeface="Times New Roman"/>
              </a:rPr>
              <a:t>(the</a:t>
            </a:r>
            <a:r>
              <a:rPr sz="2800" spc="-10" dirty="0">
                <a:solidFill>
                  <a:schemeClr val="bg1"/>
                </a:solidFill>
                <a:latin typeface="Times New Roman"/>
                <a:cs typeface="Times New Roman"/>
              </a:rPr>
              <a:t> </a:t>
            </a:r>
            <a:r>
              <a:rPr sz="2800" dirty="0">
                <a:solidFill>
                  <a:schemeClr val="bg1"/>
                </a:solidFill>
                <a:latin typeface="Times New Roman"/>
                <a:cs typeface="Times New Roman"/>
              </a:rPr>
              <a:t>knowledge</a:t>
            </a:r>
            <a:r>
              <a:rPr sz="2800" spc="-10" dirty="0">
                <a:solidFill>
                  <a:schemeClr val="bg1"/>
                </a:solidFill>
                <a:latin typeface="Times New Roman"/>
                <a:cs typeface="Times New Roman"/>
              </a:rPr>
              <a:t> </a:t>
            </a:r>
            <a:r>
              <a:rPr sz="2800" dirty="0">
                <a:solidFill>
                  <a:schemeClr val="bg1"/>
                </a:solidFill>
                <a:latin typeface="Times New Roman"/>
                <a:cs typeface="Times New Roman"/>
              </a:rPr>
              <a:t>base</a:t>
            </a:r>
            <a:r>
              <a:rPr sz="2800" spc="-15" dirty="0">
                <a:solidFill>
                  <a:schemeClr val="bg1"/>
                </a:solidFill>
                <a:latin typeface="Times New Roman"/>
                <a:cs typeface="Times New Roman"/>
              </a:rPr>
              <a:t> </a:t>
            </a:r>
            <a:r>
              <a:rPr sz="2800" dirty="0">
                <a:solidFill>
                  <a:schemeClr val="bg1"/>
                </a:solidFill>
                <a:latin typeface="Times New Roman"/>
                <a:cs typeface="Times New Roman"/>
              </a:rPr>
              <a:t>and</a:t>
            </a:r>
            <a:r>
              <a:rPr sz="2800" spc="-10" dirty="0">
                <a:solidFill>
                  <a:schemeClr val="bg1"/>
                </a:solidFill>
                <a:latin typeface="Times New Roman"/>
                <a:cs typeface="Times New Roman"/>
              </a:rPr>
              <a:t> </a:t>
            </a:r>
            <a:r>
              <a:rPr sz="2800" dirty="0">
                <a:solidFill>
                  <a:schemeClr val="bg1"/>
                </a:solidFill>
                <a:latin typeface="Times New Roman"/>
                <a:cs typeface="Times New Roman"/>
              </a:rPr>
              <a:t>the </a:t>
            </a:r>
            <a:r>
              <a:rPr sz="2800" spc="-10" dirty="0">
                <a:solidFill>
                  <a:schemeClr val="bg1"/>
                </a:solidFill>
                <a:latin typeface="Times New Roman"/>
                <a:cs typeface="Times New Roman"/>
              </a:rPr>
              <a:t>inference </a:t>
            </a:r>
            <a:r>
              <a:rPr sz="2800" dirty="0">
                <a:solidFill>
                  <a:schemeClr val="bg1"/>
                </a:solidFill>
                <a:latin typeface="Times New Roman"/>
                <a:cs typeface="Times New Roman"/>
              </a:rPr>
              <a:t>engine</a:t>
            </a:r>
            <a:r>
              <a:rPr sz="2800" spc="-15" dirty="0">
                <a:solidFill>
                  <a:schemeClr val="bg1"/>
                </a:solidFill>
                <a:latin typeface="Times New Roman"/>
                <a:cs typeface="Times New Roman"/>
              </a:rPr>
              <a:t> </a:t>
            </a:r>
            <a:r>
              <a:rPr sz="2800" dirty="0">
                <a:solidFill>
                  <a:schemeClr val="bg1"/>
                </a:solidFill>
                <a:latin typeface="Times New Roman"/>
                <a:cs typeface="Times New Roman"/>
              </a:rPr>
              <a:t>are</a:t>
            </a:r>
            <a:r>
              <a:rPr sz="2800" spc="-15" dirty="0">
                <a:solidFill>
                  <a:schemeClr val="bg1"/>
                </a:solidFill>
                <a:latin typeface="Times New Roman"/>
                <a:cs typeface="Times New Roman"/>
              </a:rPr>
              <a:t> </a:t>
            </a:r>
            <a:r>
              <a:rPr sz="2800" dirty="0">
                <a:solidFill>
                  <a:schemeClr val="bg1"/>
                </a:solidFill>
                <a:latin typeface="Times New Roman"/>
                <a:cs typeface="Times New Roman"/>
              </a:rPr>
              <a:t>split</a:t>
            </a:r>
            <a:r>
              <a:rPr sz="2800" spc="-15" dirty="0">
                <a:solidFill>
                  <a:schemeClr val="bg1"/>
                </a:solidFill>
                <a:latin typeface="Times New Roman"/>
                <a:cs typeface="Times New Roman"/>
              </a:rPr>
              <a:t> </a:t>
            </a:r>
            <a:r>
              <a:rPr sz="2800" spc="-20" dirty="0">
                <a:solidFill>
                  <a:schemeClr val="bg1"/>
                </a:solidFill>
                <a:latin typeface="Times New Roman"/>
                <a:cs typeface="Times New Roman"/>
              </a:rPr>
              <a:t>up).</a:t>
            </a:r>
            <a:r>
              <a:rPr sz="2800" dirty="0">
                <a:solidFill>
                  <a:schemeClr val="bg1"/>
                </a:solidFill>
                <a:latin typeface="Times New Roman"/>
                <a:cs typeface="Times New Roman"/>
              </a:rPr>
              <a:t>	A</a:t>
            </a:r>
            <a:r>
              <a:rPr sz="2800" spc="-35" dirty="0">
                <a:solidFill>
                  <a:schemeClr val="bg1"/>
                </a:solidFill>
                <a:latin typeface="Times New Roman"/>
                <a:cs typeface="Times New Roman"/>
              </a:rPr>
              <a:t> </a:t>
            </a:r>
            <a:r>
              <a:rPr sz="2800" dirty="0">
                <a:solidFill>
                  <a:schemeClr val="bg1"/>
                </a:solidFill>
                <a:latin typeface="Times New Roman"/>
                <a:cs typeface="Times New Roman"/>
              </a:rPr>
              <a:t>conventional</a:t>
            </a:r>
            <a:r>
              <a:rPr sz="2800" spc="-15" dirty="0">
                <a:solidFill>
                  <a:schemeClr val="bg1"/>
                </a:solidFill>
                <a:latin typeface="Times New Roman"/>
                <a:cs typeface="Times New Roman"/>
              </a:rPr>
              <a:t> </a:t>
            </a:r>
            <a:r>
              <a:rPr sz="2800" dirty="0">
                <a:solidFill>
                  <a:schemeClr val="bg1"/>
                </a:solidFill>
                <a:latin typeface="Times New Roman"/>
                <a:cs typeface="Times New Roman"/>
              </a:rPr>
              <a:t>program</a:t>
            </a:r>
            <a:r>
              <a:rPr sz="2800" spc="-15" dirty="0">
                <a:solidFill>
                  <a:schemeClr val="bg1"/>
                </a:solidFill>
                <a:latin typeface="Times New Roman"/>
                <a:cs typeface="Times New Roman"/>
              </a:rPr>
              <a:t> </a:t>
            </a:r>
            <a:r>
              <a:rPr sz="2800" dirty="0">
                <a:solidFill>
                  <a:schemeClr val="bg1"/>
                </a:solidFill>
                <a:latin typeface="Times New Roman"/>
                <a:cs typeface="Times New Roman"/>
              </a:rPr>
              <a:t>is </a:t>
            </a:r>
            <a:r>
              <a:rPr sz="2800" spc="-50" dirty="0">
                <a:solidFill>
                  <a:schemeClr val="bg1"/>
                </a:solidFill>
                <a:latin typeface="Times New Roman"/>
                <a:cs typeface="Times New Roman"/>
              </a:rPr>
              <a:t>a </a:t>
            </a:r>
            <a:r>
              <a:rPr sz="2800" dirty="0">
                <a:solidFill>
                  <a:schemeClr val="bg1"/>
                </a:solidFill>
                <a:latin typeface="Times New Roman"/>
                <a:cs typeface="Times New Roman"/>
              </a:rPr>
              <a:t>mixture</a:t>
            </a:r>
            <a:r>
              <a:rPr sz="2800" spc="-30" dirty="0">
                <a:solidFill>
                  <a:schemeClr val="bg1"/>
                </a:solidFill>
                <a:latin typeface="Times New Roman"/>
                <a:cs typeface="Times New Roman"/>
              </a:rPr>
              <a:t> </a:t>
            </a:r>
            <a:r>
              <a:rPr sz="2800" dirty="0">
                <a:solidFill>
                  <a:schemeClr val="bg1"/>
                </a:solidFill>
                <a:latin typeface="Times New Roman"/>
                <a:cs typeface="Times New Roman"/>
              </a:rPr>
              <a:t>of</a:t>
            </a:r>
            <a:r>
              <a:rPr sz="2800" spc="-20" dirty="0">
                <a:solidFill>
                  <a:schemeClr val="bg1"/>
                </a:solidFill>
                <a:latin typeface="Times New Roman"/>
                <a:cs typeface="Times New Roman"/>
              </a:rPr>
              <a:t> </a:t>
            </a:r>
            <a:r>
              <a:rPr sz="2800" dirty="0">
                <a:solidFill>
                  <a:schemeClr val="bg1"/>
                </a:solidFill>
                <a:latin typeface="Times New Roman"/>
                <a:cs typeface="Times New Roman"/>
              </a:rPr>
              <a:t>knowledge</a:t>
            </a:r>
            <a:r>
              <a:rPr sz="2800" spc="-15" dirty="0">
                <a:solidFill>
                  <a:schemeClr val="bg1"/>
                </a:solidFill>
                <a:latin typeface="Times New Roman"/>
                <a:cs typeface="Times New Roman"/>
              </a:rPr>
              <a:t> </a:t>
            </a:r>
            <a:r>
              <a:rPr sz="2800" dirty="0">
                <a:solidFill>
                  <a:schemeClr val="bg1"/>
                </a:solidFill>
                <a:latin typeface="Times New Roman"/>
                <a:cs typeface="Times New Roman"/>
              </a:rPr>
              <a:t>and</a:t>
            </a:r>
            <a:r>
              <a:rPr sz="2800" spc="-20" dirty="0">
                <a:solidFill>
                  <a:schemeClr val="bg1"/>
                </a:solidFill>
                <a:latin typeface="Times New Roman"/>
                <a:cs typeface="Times New Roman"/>
              </a:rPr>
              <a:t> </a:t>
            </a:r>
            <a:r>
              <a:rPr sz="2800" dirty="0">
                <a:solidFill>
                  <a:schemeClr val="bg1"/>
                </a:solidFill>
                <a:latin typeface="Times New Roman"/>
                <a:cs typeface="Times New Roman"/>
              </a:rPr>
              <a:t>the</a:t>
            </a:r>
            <a:r>
              <a:rPr sz="2800" spc="-15" dirty="0">
                <a:solidFill>
                  <a:schemeClr val="bg1"/>
                </a:solidFill>
                <a:latin typeface="Times New Roman"/>
                <a:cs typeface="Times New Roman"/>
              </a:rPr>
              <a:t> </a:t>
            </a:r>
            <a:r>
              <a:rPr sz="2800" dirty="0">
                <a:solidFill>
                  <a:schemeClr val="bg1"/>
                </a:solidFill>
                <a:latin typeface="Times New Roman"/>
                <a:cs typeface="Times New Roman"/>
              </a:rPr>
              <a:t>control</a:t>
            </a:r>
            <a:r>
              <a:rPr sz="2800" spc="-10" dirty="0">
                <a:solidFill>
                  <a:schemeClr val="bg1"/>
                </a:solidFill>
                <a:latin typeface="Times New Roman"/>
                <a:cs typeface="Times New Roman"/>
              </a:rPr>
              <a:t> </a:t>
            </a:r>
            <a:r>
              <a:rPr sz="2800" dirty="0">
                <a:solidFill>
                  <a:schemeClr val="bg1"/>
                </a:solidFill>
                <a:latin typeface="Times New Roman"/>
                <a:cs typeface="Times New Roman"/>
              </a:rPr>
              <a:t>structure</a:t>
            </a:r>
            <a:r>
              <a:rPr sz="2800" spc="-15" dirty="0">
                <a:solidFill>
                  <a:schemeClr val="bg1"/>
                </a:solidFill>
                <a:latin typeface="Times New Roman"/>
                <a:cs typeface="Times New Roman"/>
              </a:rPr>
              <a:t> </a:t>
            </a:r>
            <a:r>
              <a:rPr sz="2800" spc="-25" dirty="0">
                <a:solidFill>
                  <a:schemeClr val="bg1"/>
                </a:solidFill>
                <a:latin typeface="Times New Roman"/>
                <a:cs typeface="Times New Roman"/>
              </a:rPr>
              <a:t>to </a:t>
            </a:r>
            <a:r>
              <a:rPr sz="2800" dirty="0">
                <a:solidFill>
                  <a:schemeClr val="bg1"/>
                </a:solidFill>
                <a:latin typeface="Times New Roman"/>
                <a:cs typeface="Times New Roman"/>
              </a:rPr>
              <a:t>process</a:t>
            </a:r>
            <a:r>
              <a:rPr sz="2800" spc="-30" dirty="0">
                <a:solidFill>
                  <a:schemeClr val="bg1"/>
                </a:solidFill>
                <a:latin typeface="Times New Roman"/>
                <a:cs typeface="Times New Roman"/>
              </a:rPr>
              <a:t> </a:t>
            </a:r>
            <a:r>
              <a:rPr sz="2800" dirty="0">
                <a:solidFill>
                  <a:schemeClr val="bg1"/>
                </a:solidFill>
                <a:latin typeface="Times New Roman"/>
                <a:cs typeface="Times New Roman"/>
              </a:rPr>
              <a:t>this</a:t>
            </a:r>
            <a:r>
              <a:rPr sz="2800" spc="-30" dirty="0">
                <a:solidFill>
                  <a:schemeClr val="bg1"/>
                </a:solidFill>
                <a:latin typeface="Times New Roman"/>
                <a:cs typeface="Times New Roman"/>
              </a:rPr>
              <a:t> </a:t>
            </a:r>
            <a:r>
              <a:rPr sz="2800" spc="-10" dirty="0">
                <a:solidFill>
                  <a:schemeClr val="bg1"/>
                </a:solidFill>
                <a:latin typeface="Times New Roman"/>
                <a:cs typeface="Times New Roman"/>
              </a:rPr>
              <a:t>knowledge.</a:t>
            </a:r>
            <a:r>
              <a:rPr sz="2800" dirty="0">
                <a:solidFill>
                  <a:schemeClr val="bg1"/>
                </a:solidFill>
                <a:latin typeface="Times New Roman"/>
                <a:cs typeface="Times New Roman"/>
              </a:rPr>
              <a:t>	This</a:t>
            </a:r>
            <a:r>
              <a:rPr sz="2800" spc="-30" dirty="0">
                <a:solidFill>
                  <a:schemeClr val="bg1"/>
                </a:solidFill>
                <a:latin typeface="Times New Roman"/>
                <a:cs typeface="Times New Roman"/>
              </a:rPr>
              <a:t> </a:t>
            </a:r>
            <a:r>
              <a:rPr sz="2800" dirty="0">
                <a:solidFill>
                  <a:schemeClr val="bg1"/>
                </a:solidFill>
                <a:latin typeface="Times New Roman"/>
                <a:cs typeface="Times New Roman"/>
              </a:rPr>
              <a:t>mixing</a:t>
            </a:r>
            <a:r>
              <a:rPr sz="2800" spc="-15" dirty="0">
                <a:solidFill>
                  <a:schemeClr val="bg1"/>
                </a:solidFill>
                <a:latin typeface="Times New Roman"/>
                <a:cs typeface="Times New Roman"/>
              </a:rPr>
              <a:t> </a:t>
            </a:r>
            <a:r>
              <a:rPr sz="2800" dirty="0">
                <a:solidFill>
                  <a:schemeClr val="bg1"/>
                </a:solidFill>
                <a:latin typeface="Times New Roman"/>
                <a:cs typeface="Times New Roman"/>
              </a:rPr>
              <a:t>leads</a:t>
            </a:r>
            <a:r>
              <a:rPr sz="2800" spc="-15" dirty="0">
                <a:solidFill>
                  <a:schemeClr val="bg1"/>
                </a:solidFill>
                <a:latin typeface="Times New Roman"/>
                <a:cs typeface="Times New Roman"/>
              </a:rPr>
              <a:t> </a:t>
            </a:r>
            <a:r>
              <a:rPr sz="2800" spc="-25" dirty="0">
                <a:solidFill>
                  <a:schemeClr val="bg1"/>
                </a:solidFill>
                <a:latin typeface="Times New Roman"/>
                <a:cs typeface="Times New Roman"/>
              </a:rPr>
              <a:t>to </a:t>
            </a:r>
            <a:r>
              <a:rPr sz="2800" dirty="0">
                <a:solidFill>
                  <a:schemeClr val="bg1"/>
                </a:solidFill>
                <a:latin typeface="Times New Roman"/>
                <a:cs typeface="Times New Roman"/>
              </a:rPr>
              <a:t>difficulties</a:t>
            </a:r>
            <a:r>
              <a:rPr sz="2800" spc="-35" dirty="0">
                <a:solidFill>
                  <a:schemeClr val="bg1"/>
                </a:solidFill>
                <a:latin typeface="Times New Roman"/>
                <a:cs typeface="Times New Roman"/>
              </a:rPr>
              <a:t> </a:t>
            </a:r>
            <a:r>
              <a:rPr sz="2800" dirty="0">
                <a:solidFill>
                  <a:schemeClr val="bg1"/>
                </a:solidFill>
                <a:latin typeface="Times New Roman"/>
                <a:cs typeface="Times New Roman"/>
              </a:rPr>
              <a:t>in</a:t>
            </a:r>
            <a:r>
              <a:rPr sz="2800" spc="-20" dirty="0">
                <a:solidFill>
                  <a:schemeClr val="bg1"/>
                </a:solidFill>
                <a:latin typeface="Times New Roman"/>
                <a:cs typeface="Times New Roman"/>
              </a:rPr>
              <a:t> </a:t>
            </a:r>
            <a:r>
              <a:rPr sz="2800" dirty="0">
                <a:solidFill>
                  <a:schemeClr val="bg1"/>
                </a:solidFill>
                <a:latin typeface="Times New Roman"/>
                <a:cs typeface="Times New Roman"/>
              </a:rPr>
              <a:t>understanding</a:t>
            </a:r>
            <a:r>
              <a:rPr sz="2800" spc="-20" dirty="0">
                <a:solidFill>
                  <a:schemeClr val="bg1"/>
                </a:solidFill>
                <a:latin typeface="Times New Roman"/>
                <a:cs typeface="Times New Roman"/>
              </a:rPr>
              <a:t> </a:t>
            </a:r>
            <a:r>
              <a:rPr sz="2800" dirty="0">
                <a:solidFill>
                  <a:schemeClr val="bg1"/>
                </a:solidFill>
                <a:latin typeface="Times New Roman"/>
                <a:cs typeface="Times New Roman"/>
              </a:rPr>
              <a:t>and</a:t>
            </a:r>
            <a:r>
              <a:rPr sz="2800" spc="-20" dirty="0">
                <a:solidFill>
                  <a:schemeClr val="bg1"/>
                </a:solidFill>
                <a:latin typeface="Times New Roman"/>
                <a:cs typeface="Times New Roman"/>
              </a:rPr>
              <a:t> </a:t>
            </a:r>
            <a:r>
              <a:rPr sz="2800" dirty="0">
                <a:solidFill>
                  <a:schemeClr val="bg1"/>
                </a:solidFill>
                <a:latin typeface="Times New Roman"/>
                <a:cs typeface="Times New Roman"/>
              </a:rPr>
              <a:t>reviewing</a:t>
            </a:r>
            <a:r>
              <a:rPr sz="2800" spc="-15" dirty="0">
                <a:solidFill>
                  <a:schemeClr val="bg1"/>
                </a:solidFill>
                <a:latin typeface="Times New Roman"/>
                <a:cs typeface="Times New Roman"/>
              </a:rPr>
              <a:t> </a:t>
            </a:r>
            <a:r>
              <a:rPr sz="2800" spc="-25" dirty="0">
                <a:solidFill>
                  <a:schemeClr val="bg1"/>
                </a:solidFill>
                <a:latin typeface="Times New Roman"/>
                <a:cs typeface="Times New Roman"/>
              </a:rPr>
              <a:t>the </a:t>
            </a:r>
            <a:r>
              <a:rPr sz="2800" dirty="0">
                <a:solidFill>
                  <a:schemeClr val="bg1"/>
                </a:solidFill>
                <a:latin typeface="Times New Roman"/>
                <a:cs typeface="Times New Roman"/>
              </a:rPr>
              <a:t>program</a:t>
            </a:r>
            <a:r>
              <a:rPr sz="2800" spc="-30" dirty="0">
                <a:solidFill>
                  <a:schemeClr val="bg1"/>
                </a:solidFill>
                <a:latin typeface="Times New Roman"/>
                <a:cs typeface="Times New Roman"/>
              </a:rPr>
              <a:t> </a:t>
            </a:r>
            <a:r>
              <a:rPr sz="2800" dirty="0">
                <a:solidFill>
                  <a:schemeClr val="bg1"/>
                </a:solidFill>
                <a:latin typeface="Times New Roman"/>
                <a:cs typeface="Times New Roman"/>
              </a:rPr>
              <a:t>code, as</a:t>
            </a:r>
            <a:r>
              <a:rPr sz="2800" spc="-15" dirty="0">
                <a:solidFill>
                  <a:schemeClr val="bg1"/>
                </a:solidFill>
                <a:latin typeface="Times New Roman"/>
                <a:cs typeface="Times New Roman"/>
              </a:rPr>
              <a:t> </a:t>
            </a:r>
            <a:r>
              <a:rPr sz="2800" dirty="0">
                <a:solidFill>
                  <a:schemeClr val="bg1"/>
                </a:solidFill>
                <a:latin typeface="Times New Roman"/>
                <a:cs typeface="Times New Roman"/>
              </a:rPr>
              <a:t>any</a:t>
            </a:r>
            <a:r>
              <a:rPr sz="2800" spc="-10" dirty="0">
                <a:solidFill>
                  <a:schemeClr val="bg1"/>
                </a:solidFill>
                <a:latin typeface="Times New Roman"/>
                <a:cs typeface="Times New Roman"/>
              </a:rPr>
              <a:t> </a:t>
            </a:r>
            <a:r>
              <a:rPr sz="2800" dirty="0">
                <a:solidFill>
                  <a:schemeClr val="bg1"/>
                </a:solidFill>
                <a:latin typeface="Times New Roman"/>
                <a:cs typeface="Times New Roman"/>
              </a:rPr>
              <a:t>change</a:t>
            </a:r>
            <a:r>
              <a:rPr sz="2800" spc="-15" dirty="0">
                <a:solidFill>
                  <a:schemeClr val="bg1"/>
                </a:solidFill>
                <a:latin typeface="Times New Roman"/>
                <a:cs typeface="Times New Roman"/>
              </a:rPr>
              <a:t> </a:t>
            </a:r>
            <a:r>
              <a:rPr sz="2800" dirty="0">
                <a:solidFill>
                  <a:schemeClr val="bg1"/>
                </a:solidFill>
                <a:latin typeface="Times New Roman"/>
                <a:cs typeface="Times New Roman"/>
              </a:rPr>
              <a:t>to</a:t>
            </a:r>
            <a:r>
              <a:rPr sz="2800" spc="-10" dirty="0">
                <a:solidFill>
                  <a:schemeClr val="bg1"/>
                </a:solidFill>
                <a:latin typeface="Times New Roman"/>
                <a:cs typeface="Times New Roman"/>
              </a:rPr>
              <a:t> </a:t>
            </a:r>
            <a:r>
              <a:rPr sz="2800" dirty="0">
                <a:solidFill>
                  <a:schemeClr val="bg1"/>
                </a:solidFill>
                <a:latin typeface="Times New Roman"/>
                <a:cs typeface="Times New Roman"/>
              </a:rPr>
              <a:t>the</a:t>
            </a:r>
            <a:r>
              <a:rPr sz="2800" spc="-10" dirty="0">
                <a:solidFill>
                  <a:schemeClr val="bg1"/>
                </a:solidFill>
                <a:latin typeface="Times New Roman"/>
                <a:cs typeface="Times New Roman"/>
              </a:rPr>
              <a:t> </a:t>
            </a:r>
            <a:r>
              <a:rPr sz="2800" dirty="0">
                <a:solidFill>
                  <a:schemeClr val="bg1"/>
                </a:solidFill>
                <a:latin typeface="Times New Roman"/>
                <a:cs typeface="Times New Roman"/>
              </a:rPr>
              <a:t>code</a:t>
            </a:r>
            <a:r>
              <a:rPr sz="2800" spc="-10" dirty="0">
                <a:solidFill>
                  <a:schemeClr val="bg1"/>
                </a:solidFill>
                <a:latin typeface="Times New Roman"/>
                <a:cs typeface="Times New Roman"/>
              </a:rPr>
              <a:t> </a:t>
            </a:r>
            <a:r>
              <a:rPr sz="2800" dirty="0">
                <a:solidFill>
                  <a:schemeClr val="bg1"/>
                </a:solidFill>
                <a:latin typeface="Times New Roman"/>
                <a:cs typeface="Times New Roman"/>
              </a:rPr>
              <a:t>affects</a:t>
            </a:r>
            <a:r>
              <a:rPr sz="2800" spc="-15" dirty="0">
                <a:solidFill>
                  <a:schemeClr val="bg1"/>
                </a:solidFill>
                <a:latin typeface="Times New Roman"/>
                <a:cs typeface="Times New Roman"/>
              </a:rPr>
              <a:t> </a:t>
            </a:r>
            <a:r>
              <a:rPr sz="2800" spc="-20" dirty="0">
                <a:solidFill>
                  <a:schemeClr val="bg1"/>
                </a:solidFill>
                <a:latin typeface="Times New Roman"/>
                <a:cs typeface="Times New Roman"/>
              </a:rPr>
              <a:t>both </a:t>
            </a:r>
            <a:r>
              <a:rPr sz="2800" dirty="0">
                <a:solidFill>
                  <a:schemeClr val="bg1"/>
                </a:solidFill>
                <a:latin typeface="Times New Roman"/>
                <a:cs typeface="Times New Roman"/>
              </a:rPr>
              <a:t>the</a:t>
            </a:r>
            <a:r>
              <a:rPr sz="2800" spc="-25" dirty="0">
                <a:solidFill>
                  <a:schemeClr val="bg1"/>
                </a:solidFill>
                <a:latin typeface="Times New Roman"/>
                <a:cs typeface="Times New Roman"/>
              </a:rPr>
              <a:t> </a:t>
            </a:r>
            <a:r>
              <a:rPr sz="2800" dirty="0">
                <a:solidFill>
                  <a:schemeClr val="bg1"/>
                </a:solidFill>
                <a:latin typeface="Times New Roman"/>
                <a:cs typeface="Times New Roman"/>
              </a:rPr>
              <a:t>knowledge</a:t>
            </a:r>
            <a:r>
              <a:rPr sz="2800" spc="-15" dirty="0">
                <a:solidFill>
                  <a:schemeClr val="bg1"/>
                </a:solidFill>
                <a:latin typeface="Times New Roman"/>
                <a:cs typeface="Times New Roman"/>
              </a:rPr>
              <a:t> </a:t>
            </a:r>
            <a:r>
              <a:rPr sz="2800" dirty="0">
                <a:solidFill>
                  <a:schemeClr val="bg1"/>
                </a:solidFill>
                <a:latin typeface="Times New Roman"/>
                <a:cs typeface="Times New Roman"/>
              </a:rPr>
              <a:t>and</a:t>
            </a:r>
            <a:r>
              <a:rPr sz="2800" spc="-15" dirty="0">
                <a:solidFill>
                  <a:schemeClr val="bg1"/>
                </a:solidFill>
                <a:latin typeface="Times New Roman"/>
                <a:cs typeface="Times New Roman"/>
              </a:rPr>
              <a:t> </a:t>
            </a:r>
            <a:r>
              <a:rPr sz="2800" dirty="0">
                <a:solidFill>
                  <a:schemeClr val="bg1"/>
                </a:solidFill>
                <a:latin typeface="Times New Roman"/>
                <a:cs typeface="Times New Roman"/>
              </a:rPr>
              <a:t>its</a:t>
            </a:r>
            <a:r>
              <a:rPr sz="2800" spc="-15" dirty="0">
                <a:solidFill>
                  <a:schemeClr val="bg1"/>
                </a:solidFill>
                <a:latin typeface="Times New Roman"/>
                <a:cs typeface="Times New Roman"/>
              </a:rPr>
              <a:t> </a:t>
            </a:r>
            <a:r>
              <a:rPr sz="2800" spc="-10" dirty="0">
                <a:solidFill>
                  <a:schemeClr val="bg1"/>
                </a:solidFill>
                <a:latin typeface="Times New Roman"/>
                <a:cs typeface="Times New Roman"/>
              </a:rPr>
              <a:t>processing.</a:t>
            </a:r>
            <a:endParaRPr sz="2800" dirty="0">
              <a:solidFill>
                <a:schemeClr val="bg1"/>
              </a:solidFill>
              <a:latin typeface="Times New Roman"/>
              <a:cs typeface="Times New Roman"/>
            </a:endParaRPr>
          </a:p>
          <a:p>
            <a:pPr marL="354965" marR="441325" indent="-342900">
              <a:spcBef>
                <a:spcPts val="720"/>
              </a:spcBef>
              <a:buSzPct val="76666"/>
              <a:buFont typeface="Arial"/>
              <a:buChar char="■"/>
              <a:tabLst>
                <a:tab pos="355600" algn="l"/>
                <a:tab pos="3088005" algn="l"/>
              </a:tabLst>
            </a:pPr>
            <a:r>
              <a:rPr sz="2800" dirty="0">
                <a:solidFill>
                  <a:schemeClr val="bg1"/>
                </a:solidFill>
                <a:latin typeface="Times New Roman"/>
                <a:cs typeface="Times New Roman"/>
              </a:rPr>
              <a:t>When</a:t>
            </a:r>
            <a:r>
              <a:rPr sz="2800" spc="-25" dirty="0">
                <a:solidFill>
                  <a:schemeClr val="bg1"/>
                </a:solidFill>
                <a:latin typeface="Times New Roman"/>
                <a:cs typeface="Times New Roman"/>
              </a:rPr>
              <a:t> </a:t>
            </a:r>
            <a:r>
              <a:rPr sz="2800" dirty="0">
                <a:solidFill>
                  <a:schemeClr val="bg1"/>
                </a:solidFill>
                <a:latin typeface="Times New Roman"/>
                <a:cs typeface="Times New Roman"/>
              </a:rPr>
              <a:t>an</a:t>
            </a:r>
            <a:r>
              <a:rPr sz="2800" spc="-15" dirty="0">
                <a:solidFill>
                  <a:schemeClr val="bg1"/>
                </a:solidFill>
                <a:latin typeface="Times New Roman"/>
                <a:cs typeface="Times New Roman"/>
              </a:rPr>
              <a:t> </a:t>
            </a:r>
            <a:r>
              <a:rPr sz="2800" dirty="0">
                <a:solidFill>
                  <a:schemeClr val="bg1"/>
                </a:solidFill>
                <a:latin typeface="Times New Roman"/>
                <a:cs typeface="Times New Roman"/>
              </a:rPr>
              <a:t>expert</a:t>
            </a:r>
            <a:r>
              <a:rPr sz="2800" spc="-20" dirty="0">
                <a:solidFill>
                  <a:schemeClr val="bg1"/>
                </a:solidFill>
                <a:latin typeface="Times New Roman"/>
                <a:cs typeface="Times New Roman"/>
              </a:rPr>
              <a:t> </a:t>
            </a:r>
            <a:r>
              <a:rPr sz="2800" dirty="0">
                <a:solidFill>
                  <a:schemeClr val="bg1"/>
                </a:solidFill>
                <a:latin typeface="Times New Roman"/>
                <a:cs typeface="Times New Roman"/>
              </a:rPr>
              <a:t>system</a:t>
            </a:r>
            <a:r>
              <a:rPr sz="2800" spc="-15" dirty="0">
                <a:solidFill>
                  <a:schemeClr val="bg1"/>
                </a:solidFill>
                <a:latin typeface="Times New Roman"/>
                <a:cs typeface="Times New Roman"/>
              </a:rPr>
              <a:t> </a:t>
            </a:r>
            <a:r>
              <a:rPr sz="2800" dirty="0">
                <a:solidFill>
                  <a:schemeClr val="bg1"/>
                </a:solidFill>
                <a:latin typeface="Times New Roman"/>
                <a:cs typeface="Times New Roman"/>
              </a:rPr>
              <a:t>shell</a:t>
            </a:r>
            <a:r>
              <a:rPr sz="2800" spc="-5" dirty="0">
                <a:solidFill>
                  <a:schemeClr val="bg1"/>
                </a:solidFill>
                <a:latin typeface="Times New Roman"/>
                <a:cs typeface="Times New Roman"/>
              </a:rPr>
              <a:t> </a:t>
            </a:r>
            <a:r>
              <a:rPr sz="2800" dirty="0">
                <a:solidFill>
                  <a:schemeClr val="bg1"/>
                </a:solidFill>
                <a:latin typeface="Times New Roman"/>
                <a:cs typeface="Times New Roman"/>
              </a:rPr>
              <a:t>is</a:t>
            </a:r>
            <a:r>
              <a:rPr sz="2800" spc="-20" dirty="0">
                <a:solidFill>
                  <a:schemeClr val="bg1"/>
                </a:solidFill>
                <a:latin typeface="Times New Roman"/>
                <a:cs typeface="Times New Roman"/>
              </a:rPr>
              <a:t> </a:t>
            </a:r>
            <a:r>
              <a:rPr sz="2800" dirty="0">
                <a:solidFill>
                  <a:schemeClr val="bg1"/>
                </a:solidFill>
                <a:latin typeface="Times New Roman"/>
                <a:cs typeface="Times New Roman"/>
              </a:rPr>
              <a:t>used,</a:t>
            </a:r>
            <a:r>
              <a:rPr sz="2800" spc="-5" dirty="0">
                <a:solidFill>
                  <a:schemeClr val="bg1"/>
                </a:solidFill>
                <a:latin typeface="Times New Roman"/>
                <a:cs typeface="Times New Roman"/>
              </a:rPr>
              <a:t> </a:t>
            </a:r>
            <a:r>
              <a:rPr sz="2800" dirty="0">
                <a:solidFill>
                  <a:schemeClr val="bg1"/>
                </a:solidFill>
                <a:latin typeface="Times New Roman"/>
                <a:cs typeface="Times New Roman"/>
              </a:rPr>
              <a:t>a</a:t>
            </a:r>
            <a:r>
              <a:rPr sz="2800" spc="-20" dirty="0">
                <a:solidFill>
                  <a:schemeClr val="bg1"/>
                </a:solidFill>
                <a:latin typeface="Times New Roman"/>
                <a:cs typeface="Times New Roman"/>
              </a:rPr>
              <a:t> </a:t>
            </a:r>
            <a:r>
              <a:rPr sz="2800" spc="-10" dirty="0">
                <a:solidFill>
                  <a:schemeClr val="bg1"/>
                </a:solidFill>
                <a:latin typeface="Times New Roman"/>
                <a:cs typeface="Times New Roman"/>
              </a:rPr>
              <a:t>knowledge </a:t>
            </a:r>
            <a:r>
              <a:rPr sz="2800" dirty="0">
                <a:solidFill>
                  <a:schemeClr val="bg1"/>
                </a:solidFill>
                <a:latin typeface="Times New Roman"/>
                <a:cs typeface="Times New Roman"/>
              </a:rPr>
              <a:t>engineer</a:t>
            </a:r>
            <a:r>
              <a:rPr sz="2800" spc="-20" dirty="0">
                <a:solidFill>
                  <a:schemeClr val="bg1"/>
                </a:solidFill>
                <a:latin typeface="Times New Roman"/>
                <a:cs typeface="Times New Roman"/>
              </a:rPr>
              <a:t> </a:t>
            </a:r>
            <a:r>
              <a:rPr sz="2800" dirty="0">
                <a:solidFill>
                  <a:schemeClr val="bg1"/>
                </a:solidFill>
                <a:latin typeface="Times New Roman"/>
                <a:cs typeface="Times New Roman"/>
              </a:rPr>
              <a:t>or</a:t>
            </a:r>
            <a:r>
              <a:rPr sz="2800" spc="-15" dirty="0">
                <a:solidFill>
                  <a:schemeClr val="bg1"/>
                </a:solidFill>
                <a:latin typeface="Times New Roman"/>
                <a:cs typeface="Times New Roman"/>
              </a:rPr>
              <a:t> </a:t>
            </a:r>
            <a:r>
              <a:rPr sz="2800" dirty="0">
                <a:solidFill>
                  <a:schemeClr val="bg1"/>
                </a:solidFill>
                <a:latin typeface="Times New Roman"/>
                <a:cs typeface="Times New Roman"/>
              </a:rPr>
              <a:t>an</a:t>
            </a:r>
            <a:r>
              <a:rPr sz="2800" spc="-15" dirty="0">
                <a:solidFill>
                  <a:schemeClr val="bg1"/>
                </a:solidFill>
                <a:latin typeface="Times New Roman"/>
                <a:cs typeface="Times New Roman"/>
              </a:rPr>
              <a:t> </a:t>
            </a:r>
            <a:r>
              <a:rPr sz="2800" dirty="0">
                <a:solidFill>
                  <a:schemeClr val="bg1"/>
                </a:solidFill>
                <a:latin typeface="Times New Roman"/>
                <a:cs typeface="Times New Roman"/>
              </a:rPr>
              <a:t>expert</a:t>
            </a:r>
            <a:r>
              <a:rPr sz="2800" spc="-20" dirty="0">
                <a:solidFill>
                  <a:schemeClr val="bg1"/>
                </a:solidFill>
                <a:latin typeface="Times New Roman"/>
                <a:cs typeface="Times New Roman"/>
              </a:rPr>
              <a:t> </a:t>
            </a:r>
            <a:r>
              <a:rPr sz="2800" dirty="0">
                <a:solidFill>
                  <a:schemeClr val="bg1"/>
                </a:solidFill>
                <a:latin typeface="Times New Roman"/>
                <a:cs typeface="Times New Roman"/>
              </a:rPr>
              <a:t>simply enters</a:t>
            </a:r>
            <a:r>
              <a:rPr sz="2800" spc="-20" dirty="0">
                <a:solidFill>
                  <a:schemeClr val="bg1"/>
                </a:solidFill>
                <a:latin typeface="Times New Roman"/>
                <a:cs typeface="Times New Roman"/>
              </a:rPr>
              <a:t> </a:t>
            </a:r>
            <a:r>
              <a:rPr sz="2800" dirty="0">
                <a:solidFill>
                  <a:schemeClr val="bg1"/>
                </a:solidFill>
                <a:latin typeface="Times New Roman"/>
                <a:cs typeface="Times New Roman"/>
              </a:rPr>
              <a:t>rules</a:t>
            </a:r>
            <a:r>
              <a:rPr sz="2800" spc="-20" dirty="0">
                <a:solidFill>
                  <a:schemeClr val="bg1"/>
                </a:solidFill>
                <a:latin typeface="Times New Roman"/>
                <a:cs typeface="Times New Roman"/>
              </a:rPr>
              <a:t> </a:t>
            </a:r>
            <a:r>
              <a:rPr sz="2800" dirty="0">
                <a:solidFill>
                  <a:schemeClr val="bg1"/>
                </a:solidFill>
                <a:latin typeface="Times New Roman"/>
                <a:cs typeface="Times New Roman"/>
              </a:rPr>
              <a:t>in</a:t>
            </a:r>
            <a:r>
              <a:rPr sz="2800" spc="-15" dirty="0">
                <a:solidFill>
                  <a:schemeClr val="bg1"/>
                </a:solidFill>
                <a:latin typeface="Times New Roman"/>
                <a:cs typeface="Times New Roman"/>
              </a:rPr>
              <a:t> </a:t>
            </a:r>
            <a:r>
              <a:rPr sz="2800" spc="-25" dirty="0">
                <a:solidFill>
                  <a:schemeClr val="bg1"/>
                </a:solidFill>
                <a:latin typeface="Times New Roman"/>
                <a:cs typeface="Times New Roman"/>
              </a:rPr>
              <a:t>the </a:t>
            </a:r>
            <a:r>
              <a:rPr sz="2800" dirty="0">
                <a:solidFill>
                  <a:schemeClr val="bg1"/>
                </a:solidFill>
                <a:latin typeface="Times New Roman"/>
                <a:cs typeface="Times New Roman"/>
              </a:rPr>
              <a:t>knowledge</a:t>
            </a:r>
            <a:r>
              <a:rPr sz="2800" spc="-40" dirty="0">
                <a:solidFill>
                  <a:schemeClr val="bg1"/>
                </a:solidFill>
                <a:latin typeface="Times New Roman"/>
                <a:cs typeface="Times New Roman"/>
              </a:rPr>
              <a:t> </a:t>
            </a:r>
            <a:r>
              <a:rPr sz="2800" spc="-20" dirty="0">
                <a:solidFill>
                  <a:schemeClr val="bg1"/>
                </a:solidFill>
                <a:latin typeface="Times New Roman"/>
                <a:cs typeface="Times New Roman"/>
              </a:rPr>
              <a:t>base.</a:t>
            </a:r>
            <a:r>
              <a:rPr sz="2800" dirty="0">
                <a:solidFill>
                  <a:schemeClr val="bg1"/>
                </a:solidFill>
                <a:latin typeface="Times New Roman"/>
                <a:cs typeface="Times New Roman"/>
              </a:rPr>
              <a:t>	Each</a:t>
            </a:r>
            <a:r>
              <a:rPr sz="2800" spc="-30" dirty="0">
                <a:solidFill>
                  <a:schemeClr val="bg1"/>
                </a:solidFill>
                <a:latin typeface="Times New Roman"/>
                <a:cs typeface="Times New Roman"/>
              </a:rPr>
              <a:t> </a:t>
            </a:r>
            <a:r>
              <a:rPr sz="2800" dirty="0">
                <a:solidFill>
                  <a:schemeClr val="bg1"/>
                </a:solidFill>
                <a:latin typeface="Times New Roman"/>
                <a:cs typeface="Times New Roman"/>
              </a:rPr>
              <a:t>new</a:t>
            </a:r>
            <a:r>
              <a:rPr sz="2800" spc="-15" dirty="0">
                <a:solidFill>
                  <a:schemeClr val="bg1"/>
                </a:solidFill>
                <a:latin typeface="Times New Roman"/>
                <a:cs typeface="Times New Roman"/>
              </a:rPr>
              <a:t> </a:t>
            </a:r>
            <a:r>
              <a:rPr sz="2800" dirty="0">
                <a:solidFill>
                  <a:schemeClr val="bg1"/>
                </a:solidFill>
                <a:latin typeface="Times New Roman"/>
                <a:cs typeface="Times New Roman"/>
              </a:rPr>
              <a:t>rule</a:t>
            </a:r>
            <a:r>
              <a:rPr sz="2800" spc="-20" dirty="0">
                <a:solidFill>
                  <a:schemeClr val="bg1"/>
                </a:solidFill>
                <a:latin typeface="Times New Roman"/>
                <a:cs typeface="Times New Roman"/>
              </a:rPr>
              <a:t> </a:t>
            </a:r>
            <a:r>
              <a:rPr sz="2800" dirty="0">
                <a:solidFill>
                  <a:schemeClr val="bg1"/>
                </a:solidFill>
                <a:latin typeface="Times New Roman"/>
                <a:cs typeface="Times New Roman"/>
              </a:rPr>
              <a:t>adds</a:t>
            </a:r>
            <a:r>
              <a:rPr sz="2800" spc="-25" dirty="0">
                <a:solidFill>
                  <a:schemeClr val="bg1"/>
                </a:solidFill>
                <a:latin typeface="Times New Roman"/>
                <a:cs typeface="Times New Roman"/>
              </a:rPr>
              <a:t> </a:t>
            </a:r>
            <a:r>
              <a:rPr sz="2800" dirty="0">
                <a:solidFill>
                  <a:schemeClr val="bg1"/>
                </a:solidFill>
                <a:latin typeface="Times New Roman"/>
                <a:cs typeface="Times New Roman"/>
              </a:rPr>
              <a:t>some</a:t>
            </a:r>
            <a:r>
              <a:rPr sz="2800" spc="-15" dirty="0">
                <a:solidFill>
                  <a:schemeClr val="bg1"/>
                </a:solidFill>
                <a:latin typeface="Times New Roman"/>
                <a:cs typeface="Times New Roman"/>
              </a:rPr>
              <a:t> </a:t>
            </a:r>
            <a:r>
              <a:rPr sz="2800" spc="-25" dirty="0">
                <a:solidFill>
                  <a:schemeClr val="bg1"/>
                </a:solidFill>
                <a:latin typeface="Times New Roman"/>
                <a:cs typeface="Times New Roman"/>
              </a:rPr>
              <a:t>new </a:t>
            </a:r>
            <a:r>
              <a:rPr sz="2800" dirty="0">
                <a:solidFill>
                  <a:schemeClr val="bg1"/>
                </a:solidFill>
                <a:latin typeface="Times New Roman"/>
                <a:cs typeface="Times New Roman"/>
              </a:rPr>
              <a:t>knowledge</a:t>
            </a:r>
            <a:r>
              <a:rPr sz="2800" spc="-30" dirty="0">
                <a:solidFill>
                  <a:schemeClr val="bg1"/>
                </a:solidFill>
                <a:latin typeface="Times New Roman"/>
                <a:cs typeface="Times New Roman"/>
              </a:rPr>
              <a:t> </a:t>
            </a:r>
            <a:r>
              <a:rPr sz="2800" dirty="0">
                <a:solidFill>
                  <a:schemeClr val="bg1"/>
                </a:solidFill>
                <a:latin typeface="Times New Roman"/>
                <a:cs typeface="Times New Roman"/>
              </a:rPr>
              <a:t>and</a:t>
            </a:r>
            <a:r>
              <a:rPr sz="2800" spc="-20" dirty="0">
                <a:solidFill>
                  <a:schemeClr val="bg1"/>
                </a:solidFill>
                <a:latin typeface="Times New Roman"/>
                <a:cs typeface="Times New Roman"/>
              </a:rPr>
              <a:t> </a:t>
            </a:r>
            <a:r>
              <a:rPr sz="2800" dirty="0">
                <a:solidFill>
                  <a:schemeClr val="bg1"/>
                </a:solidFill>
                <a:latin typeface="Times New Roman"/>
                <a:cs typeface="Times New Roman"/>
              </a:rPr>
              <a:t>makes</a:t>
            </a:r>
            <a:r>
              <a:rPr sz="2800" spc="-20" dirty="0">
                <a:solidFill>
                  <a:schemeClr val="bg1"/>
                </a:solidFill>
                <a:latin typeface="Times New Roman"/>
                <a:cs typeface="Times New Roman"/>
              </a:rPr>
              <a:t> </a:t>
            </a:r>
            <a:r>
              <a:rPr sz="2800" dirty="0">
                <a:solidFill>
                  <a:schemeClr val="bg1"/>
                </a:solidFill>
                <a:latin typeface="Times New Roman"/>
                <a:cs typeface="Times New Roman"/>
              </a:rPr>
              <a:t>the</a:t>
            </a:r>
            <a:r>
              <a:rPr sz="2800" spc="-20" dirty="0">
                <a:solidFill>
                  <a:schemeClr val="bg1"/>
                </a:solidFill>
                <a:latin typeface="Times New Roman"/>
                <a:cs typeface="Times New Roman"/>
              </a:rPr>
              <a:t> </a:t>
            </a:r>
            <a:r>
              <a:rPr sz="2800" dirty="0">
                <a:solidFill>
                  <a:schemeClr val="bg1"/>
                </a:solidFill>
                <a:latin typeface="Times New Roman"/>
                <a:cs typeface="Times New Roman"/>
              </a:rPr>
              <a:t>expert</a:t>
            </a:r>
            <a:r>
              <a:rPr sz="2800" spc="-20" dirty="0">
                <a:solidFill>
                  <a:schemeClr val="bg1"/>
                </a:solidFill>
                <a:latin typeface="Times New Roman"/>
                <a:cs typeface="Times New Roman"/>
              </a:rPr>
              <a:t> </a:t>
            </a:r>
            <a:r>
              <a:rPr sz="2800" dirty="0">
                <a:solidFill>
                  <a:schemeClr val="bg1"/>
                </a:solidFill>
                <a:latin typeface="Times New Roman"/>
                <a:cs typeface="Times New Roman"/>
              </a:rPr>
              <a:t>system</a:t>
            </a:r>
            <a:r>
              <a:rPr sz="2800" spc="-20" dirty="0">
                <a:solidFill>
                  <a:schemeClr val="bg1"/>
                </a:solidFill>
                <a:latin typeface="Times New Roman"/>
                <a:cs typeface="Times New Roman"/>
              </a:rPr>
              <a:t> </a:t>
            </a:r>
            <a:r>
              <a:rPr sz="2800" spc="-10" dirty="0">
                <a:solidFill>
                  <a:schemeClr val="bg1"/>
                </a:solidFill>
                <a:latin typeface="Times New Roman"/>
                <a:cs typeface="Times New Roman"/>
              </a:rPr>
              <a:t>smarter.</a:t>
            </a:r>
            <a:endParaRPr sz="2800" dirty="0">
              <a:solidFill>
                <a:schemeClr val="bg1"/>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med" p14:dur="700" advTm="274699">
        <p:fade/>
      </p:transition>
    </mc:Choice>
    <mc:Fallback xmlns="">
      <p:transition spd="med" advTm="274699">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2565400" y="76200"/>
            <a:ext cx="7016750" cy="1674817"/>
          </a:xfrm>
          <a:prstGeom prst="rect">
            <a:avLst/>
          </a:prstGeom>
        </p:spPr>
        <p:txBody>
          <a:bodyPr vert="horz" wrap="square" lIns="0" tIns="12700" rIns="0" bIns="0" rtlCol="0" anchor="ctr">
            <a:spAutoFit/>
          </a:bodyPr>
          <a:lstStyle/>
          <a:p>
            <a:pPr marL="1737995" marR="5080" indent="-1705610" algn="ctr">
              <a:lnSpc>
                <a:spcPct val="100000"/>
              </a:lnSpc>
              <a:spcBef>
                <a:spcPts val="100"/>
              </a:spcBef>
            </a:pPr>
            <a:r>
              <a:rPr sz="3600" b="1" spc="105" dirty="0"/>
              <a:t>Comparison</a:t>
            </a:r>
            <a:r>
              <a:rPr sz="3600" b="1" spc="75" dirty="0"/>
              <a:t> </a:t>
            </a:r>
            <a:r>
              <a:rPr sz="3600" b="1" dirty="0"/>
              <a:t>of</a:t>
            </a:r>
            <a:r>
              <a:rPr sz="3600" b="1" spc="75" dirty="0"/>
              <a:t> </a:t>
            </a:r>
            <a:r>
              <a:rPr sz="3600" b="1" spc="100" dirty="0"/>
              <a:t>expert</a:t>
            </a:r>
            <a:r>
              <a:rPr sz="3600" b="1" spc="75" dirty="0"/>
              <a:t> </a:t>
            </a:r>
            <a:r>
              <a:rPr sz="3600" b="1" dirty="0"/>
              <a:t>systems</a:t>
            </a:r>
            <a:r>
              <a:rPr sz="3600" b="1" spc="70" dirty="0"/>
              <a:t> </a:t>
            </a:r>
            <a:r>
              <a:rPr sz="3600" b="1" spc="75" dirty="0"/>
              <a:t>with </a:t>
            </a:r>
            <a:r>
              <a:rPr sz="3600" b="1" spc="50" dirty="0"/>
              <a:t>conventional </a:t>
            </a:r>
            <a:r>
              <a:rPr sz="3600" b="1" dirty="0"/>
              <a:t>systems</a:t>
            </a:r>
            <a:r>
              <a:rPr sz="3600" b="1" spc="95" dirty="0"/>
              <a:t> </a:t>
            </a:r>
            <a:r>
              <a:rPr sz="3600" b="1" spc="155" dirty="0"/>
              <a:t>and</a:t>
            </a:r>
            <a:r>
              <a:rPr sz="3600" b="1" spc="85" dirty="0"/>
              <a:t> </a:t>
            </a:r>
            <a:r>
              <a:rPr sz="3600" b="1" spc="155" dirty="0"/>
              <a:t>human</a:t>
            </a:r>
            <a:r>
              <a:rPr sz="3600" b="1" spc="105" dirty="0"/>
              <a:t> </a:t>
            </a:r>
            <a:r>
              <a:rPr sz="3600" b="1" spc="80" dirty="0"/>
              <a:t>experts</a:t>
            </a:r>
            <a:endParaRPr sz="3600" b="1" dirty="0"/>
          </a:p>
        </p:txBody>
      </p:sp>
      <p:pic>
        <p:nvPicPr>
          <p:cNvPr id="10" name="Picture 9">
            <a:extLst>
              <a:ext uri="{FF2B5EF4-FFF2-40B4-BE49-F238E27FC236}">
                <a16:creationId xmlns:a16="http://schemas.microsoft.com/office/drawing/2014/main" id="{8D583A4C-F63B-BF46-DD16-5E70CC12E5A3}"/>
              </a:ext>
            </a:extLst>
          </p:cNvPr>
          <p:cNvPicPr>
            <a:picLocks noChangeAspect="1"/>
          </p:cNvPicPr>
          <p:nvPr/>
        </p:nvPicPr>
        <p:blipFill>
          <a:blip r:embed="rId2"/>
          <a:stretch>
            <a:fillRect/>
          </a:stretch>
        </p:blipFill>
        <p:spPr>
          <a:xfrm>
            <a:off x="2932113" y="1590675"/>
            <a:ext cx="7953375" cy="459105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Tm="226338">
        <p:fade/>
      </p:transition>
    </mc:Choice>
    <mc:Fallback xmlns="">
      <p:transition spd="med" advTm="226338">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0" y="192622"/>
            <a:ext cx="7910513" cy="1859483"/>
          </a:xfrm>
          <a:prstGeom prst="rect">
            <a:avLst/>
          </a:prstGeom>
        </p:spPr>
        <p:txBody>
          <a:bodyPr vert="horz" wrap="square" lIns="0" tIns="12700" rIns="0" bIns="0" rtlCol="0" anchor="ctr">
            <a:spAutoFit/>
          </a:bodyPr>
          <a:lstStyle/>
          <a:p>
            <a:pPr marL="718185" marR="5080" indent="-706120" algn="ctr">
              <a:lnSpc>
                <a:spcPct val="100000"/>
              </a:lnSpc>
              <a:spcBef>
                <a:spcPts val="100"/>
              </a:spcBef>
            </a:pPr>
            <a:r>
              <a:rPr sz="4000" spc="105" dirty="0"/>
              <a:t>Comparison</a:t>
            </a:r>
            <a:r>
              <a:rPr sz="4000" spc="75" dirty="0"/>
              <a:t> </a:t>
            </a:r>
            <a:r>
              <a:rPr sz="4000" dirty="0"/>
              <a:t>of</a:t>
            </a:r>
            <a:r>
              <a:rPr sz="4000" spc="75" dirty="0"/>
              <a:t> </a:t>
            </a:r>
            <a:r>
              <a:rPr sz="4000" spc="100" dirty="0"/>
              <a:t>expert</a:t>
            </a:r>
            <a:r>
              <a:rPr sz="4000" spc="75" dirty="0"/>
              <a:t> </a:t>
            </a:r>
            <a:r>
              <a:rPr sz="4000" dirty="0"/>
              <a:t>systems</a:t>
            </a:r>
            <a:r>
              <a:rPr sz="4000" spc="70" dirty="0"/>
              <a:t> </a:t>
            </a:r>
            <a:r>
              <a:rPr sz="4000" spc="75" dirty="0"/>
              <a:t>with </a:t>
            </a:r>
            <a:r>
              <a:rPr sz="4000" spc="50" dirty="0"/>
              <a:t>conventional </a:t>
            </a:r>
            <a:r>
              <a:rPr sz="4000" dirty="0"/>
              <a:t>systems</a:t>
            </a:r>
            <a:r>
              <a:rPr sz="4000" spc="70" dirty="0"/>
              <a:t> </a:t>
            </a:r>
            <a:r>
              <a:rPr sz="4000" spc="155" dirty="0"/>
              <a:t>and</a:t>
            </a:r>
            <a:r>
              <a:rPr sz="4000" spc="60" dirty="0"/>
              <a:t> </a:t>
            </a:r>
            <a:r>
              <a:rPr sz="4000" spc="155" dirty="0"/>
              <a:t>human</a:t>
            </a:r>
            <a:r>
              <a:rPr sz="4000" spc="80" dirty="0"/>
              <a:t> </a:t>
            </a:r>
            <a:r>
              <a:rPr sz="4000" spc="90" dirty="0"/>
              <a:t>experts</a:t>
            </a:r>
            <a:r>
              <a:rPr sz="4000" spc="70" dirty="0"/>
              <a:t> </a:t>
            </a:r>
            <a:r>
              <a:rPr sz="4000" spc="-10" dirty="0"/>
              <a:t>(</a:t>
            </a:r>
            <a:r>
              <a:rPr sz="4000" i="1" spc="-10" dirty="0">
                <a:latin typeface="Times New Roman"/>
                <a:cs typeface="Times New Roman"/>
              </a:rPr>
              <a:t>Continued</a:t>
            </a:r>
            <a:r>
              <a:rPr sz="4000" spc="-10" dirty="0"/>
              <a:t>)</a:t>
            </a:r>
            <a:endParaRPr sz="4000" dirty="0">
              <a:latin typeface="Times New Roman"/>
              <a:cs typeface="Times New Roman"/>
            </a:endParaRPr>
          </a:p>
        </p:txBody>
      </p:sp>
      <p:pic>
        <p:nvPicPr>
          <p:cNvPr id="10" name="Picture 9">
            <a:extLst>
              <a:ext uri="{FF2B5EF4-FFF2-40B4-BE49-F238E27FC236}">
                <a16:creationId xmlns:a16="http://schemas.microsoft.com/office/drawing/2014/main" id="{62D75939-A21D-C102-30E5-ED49F12D15D3}"/>
              </a:ext>
            </a:extLst>
          </p:cNvPr>
          <p:cNvPicPr>
            <a:picLocks noChangeAspect="1"/>
          </p:cNvPicPr>
          <p:nvPr/>
        </p:nvPicPr>
        <p:blipFill>
          <a:blip r:embed="rId2"/>
          <a:stretch>
            <a:fillRect/>
          </a:stretch>
        </p:blipFill>
        <p:spPr>
          <a:xfrm>
            <a:off x="3013075" y="1714500"/>
            <a:ext cx="7791450" cy="4343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Tm="207382">
        <p:fade/>
      </p:transition>
    </mc:Choice>
    <mc:Fallback xmlns="">
      <p:transition spd="med" advTm="207382">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0" y="631825"/>
            <a:ext cx="8255000" cy="574675"/>
          </a:xfrm>
          <a:prstGeom prst="rect">
            <a:avLst/>
          </a:prstGeom>
        </p:spPr>
        <p:txBody>
          <a:bodyPr vert="horz" wrap="square" lIns="0" tIns="12700" rIns="0" bIns="0" rtlCol="0" anchor="ctr">
            <a:spAutoFit/>
          </a:bodyPr>
          <a:lstStyle/>
          <a:p>
            <a:pPr marL="12700">
              <a:lnSpc>
                <a:spcPct val="100000"/>
              </a:lnSpc>
              <a:spcBef>
                <a:spcPts val="100"/>
              </a:spcBef>
            </a:pPr>
            <a:r>
              <a:rPr sz="3600" spc="190" dirty="0"/>
              <a:t>Forward</a:t>
            </a:r>
            <a:r>
              <a:rPr sz="3600" spc="10" dirty="0"/>
              <a:t> </a:t>
            </a:r>
            <a:r>
              <a:rPr sz="3600" spc="90" dirty="0"/>
              <a:t>chaining</a:t>
            </a:r>
            <a:r>
              <a:rPr sz="3600" spc="10" dirty="0"/>
              <a:t> </a:t>
            </a:r>
            <a:r>
              <a:rPr sz="3600" spc="190" dirty="0"/>
              <a:t>and</a:t>
            </a:r>
            <a:r>
              <a:rPr sz="3600" dirty="0"/>
              <a:t> </a:t>
            </a:r>
            <a:r>
              <a:rPr sz="3600" spc="165" dirty="0"/>
              <a:t>backward</a:t>
            </a:r>
            <a:r>
              <a:rPr sz="3600" spc="10" dirty="0"/>
              <a:t> </a:t>
            </a:r>
            <a:r>
              <a:rPr sz="3600" spc="80" dirty="0"/>
              <a:t>chaining</a:t>
            </a:r>
            <a:endParaRPr sz="3600"/>
          </a:p>
        </p:txBody>
      </p:sp>
      <p:sp>
        <p:nvSpPr>
          <p:cNvPr id="3" name="object 3"/>
          <p:cNvSpPr txBox="1"/>
          <p:nvPr/>
        </p:nvSpPr>
        <p:spPr>
          <a:xfrm>
            <a:off x="2489200" y="1600200"/>
            <a:ext cx="8337550" cy="5273238"/>
          </a:xfrm>
          <a:prstGeom prst="rect">
            <a:avLst/>
          </a:prstGeom>
        </p:spPr>
        <p:txBody>
          <a:bodyPr vert="horz" wrap="square" lIns="0" tIns="12700" rIns="0" bIns="0" rtlCol="0">
            <a:spAutoFit/>
          </a:bodyPr>
          <a:lstStyle/>
          <a:p>
            <a:pPr marL="354965" marR="5080" indent="-342900">
              <a:spcBef>
                <a:spcPts val="100"/>
              </a:spcBef>
              <a:buClr>
                <a:schemeClr val="bg1"/>
              </a:buClr>
              <a:buSzPct val="76666"/>
              <a:buFont typeface="Arial"/>
              <a:buChar char="■"/>
              <a:tabLst>
                <a:tab pos="355600" algn="l"/>
                <a:tab pos="5455285" algn="l"/>
                <a:tab pos="6854190" algn="l"/>
              </a:tabLst>
            </a:pPr>
            <a:r>
              <a:rPr sz="2800" dirty="0">
                <a:solidFill>
                  <a:schemeClr val="bg1"/>
                </a:solidFill>
                <a:latin typeface="Times New Roman"/>
                <a:cs typeface="Times New Roman"/>
              </a:rPr>
              <a:t>In</a:t>
            </a:r>
            <a:r>
              <a:rPr sz="2800" spc="-15" dirty="0">
                <a:solidFill>
                  <a:schemeClr val="bg1"/>
                </a:solidFill>
                <a:latin typeface="Times New Roman"/>
                <a:cs typeface="Times New Roman"/>
              </a:rPr>
              <a:t> </a:t>
            </a:r>
            <a:r>
              <a:rPr sz="2800" dirty="0">
                <a:solidFill>
                  <a:schemeClr val="bg1"/>
                </a:solidFill>
                <a:latin typeface="Times New Roman"/>
                <a:cs typeface="Times New Roman"/>
              </a:rPr>
              <a:t>a</a:t>
            </a:r>
            <a:r>
              <a:rPr sz="2800" spc="-5" dirty="0">
                <a:solidFill>
                  <a:schemeClr val="bg1"/>
                </a:solidFill>
                <a:latin typeface="Times New Roman"/>
                <a:cs typeface="Times New Roman"/>
              </a:rPr>
              <a:t> </a:t>
            </a:r>
            <a:r>
              <a:rPr sz="2800" spc="-10" dirty="0">
                <a:solidFill>
                  <a:schemeClr val="bg1"/>
                </a:solidFill>
                <a:latin typeface="Times New Roman"/>
                <a:cs typeface="Times New Roman"/>
              </a:rPr>
              <a:t>rule-</a:t>
            </a:r>
            <a:r>
              <a:rPr sz="2800" dirty="0">
                <a:solidFill>
                  <a:schemeClr val="bg1"/>
                </a:solidFill>
                <a:latin typeface="Times New Roman"/>
                <a:cs typeface="Times New Roman"/>
              </a:rPr>
              <a:t>based</a:t>
            </a:r>
            <a:r>
              <a:rPr sz="2800" spc="-5" dirty="0">
                <a:solidFill>
                  <a:schemeClr val="bg1"/>
                </a:solidFill>
                <a:latin typeface="Times New Roman"/>
                <a:cs typeface="Times New Roman"/>
              </a:rPr>
              <a:t> </a:t>
            </a:r>
            <a:r>
              <a:rPr sz="2800" dirty="0">
                <a:solidFill>
                  <a:schemeClr val="bg1"/>
                </a:solidFill>
                <a:latin typeface="Times New Roman"/>
                <a:cs typeface="Times New Roman"/>
              </a:rPr>
              <a:t>expert</a:t>
            </a:r>
            <a:r>
              <a:rPr sz="2800" spc="-10" dirty="0">
                <a:solidFill>
                  <a:schemeClr val="bg1"/>
                </a:solidFill>
                <a:latin typeface="Times New Roman"/>
                <a:cs typeface="Times New Roman"/>
              </a:rPr>
              <a:t> </a:t>
            </a:r>
            <a:r>
              <a:rPr sz="2800" dirty="0">
                <a:solidFill>
                  <a:schemeClr val="bg1"/>
                </a:solidFill>
                <a:latin typeface="Times New Roman"/>
                <a:cs typeface="Times New Roman"/>
              </a:rPr>
              <a:t>system,</a:t>
            </a:r>
            <a:r>
              <a:rPr sz="2800" spc="5" dirty="0">
                <a:solidFill>
                  <a:schemeClr val="bg1"/>
                </a:solidFill>
                <a:latin typeface="Times New Roman"/>
                <a:cs typeface="Times New Roman"/>
              </a:rPr>
              <a:t> </a:t>
            </a:r>
            <a:r>
              <a:rPr sz="2800" dirty="0">
                <a:solidFill>
                  <a:schemeClr val="bg1"/>
                </a:solidFill>
                <a:latin typeface="Times New Roman"/>
                <a:cs typeface="Times New Roman"/>
              </a:rPr>
              <a:t>the</a:t>
            </a:r>
            <a:r>
              <a:rPr sz="2800" spc="-5" dirty="0">
                <a:solidFill>
                  <a:schemeClr val="bg1"/>
                </a:solidFill>
                <a:latin typeface="Times New Roman"/>
                <a:cs typeface="Times New Roman"/>
              </a:rPr>
              <a:t> </a:t>
            </a:r>
            <a:r>
              <a:rPr sz="2800" spc="-10" dirty="0">
                <a:solidFill>
                  <a:schemeClr val="bg1"/>
                </a:solidFill>
                <a:latin typeface="Times New Roman"/>
                <a:cs typeface="Times New Roman"/>
              </a:rPr>
              <a:t>domain </a:t>
            </a:r>
            <a:r>
              <a:rPr sz="2800" dirty="0">
                <a:solidFill>
                  <a:schemeClr val="bg1"/>
                </a:solidFill>
                <a:latin typeface="Times New Roman"/>
                <a:cs typeface="Times New Roman"/>
              </a:rPr>
              <a:t>knowledge</a:t>
            </a:r>
            <a:r>
              <a:rPr sz="2800" spc="-25" dirty="0">
                <a:solidFill>
                  <a:schemeClr val="bg1"/>
                </a:solidFill>
                <a:latin typeface="Times New Roman"/>
                <a:cs typeface="Times New Roman"/>
              </a:rPr>
              <a:t> </a:t>
            </a:r>
            <a:r>
              <a:rPr sz="2800" dirty="0">
                <a:solidFill>
                  <a:schemeClr val="bg1"/>
                </a:solidFill>
                <a:latin typeface="Times New Roman"/>
                <a:cs typeface="Times New Roman"/>
              </a:rPr>
              <a:t>is</a:t>
            </a:r>
            <a:r>
              <a:rPr sz="2800" spc="-15" dirty="0">
                <a:solidFill>
                  <a:schemeClr val="bg1"/>
                </a:solidFill>
                <a:latin typeface="Times New Roman"/>
                <a:cs typeface="Times New Roman"/>
              </a:rPr>
              <a:t> </a:t>
            </a:r>
            <a:r>
              <a:rPr sz="2800" dirty="0">
                <a:solidFill>
                  <a:schemeClr val="bg1"/>
                </a:solidFill>
                <a:latin typeface="Times New Roman"/>
                <a:cs typeface="Times New Roman"/>
              </a:rPr>
              <a:t>represented</a:t>
            </a:r>
            <a:r>
              <a:rPr sz="2800" spc="-15" dirty="0">
                <a:solidFill>
                  <a:schemeClr val="bg1"/>
                </a:solidFill>
                <a:latin typeface="Times New Roman"/>
                <a:cs typeface="Times New Roman"/>
              </a:rPr>
              <a:t> </a:t>
            </a:r>
            <a:r>
              <a:rPr sz="2800" dirty="0">
                <a:solidFill>
                  <a:schemeClr val="bg1"/>
                </a:solidFill>
                <a:latin typeface="Times New Roman"/>
                <a:cs typeface="Times New Roman"/>
              </a:rPr>
              <a:t>by</a:t>
            </a:r>
            <a:r>
              <a:rPr sz="2800" spc="-10" dirty="0">
                <a:solidFill>
                  <a:schemeClr val="bg1"/>
                </a:solidFill>
                <a:latin typeface="Times New Roman"/>
                <a:cs typeface="Times New Roman"/>
              </a:rPr>
              <a:t> </a:t>
            </a:r>
            <a:r>
              <a:rPr sz="2800" dirty="0">
                <a:solidFill>
                  <a:schemeClr val="bg1"/>
                </a:solidFill>
                <a:latin typeface="Times New Roman"/>
                <a:cs typeface="Times New Roman"/>
              </a:rPr>
              <a:t>a</a:t>
            </a:r>
            <a:r>
              <a:rPr sz="2800" spc="-15" dirty="0">
                <a:solidFill>
                  <a:schemeClr val="bg1"/>
                </a:solidFill>
                <a:latin typeface="Times New Roman"/>
                <a:cs typeface="Times New Roman"/>
              </a:rPr>
              <a:t> </a:t>
            </a:r>
            <a:r>
              <a:rPr sz="2800" dirty="0">
                <a:solidFill>
                  <a:schemeClr val="bg1"/>
                </a:solidFill>
                <a:latin typeface="Times New Roman"/>
                <a:cs typeface="Times New Roman"/>
              </a:rPr>
              <a:t>set</a:t>
            </a:r>
            <a:r>
              <a:rPr sz="2800" spc="-15" dirty="0">
                <a:solidFill>
                  <a:schemeClr val="bg1"/>
                </a:solidFill>
                <a:latin typeface="Times New Roman"/>
                <a:cs typeface="Times New Roman"/>
              </a:rPr>
              <a:t> </a:t>
            </a:r>
            <a:r>
              <a:rPr sz="2800" dirty="0">
                <a:solidFill>
                  <a:schemeClr val="bg1"/>
                </a:solidFill>
                <a:latin typeface="Times New Roman"/>
                <a:cs typeface="Times New Roman"/>
              </a:rPr>
              <a:t>of</a:t>
            </a:r>
            <a:r>
              <a:rPr sz="2800" spc="-10" dirty="0">
                <a:solidFill>
                  <a:schemeClr val="bg1"/>
                </a:solidFill>
                <a:latin typeface="Times New Roman"/>
                <a:cs typeface="Times New Roman"/>
              </a:rPr>
              <a:t> IF-</a:t>
            </a:r>
            <a:r>
              <a:rPr sz="2800" spc="-20" dirty="0">
                <a:solidFill>
                  <a:schemeClr val="bg1"/>
                </a:solidFill>
                <a:latin typeface="Times New Roman"/>
                <a:cs typeface="Times New Roman"/>
              </a:rPr>
              <a:t>THEN </a:t>
            </a:r>
            <a:r>
              <a:rPr sz="2800" dirty="0">
                <a:solidFill>
                  <a:schemeClr val="bg1"/>
                </a:solidFill>
                <a:latin typeface="Times New Roman"/>
                <a:cs typeface="Times New Roman"/>
              </a:rPr>
              <a:t>production</a:t>
            </a:r>
            <a:r>
              <a:rPr sz="2800" spc="-15" dirty="0">
                <a:solidFill>
                  <a:schemeClr val="bg1"/>
                </a:solidFill>
                <a:latin typeface="Times New Roman"/>
                <a:cs typeface="Times New Roman"/>
              </a:rPr>
              <a:t> </a:t>
            </a:r>
            <a:r>
              <a:rPr sz="2800" dirty="0">
                <a:solidFill>
                  <a:schemeClr val="bg1"/>
                </a:solidFill>
                <a:latin typeface="Times New Roman"/>
                <a:cs typeface="Times New Roman"/>
              </a:rPr>
              <a:t>rules</a:t>
            </a:r>
            <a:r>
              <a:rPr sz="2800" spc="-15" dirty="0">
                <a:solidFill>
                  <a:schemeClr val="bg1"/>
                </a:solidFill>
                <a:latin typeface="Times New Roman"/>
                <a:cs typeface="Times New Roman"/>
              </a:rPr>
              <a:t> </a:t>
            </a:r>
            <a:r>
              <a:rPr sz="2800" dirty="0">
                <a:solidFill>
                  <a:schemeClr val="bg1"/>
                </a:solidFill>
                <a:latin typeface="Times New Roman"/>
                <a:cs typeface="Times New Roman"/>
              </a:rPr>
              <a:t>and</a:t>
            </a:r>
            <a:r>
              <a:rPr sz="2800" spc="-15" dirty="0">
                <a:solidFill>
                  <a:schemeClr val="bg1"/>
                </a:solidFill>
                <a:latin typeface="Times New Roman"/>
                <a:cs typeface="Times New Roman"/>
              </a:rPr>
              <a:t> </a:t>
            </a:r>
            <a:r>
              <a:rPr sz="2800" dirty="0">
                <a:solidFill>
                  <a:schemeClr val="bg1"/>
                </a:solidFill>
                <a:latin typeface="Times New Roman"/>
                <a:cs typeface="Times New Roman"/>
              </a:rPr>
              <a:t>data</a:t>
            </a:r>
            <a:r>
              <a:rPr sz="2800" spc="-10" dirty="0">
                <a:solidFill>
                  <a:schemeClr val="bg1"/>
                </a:solidFill>
                <a:latin typeface="Times New Roman"/>
                <a:cs typeface="Times New Roman"/>
              </a:rPr>
              <a:t> </a:t>
            </a:r>
            <a:r>
              <a:rPr sz="2800" dirty="0">
                <a:solidFill>
                  <a:schemeClr val="bg1"/>
                </a:solidFill>
                <a:latin typeface="Times New Roman"/>
                <a:cs typeface="Times New Roman"/>
              </a:rPr>
              <a:t>is</a:t>
            </a:r>
            <a:r>
              <a:rPr sz="2800" spc="-20" dirty="0">
                <a:solidFill>
                  <a:schemeClr val="bg1"/>
                </a:solidFill>
                <a:latin typeface="Times New Roman"/>
                <a:cs typeface="Times New Roman"/>
              </a:rPr>
              <a:t> </a:t>
            </a:r>
            <a:r>
              <a:rPr sz="2800" dirty="0">
                <a:solidFill>
                  <a:schemeClr val="bg1"/>
                </a:solidFill>
                <a:latin typeface="Times New Roman"/>
                <a:cs typeface="Times New Roman"/>
              </a:rPr>
              <a:t>represented</a:t>
            </a:r>
            <a:r>
              <a:rPr sz="2800" spc="-10" dirty="0">
                <a:solidFill>
                  <a:schemeClr val="bg1"/>
                </a:solidFill>
                <a:latin typeface="Times New Roman"/>
                <a:cs typeface="Times New Roman"/>
              </a:rPr>
              <a:t> </a:t>
            </a:r>
            <a:r>
              <a:rPr sz="2800" dirty="0">
                <a:solidFill>
                  <a:schemeClr val="bg1"/>
                </a:solidFill>
                <a:latin typeface="Times New Roman"/>
                <a:cs typeface="Times New Roman"/>
              </a:rPr>
              <a:t>by</a:t>
            </a:r>
            <a:r>
              <a:rPr sz="2800" spc="-15" dirty="0">
                <a:solidFill>
                  <a:schemeClr val="bg1"/>
                </a:solidFill>
                <a:latin typeface="Times New Roman"/>
                <a:cs typeface="Times New Roman"/>
              </a:rPr>
              <a:t> </a:t>
            </a:r>
            <a:r>
              <a:rPr sz="2800" dirty="0">
                <a:solidFill>
                  <a:schemeClr val="bg1"/>
                </a:solidFill>
                <a:latin typeface="Times New Roman"/>
                <a:cs typeface="Times New Roman"/>
              </a:rPr>
              <a:t>a</a:t>
            </a:r>
            <a:r>
              <a:rPr sz="2800" spc="-10" dirty="0">
                <a:solidFill>
                  <a:schemeClr val="bg1"/>
                </a:solidFill>
                <a:latin typeface="Times New Roman"/>
                <a:cs typeface="Times New Roman"/>
              </a:rPr>
              <a:t> </a:t>
            </a:r>
            <a:r>
              <a:rPr sz="2800" dirty="0">
                <a:solidFill>
                  <a:schemeClr val="bg1"/>
                </a:solidFill>
                <a:latin typeface="Times New Roman"/>
                <a:cs typeface="Times New Roman"/>
              </a:rPr>
              <a:t>set</a:t>
            </a:r>
            <a:r>
              <a:rPr sz="2800" spc="-15" dirty="0">
                <a:solidFill>
                  <a:schemeClr val="bg1"/>
                </a:solidFill>
                <a:latin typeface="Times New Roman"/>
                <a:cs typeface="Times New Roman"/>
              </a:rPr>
              <a:t> </a:t>
            </a:r>
            <a:r>
              <a:rPr sz="2800" spc="-25" dirty="0">
                <a:solidFill>
                  <a:schemeClr val="bg1"/>
                </a:solidFill>
                <a:latin typeface="Times New Roman"/>
                <a:cs typeface="Times New Roman"/>
              </a:rPr>
              <a:t>of </a:t>
            </a:r>
            <a:r>
              <a:rPr sz="2800" dirty="0">
                <a:solidFill>
                  <a:schemeClr val="bg1"/>
                </a:solidFill>
                <a:latin typeface="Times New Roman"/>
                <a:cs typeface="Times New Roman"/>
              </a:rPr>
              <a:t>facts</a:t>
            </a:r>
            <a:r>
              <a:rPr sz="2800" spc="-25" dirty="0">
                <a:solidFill>
                  <a:schemeClr val="bg1"/>
                </a:solidFill>
                <a:latin typeface="Times New Roman"/>
                <a:cs typeface="Times New Roman"/>
              </a:rPr>
              <a:t> </a:t>
            </a:r>
            <a:r>
              <a:rPr sz="2800" dirty="0">
                <a:solidFill>
                  <a:schemeClr val="bg1"/>
                </a:solidFill>
                <a:latin typeface="Times New Roman"/>
                <a:cs typeface="Times New Roman"/>
              </a:rPr>
              <a:t>about</a:t>
            </a:r>
            <a:r>
              <a:rPr sz="2800" spc="-10" dirty="0">
                <a:solidFill>
                  <a:schemeClr val="bg1"/>
                </a:solidFill>
                <a:latin typeface="Times New Roman"/>
                <a:cs typeface="Times New Roman"/>
              </a:rPr>
              <a:t> </a:t>
            </a:r>
            <a:r>
              <a:rPr sz="2800" dirty="0">
                <a:solidFill>
                  <a:schemeClr val="bg1"/>
                </a:solidFill>
                <a:latin typeface="Times New Roman"/>
                <a:cs typeface="Times New Roman"/>
              </a:rPr>
              <a:t>the</a:t>
            </a:r>
            <a:r>
              <a:rPr sz="2800" spc="-10" dirty="0">
                <a:solidFill>
                  <a:schemeClr val="bg1"/>
                </a:solidFill>
                <a:latin typeface="Times New Roman"/>
                <a:cs typeface="Times New Roman"/>
              </a:rPr>
              <a:t> </a:t>
            </a:r>
            <a:r>
              <a:rPr sz="2800" dirty="0">
                <a:solidFill>
                  <a:schemeClr val="bg1"/>
                </a:solidFill>
                <a:latin typeface="Times New Roman"/>
                <a:cs typeface="Times New Roman"/>
              </a:rPr>
              <a:t>current</a:t>
            </a:r>
            <a:r>
              <a:rPr sz="2800" spc="-10" dirty="0">
                <a:solidFill>
                  <a:schemeClr val="bg1"/>
                </a:solidFill>
                <a:latin typeface="Times New Roman"/>
                <a:cs typeface="Times New Roman"/>
              </a:rPr>
              <a:t> situation.</a:t>
            </a:r>
            <a:r>
              <a:rPr sz="2800" dirty="0">
                <a:solidFill>
                  <a:schemeClr val="bg1"/>
                </a:solidFill>
                <a:latin typeface="Times New Roman"/>
                <a:cs typeface="Times New Roman"/>
              </a:rPr>
              <a:t> </a:t>
            </a:r>
            <a:endParaRPr lang="en-US" sz="2800" dirty="0">
              <a:solidFill>
                <a:schemeClr val="bg1"/>
              </a:solidFill>
              <a:latin typeface="Times New Roman"/>
              <a:cs typeface="Times New Roman"/>
            </a:endParaRPr>
          </a:p>
          <a:p>
            <a:pPr marL="354965" marR="5080" indent="-342900">
              <a:spcBef>
                <a:spcPts val="100"/>
              </a:spcBef>
              <a:buClr>
                <a:schemeClr val="bg1"/>
              </a:buClr>
              <a:buSzPct val="76666"/>
              <a:buFont typeface="Arial"/>
              <a:buChar char="■"/>
              <a:tabLst>
                <a:tab pos="355600" algn="l"/>
                <a:tab pos="5455285" algn="l"/>
                <a:tab pos="6854190" algn="l"/>
              </a:tabLst>
            </a:pPr>
            <a:r>
              <a:rPr sz="2800" dirty="0">
                <a:solidFill>
                  <a:schemeClr val="bg1"/>
                </a:solidFill>
                <a:latin typeface="Times New Roman"/>
                <a:cs typeface="Times New Roman"/>
              </a:rPr>
              <a:t>The</a:t>
            </a:r>
            <a:r>
              <a:rPr sz="2800" spc="-15" dirty="0">
                <a:solidFill>
                  <a:schemeClr val="bg1"/>
                </a:solidFill>
                <a:latin typeface="Times New Roman"/>
                <a:cs typeface="Times New Roman"/>
              </a:rPr>
              <a:t> </a:t>
            </a:r>
            <a:r>
              <a:rPr sz="2800" spc="-10" dirty="0">
                <a:solidFill>
                  <a:schemeClr val="bg1"/>
                </a:solidFill>
                <a:latin typeface="Times New Roman"/>
                <a:cs typeface="Times New Roman"/>
              </a:rPr>
              <a:t>inference </a:t>
            </a:r>
            <a:r>
              <a:rPr sz="2800" dirty="0">
                <a:solidFill>
                  <a:schemeClr val="bg1"/>
                </a:solidFill>
                <a:latin typeface="Times New Roman"/>
                <a:cs typeface="Times New Roman"/>
              </a:rPr>
              <a:t>engine</a:t>
            </a:r>
            <a:r>
              <a:rPr sz="2800" spc="-25" dirty="0">
                <a:solidFill>
                  <a:schemeClr val="bg1"/>
                </a:solidFill>
                <a:latin typeface="Times New Roman"/>
                <a:cs typeface="Times New Roman"/>
              </a:rPr>
              <a:t> </a:t>
            </a:r>
            <a:r>
              <a:rPr sz="2800" dirty="0">
                <a:solidFill>
                  <a:schemeClr val="bg1"/>
                </a:solidFill>
                <a:latin typeface="Times New Roman"/>
                <a:cs typeface="Times New Roman"/>
              </a:rPr>
              <a:t>compares</a:t>
            </a:r>
            <a:r>
              <a:rPr sz="2800" spc="-15" dirty="0">
                <a:solidFill>
                  <a:schemeClr val="bg1"/>
                </a:solidFill>
                <a:latin typeface="Times New Roman"/>
                <a:cs typeface="Times New Roman"/>
              </a:rPr>
              <a:t> </a:t>
            </a:r>
            <a:r>
              <a:rPr sz="2800" dirty="0">
                <a:solidFill>
                  <a:schemeClr val="bg1"/>
                </a:solidFill>
                <a:latin typeface="Times New Roman"/>
                <a:cs typeface="Times New Roman"/>
              </a:rPr>
              <a:t>each</a:t>
            </a:r>
            <a:r>
              <a:rPr sz="2800" spc="-10" dirty="0">
                <a:solidFill>
                  <a:schemeClr val="bg1"/>
                </a:solidFill>
                <a:latin typeface="Times New Roman"/>
                <a:cs typeface="Times New Roman"/>
              </a:rPr>
              <a:t> </a:t>
            </a:r>
            <a:r>
              <a:rPr sz="2800" dirty="0">
                <a:solidFill>
                  <a:schemeClr val="bg1"/>
                </a:solidFill>
                <a:latin typeface="Times New Roman"/>
                <a:cs typeface="Times New Roman"/>
              </a:rPr>
              <a:t>rule</a:t>
            </a:r>
            <a:r>
              <a:rPr sz="2800" spc="-15" dirty="0">
                <a:solidFill>
                  <a:schemeClr val="bg1"/>
                </a:solidFill>
                <a:latin typeface="Times New Roman"/>
                <a:cs typeface="Times New Roman"/>
              </a:rPr>
              <a:t> </a:t>
            </a:r>
            <a:r>
              <a:rPr sz="2800" dirty="0">
                <a:solidFill>
                  <a:schemeClr val="bg1"/>
                </a:solidFill>
                <a:latin typeface="Times New Roman"/>
                <a:cs typeface="Times New Roman"/>
              </a:rPr>
              <a:t>stored</a:t>
            </a:r>
            <a:r>
              <a:rPr sz="2800" spc="-10" dirty="0">
                <a:solidFill>
                  <a:schemeClr val="bg1"/>
                </a:solidFill>
                <a:latin typeface="Times New Roman"/>
                <a:cs typeface="Times New Roman"/>
              </a:rPr>
              <a:t> </a:t>
            </a:r>
            <a:r>
              <a:rPr sz="2800" dirty="0">
                <a:solidFill>
                  <a:schemeClr val="bg1"/>
                </a:solidFill>
                <a:latin typeface="Times New Roman"/>
                <a:cs typeface="Times New Roman"/>
              </a:rPr>
              <a:t>in</a:t>
            </a:r>
            <a:r>
              <a:rPr sz="2800" spc="-10" dirty="0">
                <a:solidFill>
                  <a:schemeClr val="bg1"/>
                </a:solidFill>
                <a:latin typeface="Times New Roman"/>
                <a:cs typeface="Times New Roman"/>
              </a:rPr>
              <a:t> </a:t>
            </a:r>
            <a:r>
              <a:rPr sz="2800" dirty="0">
                <a:solidFill>
                  <a:schemeClr val="bg1"/>
                </a:solidFill>
                <a:latin typeface="Times New Roman"/>
                <a:cs typeface="Times New Roman"/>
              </a:rPr>
              <a:t>the</a:t>
            </a:r>
            <a:r>
              <a:rPr sz="2800" spc="-10" dirty="0">
                <a:solidFill>
                  <a:schemeClr val="bg1"/>
                </a:solidFill>
                <a:latin typeface="Times New Roman"/>
                <a:cs typeface="Times New Roman"/>
              </a:rPr>
              <a:t> knowledge </a:t>
            </a:r>
            <a:r>
              <a:rPr sz="2800" dirty="0">
                <a:solidFill>
                  <a:schemeClr val="bg1"/>
                </a:solidFill>
                <a:latin typeface="Times New Roman"/>
                <a:cs typeface="Times New Roman"/>
              </a:rPr>
              <a:t>base</a:t>
            </a:r>
            <a:r>
              <a:rPr sz="2800" spc="-25" dirty="0">
                <a:solidFill>
                  <a:schemeClr val="bg1"/>
                </a:solidFill>
                <a:latin typeface="Times New Roman"/>
                <a:cs typeface="Times New Roman"/>
              </a:rPr>
              <a:t> </a:t>
            </a:r>
            <a:r>
              <a:rPr sz="2800" dirty="0">
                <a:solidFill>
                  <a:schemeClr val="bg1"/>
                </a:solidFill>
                <a:latin typeface="Times New Roman"/>
                <a:cs typeface="Times New Roman"/>
              </a:rPr>
              <a:t>with facts</a:t>
            </a:r>
            <a:r>
              <a:rPr sz="2800" spc="-15" dirty="0">
                <a:solidFill>
                  <a:schemeClr val="bg1"/>
                </a:solidFill>
                <a:latin typeface="Times New Roman"/>
                <a:cs typeface="Times New Roman"/>
              </a:rPr>
              <a:t> </a:t>
            </a:r>
            <a:r>
              <a:rPr sz="2800" dirty="0">
                <a:solidFill>
                  <a:schemeClr val="bg1"/>
                </a:solidFill>
                <a:latin typeface="Times New Roman"/>
                <a:cs typeface="Times New Roman"/>
              </a:rPr>
              <a:t>contained</a:t>
            </a:r>
            <a:r>
              <a:rPr sz="2800" spc="-15" dirty="0">
                <a:solidFill>
                  <a:schemeClr val="bg1"/>
                </a:solidFill>
                <a:latin typeface="Times New Roman"/>
                <a:cs typeface="Times New Roman"/>
              </a:rPr>
              <a:t> </a:t>
            </a:r>
            <a:r>
              <a:rPr sz="2800" dirty="0">
                <a:solidFill>
                  <a:schemeClr val="bg1"/>
                </a:solidFill>
                <a:latin typeface="Times New Roman"/>
                <a:cs typeface="Times New Roman"/>
              </a:rPr>
              <a:t>in</a:t>
            </a:r>
            <a:r>
              <a:rPr sz="2800" spc="-10" dirty="0">
                <a:solidFill>
                  <a:schemeClr val="bg1"/>
                </a:solidFill>
                <a:latin typeface="Times New Roman"/>
                <a:cs typeface="Times New Roman"/>
              </a:rPr>
              <a:t> </a:t>
            </a:r>
            <a:r>
              <a:rPr sz="2800" dirty="0">
                <a:solidFill>
                  <a:schemeClr val="bg1"/>
                </a:solidFill>
                <a:latin typeface="Times New Roman"/>
                <a:cs typeface="Times New Roman"/>
              </a:rPr>
              <a:t>the</a:t>
            </a:r>
            <a:r>
              <a:rPr sz="2800" spc="-10" dirty="0">
                <a:solidFill>
                  <a:schemeClr val="bg1"/>
                </a:solidFill>
                <a:latin typeface="Times New Roman"/>
                <a:cs typeface="Times New Roman"/>
              </a:rPr>
              <a:t> database.</a:t>
            </a:r>
            <a:r>
              <a:rPr sz="2800" dirty="0">
                <a:solidFill>
                  <a:schemeClr val="bg1"/>
                </a:solidFill>
                <a:latin typeface="Times New Roman"/>
                <a:cs typeface="Times New Roman"/>
              </a:rPr>
              <a:t>	When</a:t>
            </a:r>
            <a:r>
              <a:rPr sz="2800" spc="-15" dirty="0">
                <a:solidFill>
                  <a:schemeClr val="bg1"/>
                </a:solidFill>
                <a:latin typeface="Times New Roman"/>
                <a:cs typeface="Times New Roman"/>
              </a:rPr>
              <a:t> </a:t>
            </a:r>
            <a:r>
              <a:rPr sz="2800" spc="-25" dirty="0">
                <a:solidFill>
                  <a:schemeClr val="bg1"/>
                </a:solidFill>
                <a:latin typeface="Times New Roman"/>
                <a:cs typeface="Times New Roman"/>
              </a:rPr>
              <a:t>the </a:t>
            </a:r>
            <a:r>
              <a:rPr sz="2800" dirty="0">
                <a:solidFill>
                  <a:schemeClr val="bg1"/>
                </a:solidFill>
                <a:latin typeface="Times New Roman"/>
                <a:cs typeface="Times New Roman"/>
              </a:rPr>
              <a:t>IF</a:t>
            </a:r>
            <a:r>
              <a:rPr sz="2800" spc="-25" dirty="0">
                <a:solidFill>
                  <a:schemeClr val="bg1"/>
                </a:solidFill>
                <a:latin typeface="Times New Roman"/>
                <a:cs typeface="Times New Roman"/>
              </a:rPr>
              <a:t> </a:t>
            </a:r>
            <a:r>
              <a:rPr sz="2800" dirty="0">
                <a:solidFill>
                  <a:schemeClr val="bg1"/>
                </a:solidFill>
                <a:latin typeface="Times New Roman"/>
                <a:cs typeface="Times New Roman"/>
              </a:rPr>
              <a:t>(condition)</a:t>
            </a:r>
            <a:r>
              <a:rPr sz="2800" spc="-15" dirty="0">
                <a:solidFill>
                  <a:schemeClr val="bg1"/>
                </a:solidFill>
                <a:latin typeface="Times New Roman"/>
                <a:cs typeface="Times New Roman"/>
              </a:rPr>
              <a:t> </a:t>
            </a:r>
            <a:r>
              <a:rPr sz="2800" dirty="0">
                <a:solidFill>
                  <a:schemeClr val="bg1"/>
                </a:solidFill>
                <a:latin typeface="Times New Roman"/>
                <a:cs typeface="Times New Roman"/>
              </a:rPr>
              <a:t>part of</a:t>
            </a:r>
            <a:r>
              <a:rPr sz="2800" spc="-10" dirty="0">
                <a:solidFill>
                  <a:schemeClr val="bg1"/>
                </a:solidFill>
                <a:latin typeface="Times New Roman"/>
                <a:cs typeface="Times New Roman"/>
              </a:rPr>
              <a:t> </a:t>
            </a:r>
            <a:r>
              <a:rPr sz="2800" dirty="0">
                <a:solidFill>
                  <a:schemeClr val="bg1"/>
                </a:solidFill>
                <a:latin typeface="Times New Roman"/>
                <a:cs typeface="Times New Roman"/>
              </a:rPr>
              <a:t>the</a:t>
            </a:r>
            <a:r>
              <a:rPr sz="2800" spc="-15" dirty="0">
                <a:solidFill>
                  <a:schemeClr val="bg1"/>
                </a:solidFill>
                <a:latin typeface="Times New Roman"/>
                <a:cs typeface="Times New Roman"/>
              </a:rPr>
              <a:t> </a:t>
            </a:r>
            <a:r>
              <a:rPr sz="2800" dirty="0">
                <a:solidFill>
                  <a:schemeClr val="bg1"/>
                </a:solidFill>
                <a:latin typeface="Times New Roman"/>
                <a:cs typeface="Times New Roman"/>
              </a:rPr>
              <a:t>rule</a:t>
            </a:r>
            <a:r>
              <a:rPr sz="2800" spc="-10" dirty="0">
                <a:solidFill>
                  <a:schemeClr val="bg1"/>
                </a:solidFill>
                <a:latin typeface="Times New Roman"/>
                <a:cs typeface="Times New Roman"/>
              </a:rPr>
              <a:t> </a:t>
            </a:r>
            <a:r>
              <a:rPr sz="2800" dirty="0">
                <a:solidFill>
                  <a:schemeClr val="bg1"/>
                </a:solidFill>
                <a:latin typeface="Times New Roman"/>
                <a:cs typeface="Times New Roman"/>
              </a:rPr>
              <a:t>matches a</a:t>
            </a:r>
            <a:r>
              <a:rPr sz="2800" spc="-10" dirty="0">
                <a:solidFill>
                  <a:schemeClr val="bg1"/>
                </a:solidFill>
                <a:latin typeface="Times New Roman"/>
                <a:cs typeface="Times New Roman"/>
              </a:rPr>
              <a:t> </a:t>
            </a:r>
            <a:r>
              <a:rPr sz="2800" dirty="0">
                <a:solidFill>
                  <a:schemeClr val="bg1"/>
                </a:solidFill>
                <a:latin typeface="Times New Roman"/>
                <a:cs typeface="Times New Roman"/>
              </a:rPr>
              <a:t>fact, </a:t>
            </a:r>
            <a:r>
              <a:rPr sz="2800" spc="-25" dirty="0">
                <a:solidFill>
                  <a:schemeClr val="bg1"/>
                </a:solidFill>
                <a:latin typeface="Times New Roman"/>
                <a:cs typeface="Times New Roman"/>
              </a:rPr>
              <a:t>the </a:t>
            </a:r>
            <a:r>
              <a:rPr sz="2800" dirty="0">
                <a:solidFill>
                  <a:schemeClr val="bg1"/>
                </a:solidFill>
                <a:latin typeface="Times New Roman"/>
                <a:cs typeface="Times New Roman"/>
              </a:rPr>
              <a:t>rule</a:t>
            </a:r>
            <a:r>
              <a:rPr sz="2800" spc="-10" dirty="0">
                <a:solidFill>
                  <a:schemeClr val="bg1"/>
                </a:solidFill>
                <a:latin typeface="Times New Roman"/>
                <a:cs typeface="Times New Roman"/>
              </a:rPr>
              <a:t> </a:t>
            </a:r>
            <a:r>
              <a:rPr sz="2800" dirty="0">
                <a:solidFill>
                  <a:schemeClr val="bg1"/>
                </a:solidFill>
                <a:latin typeface="Times New Roman"/>
                <a:cs typeface="Times New Roman"/>
              </a:rPr>
              <a:t>is</a:t>
            </a:r>
            <a:r>
              <a:rPr sz="2800" spc="-15" dirty="0">
                <a:solidFill>
                  <a:schemeClr val="bg1"/>
                </a:solidFill>
                <a:latin typeface="Times New Roman"/>
                <a:cs typeface="Times New Roman"/>
              </a:rPr>
              <a:t> </a:t>
            </a:r>
            <a:r>
              <a:rPr sz="2800" spc="95" dirty="0">
                <a:solidFill>
                  <a:srgbClr val="FF0000"/>
                </a:solidFill>
                <a:latin typeface="Times New Roman"/>
                <a:cs typeface="Times New Roman"/>
              </a:rPr>
              <a:t>fired</a:t>
            </a:r>
            <a:r>
              <a:rPr sz="2800" spc="-10" dirty="0">
                <a:solidFill>
                  <a:schemeClr val="bg1"/>
                </a:solidFill>
                <a:latin typeface="Times New Roman"/>
                <a:cs typeface="Times New Roman"/>
              </a:rPr>
              <a:t> </a:t>
            </a:r>
            <a:r>
              <a:rPr sz="2800" dirty="0">
                <a:solidFill>
                  <a:schemeClr val="bg1"/>
                </a:solidFill>
                <a:latin typeface="Times New Roman"/>
                <a:cs typeface="Times New Roman"/>
              </a:rPr>
              <a:t>and</a:t>
            </a:r>
            <a:r>
              <a:rPr sz="2800" spc="-5" dirty="0">
                <a:solidFill>
                  <a:schemeClr val="bg1"/>
                </a:solidFill>
                <a:latin typeface="Times New Roman"/>
                <a:cs typeface="Times New Roman"/>
              </a:rPr>
              <a:t> </a:t>
            </a:r>
            <a:r>
              <a:rPr sz="2800" dirty="0">
                <a:solidFill>
                  <a:schemeClr val="bg1"/>
                </a:solidFill>
                <a:latin typeface="Times New Roman"/>
                <a:cs typeface="Times New Roman"/>
              </a:rPr>
              <a:t>its THEN</a:t>
            </a:r>
            <a:r>
              <a:rPr sz="2800" spc="-5" dirty="0">
                <a:solidFill>
                  <a:schemeClr val="bg1"/>
                </a:solidFill>
                <a:latin typeface="Times New Roman"/>
                <a:cs typeface="Times New Roman"/>
              </a:rPr>
              <a:t> </a:t>
            </a:r>
            <a:r>
              <a:rPr sz="2800" dirty="0">
                <a:solidFill>
                  <a:schemeClr val="bg1"/>
                </a:solidFill>
                <a:latin typeface="Times New Roman"/>
                <a:cs typeface="Times New Roman"/>
              </a:rPr>
              <a:t>(action)</a:t>
            </a:r>
            <a:r>
              <a:rPr sz="2800" spc="-10" dirty="0">
                <a:solidFill>
                  <a:schemeClr val="bg1"/>
                </a:solidFill>
                <a:latin typeface="Times New Roman"/>
                <a:cs typeface="Times New Roman"/>
              </a:rPr>
              <a:t> </a:t>
            </a:r>
            <a:r>
              <a:rPr sz="2800" dirty="0">
                <a:solidFill>
                  <a:schemeClr val="bg1"/>
                </a:solidFill>
                <a:latin typeface="Times New Roman"/>
                <a:cs typeface="Times New Roman"/>
              </a:rPr>
              <a:t>part</a:t>
            </a:r>
            <a:r>
              <a:rPr sz="2800" spc="-15" dirty="0">
                <a:solidFill>
                  <a:schemeClr val="bg1"/>
                </a:solidFill>
                <a:latin typeface="Times New Roman"/>
                <a:cs typeface="Times New Roman"/>
              </a:rPr>
              <a:t> </a:t>
            </a:r>
            <a:r>
              <a:rPr sz="2800" dirty="0">
                <a:solidFill>
                  <a:schemeClr val="bg1"/>
                </a:solidFill>
                <a:latin typeface="Times New Roman"/>
                <a:cs typeface="Times New Roman"/>
              </a:rPr>
              <a:t>is</a:t>
            </a:r>
            <a:r>
              <a:rPr sz="2800" spc="-15" dirty="0">
                <a:solidFill>
                  <a:schemeClr val="bg1"/>
                </a:solidFill>
                <a:latin typeface="Times New Roman"/>
                <a:cs typeface="Times New Roman"/>
              </a:rPr>
              <a:t> </a:t>
            </a:r>
            <a:r>
              <a:rPr sz="2800" spc="-10" dirty="0">
                <a:solidFill>
                  <a:schemeClr val="bg1"/>
                </a:solidFill>
                <a:latin typeface="Times New Roman"/>
                <a:cs typeface="Times New Roman"/>
              </a:rPr>
              <a:t>executed.</a:t>
            </a:r>
            <a:endParaRPr sz="2800" dirty="0">
              <a:solidFill>
                <a:schemeClr val="bg1"/>
              </a:solidFill>
              <a:latin typeface="Times New Roman"/>
              <a:cs typeface="Times New Roman"/>
            </a:endParaRPr>
          </a:p>
          <a:p>
            <a:pPr marL="354965" marR="238125" indent="-342900">
              <a:spcBef>
                <a:spcPts val="730"/>
              </a:spcBef>
              <a:buClr>
                <a:schemeClr val="bg1"/>
              </a:buClr>
              <a:buSzPct val="76666"/>
              <a:buFont typeface="Arial"/>
              <a:buChar char="■"/>
              <a:tabLst>
                <a:tab pos="355600" algn="l"/>
              </a:tabLst>
            </a:pPr>
            <a:r>
              <a:rPr sz="2800" dirty="0">
                <a:solidFill>
                  <a:schemeClr val="bg1"/>
                </a:solidFill>
                <a:latin typeface="Times New Roman"/>
                <a:cs typeface="Times New Roman"/>
              </a:rPr>
              <a:t>The</a:t>
            </a:r>
            <a:r>
              <a:rPr sz="2800" spc="-20" dirty="0">
                <a:solidFill>
                  <a:schemeClr val="bg1"/>
                </a:solidFill>
                <a:latin typeface="Times New Roman"/>
                <a:cs typeface="Times New Roman"/>
              </a:rPr>
              <a:t> </a:t>
            </a:r>
            <a:r>
              <a:rPr sz="2800" dirty="0">
                <a:solidFill>
                  <a:schemeClr val="bg1"/>
                </a:solidFill>
                <a:latin typeface="Times New Roman"/>
                <a:cs typeface="Times New Roman"/>
              </a:rPr>
              <a:t>matching</a:t>
            </a:r>
            <a:r>
              <a:rPr sz="2800" spc="-5" dirty="0">
                <a:solidFill>
                  <a:schemeClr val="bg1"/>
                </a:solidFill>
                <a:latin typeface="Times New Roman"/>
                <a:cs typeface="Times New Roman"/>
              </a:rPr>
              <a:t> </a:t>
            </a:r>
            <a:r>
              <a:rPr sz="2800" dirty="0">
                <a:solidFill>
                  <a:schemeClr val="bg1"/>
                </a:solidFill>
                <a:latin typeface="Times New Roman"/>
                <a:cs typeface="Times New Roman"/>
              </a:rPr>
              <a:t>of</a:t>
            </a:r>
            <a:r>
              <a:rPr sz="2800" spc="-10" dirty="0">
                <a:solidFill>
                  <a:schemeClr val="bg1"/>
                </a:solidFill>
                <a:latin typeface="Times New Roman"/>
                <a:cs typeface="Times New Roman"/>
              </a:rPr>
              <a:t> </a:t>
            </a:r>
            <a:r>
              <a:rPr sz="2800" dirty="0">
                <a:solidFill>
                  <a:schemeClr val="bg1"/>
                </a:solidFill>
                <a:latin typeface="Times New Roman"/>
                <a:cs typeface="Times New Roman"/>
              </a:rPr>
              <a:t>the</a:t>
            </a:r>
            <a:r>
              <a:rPr sz="2800" spc="-5" dirty="0">
                <a:solidFill>
                  <a:schemeClr val="bg1"/>
                </a:solidFill>
                <a:latin typeface="Times New Roman"/>
                <a:cs typeface="Times New Roman"/>
              </a:rPr>
              <a:t> </a:t>
            </a:r>
            <a:r>
              <a:rPr sz="2800" dirty="0">
                <a:solidFill>
                  <a:schemeClr val="bg1"/>
                </a:solidFill>
                <a:latin typeface="Times New Roman"/>
                <a:cs typeface="Times New Roman"/>
              </a:rPr>
              <a:t>rule</a:t>
            </a:r>
            <a:r>
              <a:rPr sz="2800" spc="-5" dirty="0">
                <a:solidFill>
                  <a:schemeClr val="bg1"/>
                </a:solidFill>
                <a:latin typeface="Times New Roman"/>
                <a:cs typeface="Times New Roman"/>
              </a:rPr>
              <a:t> </a:t>
            </a:r>
            <a:r>
              <a:rPr sz="2800" dirty="0">
                <a:solidFill>
                  <a:schemeClr val="bg1"/>
                </a:solidFill>
                <a:latin typeface="Times New Roman"/>
                <a:cs typeface="Times New Roman"/>
              </a:rPr>
              <a:t>IF</a:t>
            </a:r>
            <a:r>
              <a:rPr sz="2800" spc="-20" dirty="0">
                <a:solidFill>
                  <a:schemeClr val="bg1"/>
                </a:solidFill>
                <a:latin typeface="Times New Roman"/>
                <a:cs typeface="Times New Roman"/>
              </a:rPr>
              <a:t> </a:t>
            </a:r>
            <a:r>
              <a:rPr sz="2800" dirty="0">
                <a:solidFill>
                  <a:schemeClr val="bg1"/>
                </a:solidFill>
                <a:latin typeface="Times New Roman"/>
                <a:cs typeface="Times New Roman"/>
              </a:rPr>
              <a:t>parts</a:t>
            </a:r>
            <a:r>
              <a:rPr sz="2800" spc="-15" dirty="0">
                <a:solidFill>
                  <a:schemeClr val="bg1"/>
                </a:solidFill>
                <a:latin typeface="Times New Roman"/>
                <a:cs typeface="Times New Roman"/>
              </a:rPr>
              <a:t> </a:t>
            </a:r>
            <a:r>
              <a:rPr sz="2800" dirty="0">
                <a:solidFill>
                  <a:schemeClr val="bg1"/>
                </a:solidFill>
                <a:latin typeface="Times New Roman"/>
                <a:cs typeface="Times New Roman"/>
              </a:rPr>
              <a:t>to</a:t>
            </a:r>
            <a:r>
              <a:rPr sz="2800" spc="-5" dirty="0">
                <a:solidFill>
                  <a:schemeClr val="bg1"/>
                </a:solidFill>
                <a:latin typeface="Times New Roman"/>
                <a:cs typeface="Times New Roman"/>
              </a:rPr>
              <a:t> </a:t>
            </a:r>
            <a:r>
              <a:rPr sz="2800" dirty="0">
                <a:solidFill>
                  <a:schemeClr val="bg1"/>
                </a:solidFill>
                <a:latin typeface="Times New Roman"/>
                <a:cs typeface="Times New Roman"/>
              </a:rPr>
              <a:t>the</a:t>
            </a:r>
            <a:r>
              <a:rPr sz="2800" spc="-5" dirty="0">
                <a:solidFill>
                  <a:schemeClr val="bg1"/>
                </a:solidFill>
                <a:latin typeface="Times New Roman"/>
                <a:cs typeface="Times New Roman"/>
              </a:rPr>
              <a:t> </a:t>
            </a:r>
            <a:r>
              <a:rPr sz="2800" spc="-10" dirty="0">
                <a:solidFill>
                  <a:schemeClr val="bg1"/>
                </a:solidFill>
                <a:latin typeface="Times New Roman"/>
                <a:cs typeface="Times New Roman"/>
              </a:rPr>
              <a:t>facts </a:t>
            </a:r>
            <a:r>
              <a:rPr sz="2800" dirty="0">
                <a:solidFill>
                  <a:schemeClr val="bg1"/>
                </a:solidFill>
                <a:latin typeface="Times New Roman"/>
                <a:cs typeface="Times New Roman"/>
              </a:rPr>
              <a:t>produces</a:t>
            </a:r>
            <a:r>
              <a:rPr sz="2800" spc="-5" dirty="0">
                <a:solidFill>
                  <a:schemeClr val="bg1"/>
                </a:solidFill>
                <a:latin typeface="Times New Roman"/>
                <a:cs typeface="Times New Roman"/>
              </a:rPr>
              <a:t> </a:t>
            </a:r>
            <a:r>
              <a:rPr sz="2800" spc="70" dirty="0">
                <a:solidFill>
                  <a:srgbClr val="FF0000"/>
                </a:solidFill>
                <a:latin typeface="Times New Roman"/>
                <a:cs typeface="Times New Roman"/>
              </a:rPr>
              <a:t>inference</a:t>
            </a:r>
            <a:r>
              <a:rPr sz="2800" spc="5" dirty="0">
                <a:solidFill>
                  <a:srgbClr val="FF0000"/>
                </a:solidFill>
                <a:latin typeface="Times New Roman"/>
                <a:cs typeface="Times New Roman"/>
              </a:rPr>
              <a:t> </a:t>
            </a:r>
            <a:r>
              <a:rPr sz="2800" spc="60" dirty="0">
                <a:solidFill>
                  <a:srgbClr val="FF0000"/>
                </a:solidFill>
                <a:latin typeface="Times New Roman"/>
                <a:cs typeface="Times New Roman"/>
              </a:rPr>
              <a:t>chains</a:t>
            </a:r>
            <a:r>
              <a:rPr sz="2800" spc="60" dirty="0">
                <a:solidFill>
                  <a:schemeClr val="bg1"/>
                </a:solidFill>
                <a:latin typeface="Times New Roman"/>
                <a:cs typeface="Times New Roman"/>
              </a:rPr>
              <a:t>.</a:t>
            </a:r>
            <a:r>
              <a:rPr sz="2800" dirty="0">
                <a:solidFill>
                  <a:schemeClr val="bg1"/>
                </a:solidFill>
                <a:latin typeface="Times New Roman"/>
                <a:cs typeface="Times New Roman"/>
              </a:rPr>
              <a:t> The</a:t>
            </a:r>
            <a:r>
              <a:rPr sz="2800" spc="-10" dirty="0">
                <a:solidFill>
                  <a:schemeClr val="bg1"/>
                </a:solidFill>
                <a:latin typeface="Times New Roman"/>
                <a:cs typeface="Times New Roman"/>
              </a:rPr>
              <a:t> </a:t>
            </a:r>
            <a:r>
              <a:rPr sz="2800" dirty="0">
                <a:solidFill>
                  <a:schemeClr val="bg1"/>
                </a:solidFill>
                <a:latin typeface="Times New Roman"/>
                <a:cs typeface="Times New Roman"/>
              </a:rPr>
              <a:t>inference</a:t>
            </a:r>
            <a:r>
              <a:rPr sz="2800" spc="-10" dirty="0">
                <a:solidFill>
                  <a:schemeClr val="bg1"/>
                </a:solidFill>
                <a:latin typeface="Times New Roman"/>
                <a:cs typeface="Times New Roman"/>
              </a:rPr>
              <a:t> chain </a:t>
            </a:r>
            <a:r>
              <a:rPr sz="2800" dirty="0">
                <a:solidFill>
                  <a:schemeClr val="bg1"/>
                </a:solidFill>
                <a:latin typeface="Times New Roman"/>
                <a:cs typeface="Times New Roman"/>
              </a:rPr>
              <a:t>indicates</a:t>
            </a:r>
            <a:r>
              <a:rPr sz="2800" spc="-30" dirty="0">
                <a:solidFill>
                  <a:schemeClr val="bg1"/>
                </a:solidFill>
                <a:latin typeface="Times New Roman"/>
                <a:cs typeface="Times New Roman"/>
              </a:rPr>
              <a:t> </a:t>
            </a:r>
            <a:r>
              <a:rPr sz="2800" dirty="0">
                <a:solidFill>
                  <a:schemeClr val="bg1"/>
                </a:solidFill>
                <a:latin typeface="Times New Roman"/>
                <a:cs typeface="Times New Roman"/>
              </a:rPr>
              <a:t>how</a:t>
            </a:r>
            <a:r>
              <a:rPr sz="2800" spc="-5" dirty="0">
                <a:solidFill>
                  <a:schemeClr val="bg1"/>
                </a:solidFill>
                <a:latin typeface="Times New Roman"/>
                <a:cs typeface="Times New Roman"/>
              </a:rPr>
              <a:t> </a:t>
            </a:r>
            <a:r>
              <a:rPr sz="2800" dirty="0">
                <a:solidFill>
                  <a:schemeClr val="bg1"/>
                </a:solidFill>
                <a:latin typeface="Times New Roman"/>
                <a:cs typeface="Times New Roman"/>
              </a:rPr>
              <a:t>an</a:t>
            </a:r>
            <a:r>
              <a:rPr sz="2800" spc="-15" dirty="0">
                <a:solidFill>
                  <a:schemeClr val="bg1"/>
                </a:solidFill>
                <a:latin typeface="Times New Roman"/>
                <a:cs typeface="Times New Roman"/>
              </a:rPr>
              <a:t> </a:t>
            </a:r>
            <a:r>
              <a:rPr sz="2800" dirty="0">
                <a:solidFill>
                  <a:schemeClr val="bg1"/>
                </a:solidFill>
                <a:latin typeface="Times New Roman"/>
                <a:cs typeface="Times New Roman"/>
              </a:rPr>
              <a:t>expert</a:t>
            </a:r>
            <a:r>
              <a:rPr sz="2800" spc="-15" dirty="0">
                <a:solidFill>
                  <a:schemeClr val="bg1"/>
                </a:solidFill>
                <a:latin typeface="Times New Roman"/>
                <a:cs typeface="Times New Roman"/>
              </a:rPr>
              <a:t> </a:t>
            </a:r>
            <a:r>
              <a:rPr sz="2800" dirty="0">
                <a:solidFill>
                  <a:schemeClr val="bg1"/>
                </a:solidFill>
                <a:latin typeface="Times New Roman"/>
                <a:cs typeface="Times New Roman"/>
              </a:rPr>
              <a:t>system</a:t>
            </a:r>
            <a:r>
              <a:rPr sz="2800" spc="-20" dirty="0">
                <a:solidFill>
                  <a:schemeClr val="bg1"/>
                </a:solidFill>
                <a:latin typeface="Times New Roman"/>
                <a:cs typeface="Times New Roman"/>
              </a:rPr>
              <a:t> </a:t>
            </a:r>
            <a:r>
              <a:rPr sz="2800" dirty="0">
                <a:solidFill>
                  <a:schemeClr val="bg1"/>
                </a:solidFill>
                <a:latin typeface="Times New Roman"/>
                <a:cs typeface="Times New Roman"/>
              </a:rPr>
              <a:t>applies</a:t>
            </a:r>
            <a:r>
              <a:rPr sz="2800" spc="-15" dirty="0">
                <a:solidFill>
                  <a:schemeClr val="bg1"/>
                </a:solidFill>
                <a:latin typeface="Times New Roman"/>
                <a:cs typeface="Times New Roman"/>
              </a:rPr>
              <a:t> </a:t>
            </a:r>
            <a:r>
              <a:rPr sz="2800" dirty="0">
                <a:solidFill>
                  <a:schemeClr val="bg1"/>
                </a:solidFill>
                <a:latin typeface="Times New Roman"/>
                <a:cs typeface="Times New Roman"/>
              </a:rPr>
              <a:t>the</a:t>
            </a:r>
            <a:r>
              <a:rPr sz="2800" spc="-15" dirty="0">
                <a:solidFill>
                  <a:schemeClr val="bg1"/>
                </a:solidFill>
                <a:latin typeface="Times New Roman"/>
                <a:cs typeface="Times New Roman"/>
              </a:rPr>
              <a:t> </a:t>
            </a:r>
            <a:r>
              <a:rPr sz="2800" dirty="0">
                <a:solidFill>
                  <a:schemeClr val="bg1"/>
                </a:solidFill>
                <a:latin typeface="Times New Roman"/>
                <a:cs typeface="Times New Roman"/>
              </a:rPr>
              <a:t>rules </a:t>
            </a:r>
            <a:r>
              <a:rPr sz="2800" spc="-25" dirty="0">
                <a:solidFill>
                  <a:schemeClr val="bg1"/>
                </a:solidFill>
                <a:latin typeface="Times New Roman"/>
                <a:cs typeface="Times New Roman"/>
              </a:rPr>
              <a:t>to </a:t>
            </a:r>
            <a:r>
              <a:rPr sz="2800" dirty="0">
                <a:solidFill>
                  <a:schemeClr val="bg1"/>
                </a:solidFill>
                <a:latin typeface="Times New Roman"/>
                <a:cs typeface="Times New Roman"/>
              </a:rPr>
              <a:t>reach</a:t>
            </a:r>
            <a:r>
              <a:rPr sz="2800" spc="-5" dirty="0">
                <a:solidFill>
                  <a:schemeClr val="bg1"/>
                </a:solidFill>
                <a:latin typeface="Times New Roman"/>
                <a:cs typeface="Times New Roman"/>
              </a:rPr>
              <a:t> </a:t>
            </a:r>
            <a:r>
              <a:rPr sz="2800" dirty="0">
                <a:solidFill>
                  <a:schemeClr val="bg1"/>
                </a:solidFill>
                <a:latin typeface="Times New Roman"/>
                <a:cs typeface="Times New Roman"/>
              </a:rPr>
              <a:t>a </a:t>
            </a:r>
            <a:r>
              <a:rPr sz="2800" spc="-10" dirty="0">
                <a:solidFill>
                  <a:schemeClr val="bg1"/>
                </a:solidFill>
                <a:latin typeface="Times New Roman"/>
                <a:cs typeface="Times New Roman"/>
              </a:rPr>
              <a:t>conclusion.</a:t>
            </a:r>
            <a:endParaRPr sz="2800" dirty="0">
              <a:solidFill>
                <a:schemeClr val="bg1"/>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med" p14:dur="700" advTm="89483">
        <p:fade/>
      </p:transition>
    </mc:Choice>
    <mc:Fallback xmlns="">
      <p:transition spd="med" advTm="89483">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0" y="61913"/>
            <a:ext cx="7994650" cy="1120775"/>
          </a:xfrm>
          <a:prstGeom prst="rect">
            <a:avLst/>
          </a:prstGeom>
        </p:spPr>
        <p:txBody>
          <a:bodyPr vert="horz" wrap="square" lIns="0" tIns="12700" rIns="0" bIns="0" rtlCol="0" anchor="ctr">
            <a:spAutoFit/>
          </a:bodyPr>
          <a:lstStyle/>
          <a:p>
            <a:pPr marL="12700">
              <a:lnSpc>
                <a:spcPct val="100000"/>
              </a:lnSpc>
              <a:spcBef>
                <a:spcPts val="100"/>
              </a:spcBef>
            </a:pPr>
            <a:r>
              <a:rPr sz="3600" b="1" spc="85" dirty="0"/>
              <a:t>Inference</a:t>
            </a:r>
            <a:r>
              <a:rPr sz="3600" b="1" spc="45" dirty="0"/>
              <a:t> </a:t>
            </a:r>
            <a:r>
              <a:rPr sz="3600" b="1" spc="50" dirty="0"/>
              <a:t>engine</a:t>
            </a:r>
            <a:r>
              <a:rPr sz="3600" b="1" spc="35" dirty="0"/>
              <a:t> </a:t>
            </a:r>
            <a:r>
              <a:rPr sz="3600" b="1" dirty="0"/>
              <a:t>cycles</a:t>
            </a:r>
            <a:r>
              <a:rPr sz="3600" b="1" spc="25" dirty="0"/>
              <a:t> </a:t>
            </a:r>
            <a:r>
              <a:rPr sz="3600" b="1" dirty="0"/>
              <a:t>via</a:t>
            </a:r>
            <a:r>
              <a:rPr sz="3600" b="1" spc="35" dirty="0"/>
              <a:t> </a:t>
            </a:r>
            <a:r>
              <a:rPr sz="3600" b="1" spc="155" dirty="0"/>
              <a:t>a</a:t>
            </a:r>
            <a:r>
              <a:rPr sz="3600" b="1" spc="35" dirty="0"/>
              <a:t> </a:t>
            </a:r>
            <a:r>
              <a:rPr sz="3600" b="1" spc="100" dirty="0"/>
              <a:t>match-</a:t>
            </a:r>
            <a:r>
              <a:rPr sz="3600" b="1" spc="80" dirty="0"/>
              <a:t>fire</a:t>
            </a:r>
            <a:r>
              <a:rPr sz="3600" b="1" spc="30" dirty="0"/>
              <a:t> </a:t>
            </a:r>
            <a:r>
              <a:rPr sz="3600" b="1" spc="114" dirty="0"/>
              <a:t>procedure</a:t>
            </a:r>
            <a:endParaRPr sz="3600" b="1" dirty="0"/>
          </a:p>
        </p:txBody>
      </p:sp>
      <p:pic>
        <p:nvPicPr>
          <p:cNvPr id="59" name="Picture 58">
            <a:extLst>
              <a:ext uri="{FF2B5EF4-FFF2-40B4-BE49-F238E27FC236}">
                <a16:creationId xmlns:a16="http://schemas.microsoft.com/office/drawing/2014/main" id="{675C1C5D-AAE3-5BEB-7D37-0F8F0CF30AD6}"/>
              </a:ext>
            </a:extLst>
          </p:cNvPr>
          <p:cNvPicPr>
            <a:picLocks noChangeAspect="1"/>
          </p:cNvPicPr>
          <p:nvPr/>
        </p:nvPicPr>
        <p:blipFill>
          <a:blip r:embed="rId2"/>
          <a:stretch>
            <a:fillRect/>
          </a:stretch>
        </p:blipFill>
        <p:spPr>
          <a:xfrm>
            <a:off x="3251202" y="1905001"/>
            <a:ext cx="7080249" cy="4733925"/>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Tm="29604">
        <p:fade/>
      </p:transition>
    </mc:Choice>
    <mc:Fallback xmlns="">
      <p:transition spd="med" advTm="29604">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431800" y="-106632"/>
            <a:ext cx="7931150" cy="1657890"/>
          </a:xfrm>
          <a:prstGeom prst="rect">
            <a:avLst/>
          </a:prstGeom>
        </p:spPr>
        <p:txBody>
          <a:bodyPr vert="horz" wrap="square" lIns="0" tIns="121793" rIns="0" bIns="0" rtlCol="0" anchor="ctr">
            <a:spAutoFit/>
          </a:bodyPr>
          <a:lstStyle/>
          <a:p>
            <a:pPr marL="373380">
              <a:lnSpc>
                <a:spcPct val="100000"/>
              </a:lnSpc>
              <a:spcBef>
                <a:spcPts val="95"/>
              </a:spcBef>
            </a:pPr>
            <a:r>
              <a:rPr b="1" spc="100" dirty="0"/>
              <a:t>An</a:t>
            </a:r>
            <a:r>
              <a:rPr b="1" spc="-10" dirty="0"/>
              <a:t> </a:t>
            </a:r>
            <a:r>
              <a:rPr b="1" spc="90" dirty="0"/>
              <a:t>example</a:t>
            </a:r>
            <a:r>
              <a:rPr b="1" dirty="0"/>
              <a:t> of</a:t>
            </a:r>
            <a:r>
              <a:rPr b="1" spc="-5" dirty="0"/>
              <a:t> </a:t>
            </a:r>
            <a:r>
              <a:rPr b="1" spc="215" dirty="0"/>
              <a:t>an</a:t>
            </a:r>
            <a:r>
              <a:rPr b="1" spc="-10" dirty="0"/>
              <a:t> </a:t>
            </a:r>
            <a:r>
              <a:rPr b="1" spc="95" dirty="0"/>
              <a:t>inference</a:t>
            </a:r>
            <a:r>
              <a:rPr b="1" dirty="0"/>
              <a:t> </a:t>
            </a:r>
            <a:r>
              <a:rPr b="1" spc="114" dirty="0"/>
              <a:t>chain</a:t>
            </a:r>
          </a:p>
        </p:txBody>
      </p:sp>
      <p:pic>
        <p:nvPicPr>
          <p:cNvPr id="44" name="Picture 43">
            <a:extLst>
              <a:ext uri="{FF2B5EF4-FFF2-40B4-BE49-F238E27FC236}">
                <a16:creationId xmlns:a16="http://schemas.microsoft.com/office/drawing/2014/main" id="{21CE3F4F-9179-BEE7-5A93-856B335EF445}"/>
              </a:ext>
            </a:extLst>
          </p:cNvPr>
          <p:cNvPicPr>
            <a:picLocks noChangeAspect="1"/>
          </p:cNvPicPr>
          <p:nvPr/>
        </p:nvPicPr>
        <p:blipFill>
          <a:blip r:embed="rId2"/>
          <a:stretch>
            <a:fillRect/>
          </a:stretch>
        </p:blipFill>
        <p:spPr>
          <a:xfrm>
            <a:off x="2717800" y="1905000"/>
            <a:ext cx="8458200" cy="4724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med" p14:dur="700" advTm="62121">
        <p:fade/>
      </p:transition>
    </mc:Choice>
    <mc:Fallback xmlns="">
      <p:transition spd="med" advTm="62121">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0" y="660400"/>
            <a:ext cx="7931150" cy="730250"/>
          </a:xfrm>
          <a:prstGeom prst="rect">
            <a:avLst/>
          </a:prstGeom>
        </p:spPr>
        <p:txBody>
          <a:bodyPr vert="horz" wrap="square" lIns="0" tIns="174244" rIns="0" bIns="0" rtlCol="0" anchor="ctr">
            <a:spAutoFit/>
          </a:bodyPr>
          <a:lstStyle/>
          <a:p>
            <a:pPr marL="2204720">
              <a:lnSpc>
                <a:spcPct val="100000"/>
              </a:lnSpc>
              <a:spcBef>
                <a:spcPts val="100"/>
              </a:spcBef>
            </a:pPr>
            <a:r>
              <a:rPr sz="3600" spc="190" dirty="0"/>
              <a:t>Forward</a:t>
            </a:r>
            <a:r>
              <a:rPr sz="3600" spc="20" dirty="0"/>
              <a:t> </a:t>
            </a:r>
            <a:r>
              <a:rPr sz="3600" spc="80" dirty="0"/>
              <a:t>chaining</a:t>
            </a:r>
            <a:endParaRPr sz="3600"/>
          </a:p>
        </p:txBody>
      </p:sp>
      <p:sp>
        <p:nvSpPr>
          <p:cNvPr id="3" name="object 3"/>
          <p:cNvSpPr txBox="1"/>
          <p:nvPr/>
        </p:nvSpPr>
        <p:spPr>
          <a:xfrm>
            <a:off x="2717800" y="2590800"/>
            <a:ext cx="8007984" cy="3225800"/>
          </a:xfrm>
          <a:prstGeom prst="rect">
            <a:avLst/>
          </a:prstGeom>
        </p:spPr>
        <p:txBody>
          <a:bodyPr vert="horz" wrap="square" lIns="0" tIns="12700" rIns="0" bIns="0" rtlCol="0">
            <a:spAutoFit/>
          </a:bodyPr>
          <a:lstStyle/>
          <a:p>
            <a:pPr marL="354965" marR="5080" indent="-342900">
              <a:spcBef>
                <a:spcPts val="100"/>
              </a:spcBef>
              <a:buSzPct val="76666"/>
              <a:buFont typeface="Arial"/>
              <a:buChar char="■"/>
              <a:tabLst>
                <a:tab pos="355600" algn="l"/>
                <a:tab pos="4923155" algn="l"/>
                <a:tab pos="5366385" algn="l"/>
                <a:tab pos="5473065" algn="l"/>
              </a:tabLst>
            </a:pPr>
            <a:r>
              <a:rPr sz="3000" dirty="0">
                <a:solidFill>
                  <a:schemeClr val="bg1"/>
                </a:solidFill>
                <a:latin typeface="Times New Roman"/>
                <a:cs typeface="Times New Roman"/>
              </a:rPr>
              <a:t>Forward</a:t>
            </a:r>
            <a:r>
              <a:rPr sz="3000" spc="-15" dirty="0">
                <a:solidFill>
                  <a:schemeClr val="bg1"/>
                </a:solidFill>
                <a:latin typeface="Times New Roman"/>
                <a:cs typeface="Times New Roman"/>
              </a:rPr>
              <a:t> </a:t>
            </a:r>
            <a:r>
              <a:rPr sz="3000" dirty="0">
                <a:solidFill>
                  <a:schemeClr val="bg1"/>
                </a:solidFill>
                <a:latin typeface="Times New Roman"/>
                <a:cs typeface="Times New Roman"/>
              </a:rPr>
              <a:t>chaining</a:t>
            </a:r>
            <a:r>
              <a:rPr sz="3000" spc="-10" dirty="0">
                <a:solidFill>
                  <a:schemeClr val="bg1"/>
                </a:solidFill>
                <a:latin typeface="Times New Roman"/>
                <a:cs typeface="Times New Roman"/>
              </a:rPr>
              <a:t> </a:t>
            </a:r>
            <a:r>
              <a:rPr sz="3000" dirty="0">
                <a:solidFill>
                  <a:schemeClr val="bg1"/>
                </a:solidFill>
                <a:latin typeface="Times New Roman"/>
                <a:cs typeface="Times New Roman"/>
              </a:rPr>
              <a:t>is the</a:t>
            </a:r>
            <a:r>
              <a:rPr sz="3000" spc="-10" dirty="0">
                <a:solidFill>
                  <a:schemeClr val="bg1"/>
                </a:solidFill>
                <a:latin typeface="Times New Roman"/>
                <a:cs typeface="Times New Roman"/>
              </a:rPr>
              <a:t> </a:t>
            </a:r>
            <a:r>
              <a:rPr sz="3000" spc="125" dirty="0">
                <a:solidFill>
                  <a:srgbClr val="FF0000"/>
                </a:solidFill>
                <a:latin typeface="Times New Roman"/>
                <a:cs typeface="Times New Roman"/>
              </a:rPr>
              <a:t>data-</a:t>
            </a:r>
            <a:r>
              <a:rPr sz="3000" spc="100" dirty="0">
                <a:solidFill>
                  <a:srgbClr val="FF0000"/>
                </a:solidFill>
                <a:latin typeface="Times New Roman"/>
                <a:cs typeface="Times New Roman"/>
              </a:rPr>
              <a:t>driven</a:t>
            </a:r>
            <a:r>
              <a:rPr sz="3000" spc="-10" dirty="0">
                <a:solidFill>
                  <a:srgbClr val="FF0000"/>
                </a:solidFill>
                <a:latin typeface="Times New Roman"/>
                <a:cs typeface="Times New Roman"/>
              </a:rPr>
              <a:t> </a:t>
            </a:r>
            <a:r>
              <a:rPr sz="3000" spc="65" dirty="0">
                <a:solidFill>
                  <a:srgbClr val="FF0000"/>
                </a:solidFill>
                <a:latin typeface="Times New Roman"/>
                <a:cs typeface="Times New Roman"/>
              </a:rPr>
              <a:t>reasoning</a:t>
            </a:r>
            <a:r>
              <a:rPr sz="3000" spc="65" dirty="0">
                <a:solidFill>
                  <a:schemeClr val="bg1"/>
                </a:solidFill>
                <a:latin typeface="Times New Roman"/>
                <a:cs typeface="Times New Roman"/>
              </a:rPr>
              <a:t>. </a:t>
            </a:r>
            <a:r>
              <a:rPr sz="3000" dirty="0">
                <a:solidFill>
                  <a:schemeClr val="bg1"/>
                </a:solidFill>
                <a:latin typeface="Times New Roman"/>
                <a:cs typeface="Times New Roman"/>
              </a:rPr>
              <a:t>The</a:t>
            </a:r>
            <a:r>
              <a:rPr sz="3000" spc="-25" dirty="0">
                <a:solidFill>
                  <a:schemeClr val="bg1"/>
                </a:solidFill>
                <a:latin typeface="Times New Roman"/>
                <a:cs typeface="Times New Roman"/>
              </a:rPr>
              <a:t> </a:t>
            </a:r>
            <a:r>
              <a:rPr sz="3000" dirty="0">
                <a:solidFill>
                  <a:schemeClr val="bg1"/>
                </a:solidFill>
                <a:latin typeface="Times New Roman"/>
                <a:cs typeface="Times New Roman"/>
              </a:rPr>
              <a:t>reasoning</a:t>
            </a:r>
            <a:r>
              <a:rPr sz="3000" spc="-15" dirty="0">
                <a:solidFill>
                  <a:schemeClr val="bg1"/>
                </a:solidFill>
                <a:latin typeface="Times New Roman"/>
                <a:cs typeface="Times New Roman"/>
              </a:rPr>
              <a:t> </a:t>
            </a:r>
            <a:r>
              <a:rPr sz="3000" dirty="0">
                <a:solidFill>
                  <a:schemeClr val="bg1"/>
                </a:solidFill>
                <a:latin typeface="Times New Roman"/>
                <a:cs typeface="Times New Roman"/>
              </a:rPr>
              <a:t>starts</a:t>
            </a:r>
            <a:r>
              <a:rPr sz="3000" spc="-20" dirty="0">
                <a:solidFill>
                  <a:schemeClr val="bg1"/>
                </a:solidFill>
                <a:latin typeface="Times New Roman"/>
                <a:cs typeface="Times New Roman"/>
              </a:rPr>
              <a:t> </a:t>
            </a:r>
            <a:r>
              <a:rPr sz="3000" dirty="0">
                <a:solidFill>
                  <a:schemeClr val="bg1"/>
                </a:solidFill>
                <a:latin typeface="Times New Roman"/>
                <a:cs typeface="Times New Roman"/>
              </a:rPr>
              <a:t>from</a:t>
            </a:r>
            <a:r>
              <a:rPr sz="3000" spc="-15" dirty="0">
                <a:solidFill>
                  <a:schemeClr val="bg1"/>
                </a:solidFill>
                <a:latin typeface="Times New Roman"/>
                <a:cs typeface="Times New Roman"/>
              </a:rPr>
              <a:t> </a:t>
            </a:r>
            <a:r>
              <a:rPr sz="3000" dirty="0">
                <a:solidFill>
                  <a:schemeClr val="bg1"/>
                </a:solidFill>
                <a:latin typeface="Times New Roman"/>
                <a:cs typeface="Times New Roman"/>
              </a:rPr>
              <a:t>the known</a:t>
            </a:r>
            <a:r>
              <a:rPr sz="3000" spc="-25" dirty="0">
                <a:solidFill>
                  <a:schemeClr val="bg1"/>
                </a:solidFill>
                <a:latin typeface="Times New Roman"/>
                <a:cs typeface="Times New Roman"/>
              </a:rPr>
              <a:t> </a:t>
            </a:r>
            <a:r>
              <a:rPr sz="3000" dirty="0">
                <a:solidFill>
                  <a:schemeClr val="bg1"/>
                </a:solidFill>
                <a:latin typeface="Times New Roman"/>
                <a:cs typeface="Times New Roman"/>
              </a:rPr>
              <a:t>data</a:t>
            </a:r>
            <a:r>
              <a:rPr sz="3000" spc="-10" dirty="0">
                <a:solidFill>
                  <a:schemeClr val="bg1"/>
                </a:solidFill>
                <a:latin typeface="Times New Roman"/>
                <a:cs typeface="Times New Roman"/>
              </a:rPr>
              <a:t> </a:t>
            </a:r>
            <a:r>
              <a:rPr sz="3000" spc="-25" dirty="0">
                <a:solidFill>
                  <a:schemeClr val="bg1"/>
                </a:solidFill>
                <a:latin typeface="Times New Roman"/>
                <a:cs typeface="Times New Roman"/>
              </a:rPr>
              <a:t>and </a:t>
            </a:r>
            <a:r>
              <a:rPr sz="3000" dirty="0">
                <a:solidFill>
                  <a:schemeClr val="bg1"/>
                </a:solidFill>
                <a:latin typeface="Times New Roman"/>
                <a:cs typeface="Times New Roman"/>
              </a:rPr>
              <a:t>proceeds</a:t>
            </a:r>
            <a:r>
              <a:rPr sz="3000" spc="-35" dirty="0">
                <a:solidFill>
                  <a:schemeClr val="bg1"/>
                </a:solidFill>
                <a:latin typeface="Times New Roman"/>
                <a:cs typeface="Times New Roman"/>
              </a:rPr>
              <a:t> </a:t>
            </a:r>
            <a:r>
              <a:rPr sz="3000" dirty="0">
                <a:solidFill>
                  <a:schemeClr val="bg1"/>
                </a:solidFill>
                <a:latin typeface="Times New Roman"/>
                <a:cs typeface="Times New Roman"/>
              </a:rPr>
              <a:t>forward</a:t>
            </a:r>
            <a:r>
              <a:rPr sz="3000" spc="-20" dirty="0">
                <a:solidFill>
                  <a:schemeClr val="bg1"/>
                </a:solidFill>
                <a:latin typeface="Times New Roman"/>
                <a:cs typeface="Times New Roman"/>
              </a:rPr>
              <a:t> </a:t>
            </a:r>
            <a:r>
              <a:rPr sz="3000" dirty="0">
                <a:solidFill>
                  <a:schemeClr val="bg1"/>
                </a:solidFill>
                <a:latin typeface="Times New Roman"/>
                <a:cs typeface="Times New Roman"/>
              </a:rPr>
              <a:t>with</a:t>
            </a:r>
            <a:r>
              <a:rPr sz="3000" spc="-20" dirty="0">
                <a:solidFill>
                  <a:schemeClr val="bg1"/>
                </a:solidFill>
                <a:latin typeface="Times New Roman"/>
                <a:cs typeface="Times New Roman"/>
              </a:rPr>
              <a:t> </a:t>
            </a:r>
            <a:r>
              <a:rPr sz="3000" dirty="0">
                <a:solidFill>
                  <a:schemeClr val="bg1"/>
                </a:solidFill>
                <a:latin typeface="Times New Roman"/>
                <a:cs typeface="Times New Roman"/>
              </a:rPr>
              <a:t>that</a:t>
            </a:r>
            <a:r>
              <a:rPr sz="3000" spc="-5" dirty="0">
                <a:solidFill>
                  <a:schemeClr val="bg1"/>
                </a:solidFill>
                <a:latin typeface="Times New Roman"/>
                <a:cs typeface="Times New Roman"/>
              </a:rPr>
              <a:t> </a:t>
            </a:r>
            <a:r>
              <a:rPr sz="3000" spc="-10" dirty="0">
                <a:solidFill>
                  <a:schemeClr val="bg1"/>
                </a:solidFill>
                <a:latin typeface="Times New Roman"/>
                <a:cs typeface="Times New Roman"/>
              </a:rPr>
              <a:t>data.</a:t>
            </a:r>
            <a:r>
              <a:rPr sz="3000" dirty="0">
                <a:solidFill>
                  <a:schemeClr val="bg1"/>
                </a:solidFill>
                <a:latin typeface="Times New Roman"/>
                <a:cs typeface="Times New Roman"/>
              </a:rPr>
              <a:t>		Each</a:t>
            </a:r>
            <a:r>
              <a:rPr sz="3000" spc="-25" dirty="0">
                <a:solidFill>
                  <a:schemeClr val="bg1"/>
                </a:solidFill>
                <a:latin typeface="Times New Roman"/>
                <a:cs typeface="Times New Roman"/>
              </a:rPr>
              <a:t> </a:t>
            </a:r>
            <a:r>
              <a:rPr sz="3000" dirty="0">
                <a:solidFill>
                  <a:schemeClr val="bg1"/>
                </a:solidFill>
                <a:latin typeface="Times New Roman"/>
                <a:cs typeface="Times New Roman"/>
              </a:rPr>
              <a:t>time</a:t>
            </a:r>
            <a:r>
              <a:rPr sz="3000" spc="-10" dirty="0">
                <a:solidFill>
                  <a:schemeClr val="bg1"/>
                </a:solidFill>
                <a:latin typeface="Times New Roman"/>
                <a:cs typeface="Times New Roman"/>
              </a:rPr>
              <a:t> </a:t>
            </a:r>
            <a:r>
              <a:rPr sz="3000" spc="-20" dirty="0">
                <a:solidFill>
                  <a:schemeClr val="bg1"/>
                </a:solidFill>
                <a:latin typeface="Times New Roman"/>
                <a:cs typeface="Times New Roman"/>
              </a:rPr>
              <a:t>only </a:t>
            </a:r>
            <a:r>
              <a:rPr sz="3000" dirty="0">
                <a:solidFill>
                  <a:schemeClr val="bg1"/>
                </a:solidFill>
                <a:latin typeface="Times New Roman"/>
                <a:cs typeface="Times New Roman"/>
              </a:rPr>
              <a:t>the</a:t>
            </a:r>
            <a:r>
              <a:rPr sz="3000" spc="-15" dirty="0">
                <a:solidFill>
                  <a:schemeClr val="bg1"/>
                </a:solidFill>
                <a:latin typeface="Times New Roman"/>
                <a:cs typeface="Times New Roman"/>
              </a:rPr>
              <a:t> </a:t>
            </a:r>
            <a:r>
              <a:rPr sz="3000" dirty="0">
                <a:solidFill>
                  <a:schemeClr val="bg1"/>
                </a:solidFill>
                <a:latin typeface="Times New Roman"/>
                <a:cs typeface="Times New Roman"/>
              </a:rPr>
              <a:t>topmost</a:t>
            </a:r>
            <a:r>
              <a:rPr sz="3000" spc="-20" dirty="0">
                <a:solidFill>
                  <a:schemeClr val="bg1"/>
                </a:solidFill>
                <a:latin typeface="Times New Roman"/>
                <a:cs typeface="Times New Roman"/>
              </a:rPr>
              <a:t> </a:t>
            </a:r>
            <a:r>
              <a:rPr sz="3000" dirty="0">
                <a:solidFill>
                  <a:schemeClr val="bg1"/>
                </a:solidFill>
                <a:latin typeface="Times New Roman"/>
                <a:cs typeface="Times New Roman"/>
              </a:rPr>
              <a:t>rule</a:t>
            </a:r>
            <a:r>
              <a:rPr sz="3000" spc="-15" dirty="0">
                <a:solidFill>
                  <a:schemeClr val="bg1"/>
                </a:solidFill>
                <a:latin typeface="Times New Roman"/>
                <a:cs typeface="Times New Roman"/>
              </a:rPr>
              <a:t> </a:t>
            </a:r>
            <a:r>
              <a:rPr sz="3000" dirty="0">
                <a:solidFill>
                  <a:schemeClr val="bg1"/>
                </a:solidFill>
                <a:latin typeface="Times New Roman"/>
                <a:cs typeface="Times New Roman"/>
              </a:rPr>
              <a:t>is</a:t>
            </a:r>
            <a:r>
              <a:rPr sz="3000" spc="-20" dirty="0">
                <a:solidFill>
                  <a:schemeClr val="bg1"/>
                </a:solidFill>
                <a:latin typeface="Times New Roman"/>
                <a:cs typeface="Times New Roman"/>
              </a:rPr>
              <a:t> </a:t>
            </a:r>
            <a:r>
              <a:rPr sz="3000" spc="-10" dirty="0">
                <a:solidFill>
                  <a:schemeClr val="bg1"/>
                </a:solidFill>
                <a:latin typeface="Times New Roman"/>
                <a:cs typeface="Times New Roman"/>
              </a:rPr>
              <a:t>executed.</a:t>
            </a:r>
            <a:r>
              <a:rPr sz="3000" dirty="0">
                <a:solidFill>
                  <a:schemeClr val="bg1"/>
                </a:solidFill>
                <a:latin typeface="Times New Roman"/>
                <a:cs typeface="Times New Roman"/>
              </a:rPr>
              <a:t>	When</a:t>
            </a:r>
            <a:r>
              <a:rPr sz="3000" spc="-25" dirty="0">
                <a:solidFill>
                  <a:schemeClr val="bg1"/>
                </a:solidFill>
                <a:latin typeface="Times New Roman"/>
                <a:cs typeface="Times New Roman"/>
              </a:rPr>
              <a:t> </a:t>
            </a:r>
            <a:r>
              <a:rPr sz="3000" dirty="0">
                <a:solidFill>
                  <a:schemeClr val="bg1"/>
                </a:solidFill>
                <a:latin typeface="Times New Roman"/>
                <a:cs typeface="Times New Roman"/>
              </a:rPr>
              <a:t>fired, the</a:t>
            </a:r>
            <a:r>
              <a:rPr sz="3000" spc="-10" dirty="0">
                <a:solidFill>
                  <a:schemeClr val="bg1"/>
                </a:solidFill>
                <a:latin typeface="Times New Roman"/>
                <a:cs typeface="Times New Roman"/>
              </a:rPr>
              <a:t> </a:t>
            </a:r>
            <a:r>
              <a:rPr sz="3000" spc="-20" dirty="0">
                <a:solidFill>
                  <a:schemeClr val="bg1"/>
                </a:solidFill>
                <a:latin typeface="Times New Roman"/>
                <a:cs typeface="Times New Roman"/>
              </a:rPr>
              <a:t>rule </a:t>
            </a:r>
            <a:r>
              <a:rPr sz="3000" dirty="0">
                <a:solidFill>
                  <a:schemeClr val="bg1"/>
                </a:solidFill>
                <a:latin typeface="Times New Roman"/>
                <a:cs typeface="Times New Roman"/>
              </a:rPr>
              <a:t>adds</a:t>
            </a:r>
            <a:r>
              <a:rPr sz="3000" spc="-25" dirty="0">
                <a:solidFill>
                  <a:schemeClr val="bg1"/>
                </a:solidFill>
                <a:latin typeface="Times New Roman"/>
                <a:cs typeface="Times New Roman"/>
              </a:rPr>
              <a:t> </a:t>
            </a:r>
            <a:r>
              <a:rPr sz="3000" dirty="0">
                <a:solidFill>
                  <a:schemeClr val="bg1"/>
                </a:solidFill>
                <a:latin typeface="Times New Roman"/>
                <a:cs typeface="Times New Roman"/>
              </a:rPr>
              <a:t>a</a:t>
            </a:r>
            <a:r>
              <a:rPr sz="3000" spc="-10" dirty="0">
                <a:solidFill>
                  <a:schemeClr val="bg1"/>
                </a:solidFill>
                <a:latin typeface="Times New Roman"/>
                <a:cs typeface="Times New Roman"/>
              </a:rPr>
              <a:t> </a:t>
            </a:r>
            <a:r>
              <a:rPr sz="3000" dirty="0">
                <a:solidFill>
                  <a:schemeClr val="bg1"/>
                </a:solidFill>
                <a:latin typeface="Times New Roman"/>
                <a:cs typeface="Times New Roman"/>
              </a:rPr>
              <a:t>new fact</a:t>
            </a:r>
            <a:r>
              <a:rPr sz="3000" spc="-15" dirty="0">
                <a:solidFill>
                  <a:schemeClr val="bg1"/>
                </a:solidFill>
                <a:latin typeface="Times New Roman"/>
                <a:cs typeface="Times New Roman"/>
              </a:rPr>
              <a:t> </a:t>
            </a:r>
            <a:r>
              <a:rPr sz="3000" dirty="0">
                <a:solidFill>
                  <a:schemeClr val="bg1"/>
                </a:solidFill>
                <a:latin typeface="Times New Roman"/>
                <a:cs typeface="Times New Roman"/>
              </a:rPr>
              <a:t>in</a:t>
            </a:r>
            <a:r>
              <a:rPr sz="3000" spc="-10" dirty="0">
                <a:solidFill>
                  <a:schemeClr val="bg1"/>
                </a:solidFill>
                <a:latin typeface="Times New Roman"/>
                <a:cs typeface="Times New Roman"/>
              </a:rPr>
              <a:t> </a:t>
            </a:r>
            <a:r>
              <a:rPr sz="3000" dirty="0">
                <a:solidFill>
                  <a:schemeClr val="bg1"/>
                </a:solidFill>
                <a:latin typeface="Times New Roman"/>
                <a:cs typeface="Times New Roman"/>
              </a:rPr>
              <a:t>the</a:t>
            </a:r>
            <a:r>
              <a:rPr sz="3000" spc="-5" dirty="0">
                <a:solidFill>
                  <a:schemeClr val="bg1"/>
                </a:solidFill>
                <a:latin typeface="Times New Roman"/>
                <a:cs typeface="Times New Roman"/>
              </a:rPr>
              <a:t> </a:t>
            </a:r>
            <a:r>
              <a:rPr sz="3000" spc="-10" dirty="0">
                <a:solidFill>
                  <a:schemeClr val="bg1"/>
                </a:solidFill>
                <a:latin typeface="Times New Roman"/>
                <a:cs typeface="Times New Roman"/>
              </a:rPr>
              <a:t>database.</a:t>
            </a:r>
            <a:r>
              <a:rPr sz="3000" dirty="0">
                <a:solidFill>
                  <a:schemeClr val="bg1"/>
                </a:solidFill>
                <a:latin typeface="Times New Roman"/>
                <a:cs typeface="Times New Roman"/>
              </a:rPr>
              <a:t>	Any</a:t>
            </a:r>
            <a:r>
              <a:rPr sz="3000" spc="-25" dirty="0">
                <a:solidFill>
                  <a:schemeClr val="bg1"/>
                </a:solidFill>
                <a:latin typeface="Times New Roman"/>
                <a:cs typeface="Times New Roman"/>
              </a:rPr>
              <a:t> </a:t>
            </a:r>
            <a:r>
              <a:rPr sz="3000" dirty="0">
                <a:solidFill>
                  <a:schemeClr val="bg1"/>
                </a:solidFill>
                <a:latin typeface="Times New Roman"/>
                <a:cs typeface="Times New Roman"/>
              </a:rPr>
              <a:t>rule</a:t>
            </a:r>
            <a:r>
              <a:rPr sz="3000" spc="-10" dirty="0">
                <a:solidFill>
                  <a:schemeClr val="bg1"/>
                </a:solidFill>
                <a:latin typeface="Times New Roman"/>
                <a:cs typeface="Times New Roman"/>
              </a:rPr>
              <a:t> </a:t>
            </a:r>
            <a:r>
              <a:rPr sz="3000" dirty="0">
                <a:solidFill>
                  <a:schemeClr val="bg1"/>
                </a:solidFill>
                <a:latin typeface="Times New Roman"/>
                <a:cs typeface="Times New Roman"/>
              </a:rPr>
              <a:t>can</a:t>
            </a:r>
            <a:r>
              <a:rPr sz="3000" spc="-10" dirty="0">
                <a:solidFill>
                  <a:schemeClr val="bg1"/>
                </a:solidFill>
                <a:latin typeface="Times New Roman"/>
                <a:cs typeface="Times New Roman"/>
              </a:rPr>
              <a:t> </a:t>
            </a:r>
            <a:r>
              <a:rPr sz="3000" spc="-25" dirty="0">
                <a:solidFill>
                  <a:schemeClr val="bg1"/>
                </a:solidFill>
                <a:latin typeface="Times New Roman"/>
                <a:cs typeface="Times New Roman"/>
              </a:rPr>
              <a:t>be </a:t>
            </a:r>
            <a:r>
              <a:rPr sz="3000" dirty="0">
                <a:solidFill>
                  <a:schemeClr val="bg1"/>
                </a:solidFill>
                <a:latin typeface="Times New Roman"/>
                <a:cs typeface="Times New Roman"/>
              </a:rPr>
              <a:t>executed</a:t>
            </a:r>
            <a:r>
              <a:rPr sz="3000" spc="-15" dirty="0">
                <a:solidFill>
                  <a:schemeClr val="bg1"/>
                </a:solidFill>
                <a:latin typeface="Times New Roman"/>
                <a:cs typeface="Times New Roman"/>
              </a:rPr>
              <a:t> </a:t>
            </a:r>
            <a:r>
              <a:rPr sz="3000" dirty="0">
                <a:solidFill>
                  <a:schemeClr val="bg1"/>
                </a:solidFill>
                <a:latin typeface="Times New Roman"/>
                <a:cs typeface="Times New Roman"/>
              </a:rPr>
              <a:t>only once.</a:t>
            </a:r>
            <a:r>
              <a:rPr sz="3000" spc="5" dirty="0">
                <a:solidFill>
                  <a:schemeClr val="bg1"/>
                </a:solidFill>
                <a:latin typeface="Times New Roman"/>
                <a:cs typeface="Times New Roman"/>
              </a:rPr>
              <a:t> </a:t>
            </a:r>
            <a:r>
              <a:rPr sz="3000" dirty="0">
                <a:solidFill>
                  <a:schemeClr val="bg1"/>
                </a:solidFill>
                <a:latin typeface="Times New Roman"/>
                <a:cs typeface="Times New Roman"/>
              </a:rPr>
              <a:t>The </a:t>
            </a:r>
            <a:r>
              <a:rPr sz="3000" spc="-10" dirty="0">
                <a:solidFill>
                  <a:schemeClr val="bg1"/>
                </a:solidFill>
                <a:latin typeface="Times New Roman"/>
                <a:cs typeface="Times New Roman"/>
              </a:rPr>
              <a:t>match-</a:t>
            </a:r>
            <a:r>
              <a:rPr sz="3000" dirty="0">
                <a:solidFill>
                  <a:schemeClr val="bg1"/>
                </a:solidFill>
                <a:latin typeface="Times New Roman"/>
                <a:cs typeface="Times New Roman"/>
              </a:rPr>
              <a:t>fire</a:t>
            </a:r>
            <a:r>
              <a:rPr sz="3000" spc="-5" dirty="0">
                <a:solidFill>
                  <a:schemeClr val="bg1"/>
                </a:solidFill>
                <a:latin typeface="Times New Roman"/>
                <a:cs typeface="Times New Roman"/>
              </a:rPr>
              <a:t> </a:t>
            </a:r>
            <a:r>
              <a:rPr sz="3000" dirty="0">
                <a:solidFill>
                  <a:schemeClr val="bg1"/>
                </a:solidFill>
                <a:latin typeface="Times New Roman"/>
                <a:cs typeface="Times New Roman"/>
              </a:rPr>
              <a:t>cycle </a:t>
            </a:r>
            <a:r>
              <a:rPr sz="3000" spc="-10" dirty="0">
                <a:solidFill>
                  <a:schemeClr val="bg1"/>
                </a:solidFill>
                <a:latin typeface="Times New Roman"/>
                <a:cs typeface="Times New Roman"/>
              </a:rPr>
              <a:t>stops </a:t>
            </a:r>
            <a:r>
              <a:rPr sz="3000" dirty="0">
                <a:solidFill>
                  <a:schemeClr val="bg1"/>
                </a:solidFill>
                <a:latin typeface="Times New Roman"/>
                <a:cs typeface="Times New Roman"/>
              </a:rPr>
              <a:t>when</a:t>
            </a:r>
            <a:r>
              <a:rPr sz="3000" spc="-25" dirty="0">
                <a:solidFill>
                  <a:schemeClr val="bg1"/>
                </a:solidFill>
                <a:latin typeface="Times New Roman"/>
                <a:cs typeface="Times New Roman"/>
              </a:rPr>
              <a:t> </a:t>
            </a:r>
            <a:r>
              <a:rPr sz="3000" dirty="0">
                <a:solidFill>
                  <a:schemeClr val="bg1"/>
                </a:solidFill>
                <a:latin typeface="Times New Roman"/>
                <a:cs typeface="Times New Roman"/>
              </a:rPr>
              <a:t>no</a:t>
            </a:r>
            <a:r>
              <a:rPr sz="3000" spc="-10" dirty="0">
                <a:solidFill>
                  <a:schemeClr val="bg1"/>
                </a:solidFill>
                <a:latin typeface="Times New Roman"/>
                <a:cs typeface="Times New Roman"/>
              </a:rPr>
              <a:t> </a:t>
            </a:r>
            <a:r>
              <a:rPr sz="3000" dirty="0">
                <a:solidFill>
                  <a:schemeClr val="bg1"/>
                </a:solidFill>
                <a:latin typeface="Times New Roman"/>
                <a:cs typeface="Times New Roman"/>
              </a:rPr>
              <a:t>further</a:t>
            </a:r>
            <a:r>
              <a:rPr sz="3000" spc="-10" dirty="0">
                <a:solidFill>
                  <a:schemeClr val="bg1"/>
                </a:solidFill>
                <a:latin typeface="Times New Roman"/>
                <a:cs typeface="Times New Roman"/>
              </a:rPr>
              <a:t> </a:t>
            </a:r>
            <a:r>
              <a:rPr sz="3000" dirty="0">
                <a:solidFill>
                  <a:schemeClr val="bg1"/>
                </a:solidFill>
                <a:latin typeface="Times New Roman"/>
                <a:cs typeface="Times New Roman"/>
              </a:rPr>
              <a:t>rules</a:t>
            </a:r>
            <a:r>
              <a:rPr sz="3000" spc="-20" dirty="0">
                <a:solidFill>
                  <a:schemeClr val="bg1"/>
                </a:solidFill>
                <a:latin typeface="Times New Roman"/>
                <a:cs typeface="Times New Roman"/>
              </a:rPr>
              <a:t> </a:t>
            </a:r>
            <a:r>
              <a:rPr sz="3000" dirty="0">
                <a:solidFill>
                  <a:schemeClr val="bg1"/>
                </a:solidFill>
                <a:latin typeface="Times New Roman"/>
                <a:cs typeface="Times New Roman"/>
              </a:rPr>
              <a:t>can</a:t>
            </a:r>
            <a:r>
              <a:rPr sz="3000" spc="-10" dirty="0">
                <a:solidFill>
                  <a:schemeClr val="bg1"/>
                </a:solidFill>
                <a:latin typeface="Times New Roman"/>
                <a:cs typeface="Times New Roman"/>
              </a:rPr>
              <a:t> </a:t>
            </a:r>
            <a:r>
              <a:rPr sz="3000" dirty="0">
                <a:solidFill>
                  <a:schemeClr val="bg1"/>
                </a:solidFill>
                <a:latin typeface="Times New Roman"/>
                <a:cs typeface="Times New Roman"/>
              </a:rPr>
              <a:t>be</a:t>
            </a:r>
            <a:r>
              <a:rPr sz="3000" spc="-10" dirty="0">
                <a:solidFill>
                  <a:schemeClr val="bg1"/>
                </a:solidFill>
                <a:latin typeface="Times New Roman"/>
                <a:cs typeface="Times New Roman"/>
              </a:rPr>
              <a:t> fired.</a:t>
            </a:r>
            <a:endParaRPr sz="3000" dirty="0">
              <a:solidFill>
                <a:schemeClr val="bg1"/>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med" p14:dur="700" advTm="79616">
        <p:fade/>
      </p:transition>
    </mc:Choice>
    <mc:Fallback xmlns="">
      <p:transition spd="med" advTm="79616">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5CDA58F-B36C-05D6-C465-800C28C13463}"/>
              </a:ext>
            </a:extLst>
          </p:cNvPr>
          <p:cNvSpPr txBox="1"/>
          <p:nvPr/>
        </p:nvSpPr>
        <p:spPr>
          <a:xfrm>
            <a:off x="1955800" y="1828800"/>
            <a:ext cx="10591800" cy="4524315"/>
          </a:xfrm>
          <a:prstGeom prst="rect">
            <a:avLst/>
          </a:prstGeom>
          <a:noFill/>
        </p:spPr>
        <p:txBody>
          <a:bodyPr wrap="square" rtlCol="0">
            <a:spAutoFit/>
          </a:bodyPr>
          <a:lstStyle/>
          <a:p>
            <a:r>
              <a:rPr lang="en-US" altLang="en-US" sz="3600" dirty="0">
                <a:solidFill>
                  <a:schemeClr val="bg1"/>
                </a:solidFill>
              </a:rPr>
              <a:t>Many problem domains seem to lend themselves more naturally to forward search. In an interpretation problem, for example, most of the data for the problem are initially given and it is often difficult to formulate an hypotheses or goal. This suggests a forward reasoning process in which the facts are placed in working memory and the system searches for  an interpretation.</a:t>
            </a:r>
          </a:p>
          <a:p>
            <a:endParaRPr lang="en-US" sz="3600" dirty="0">
              <a:solidFill>
                <a:schemeClr val="bg1"/>
              </a:solidFill>
            </a:endParaRPr>
          </a:p>
        </p:txBody>
      </p:sp>
    </p:spTree>
    <p:extLst>
      <p:ext uri="{BB962C8B-B14F-4D97-AF65-F5344CB8AC3E}">
        <p14:creationId xmlns:p14="http://schemas.microsoft.com/office/powerpoint/2010/main" val="4213177345"/>
      </p:ext>
    </p:extLst>
  </p:cSld>
  <p:clrMapOvr>
    <a:masterClrMapping/>
  </p:clrMapOvr>
  <mc:AlternateContent xmlns:mc="http://schemas.openxmlformats.org/markup-compatibility/2006" xmlns:p14="http://schemas.microsoft.com/office/powerpoint/2010/main">
    <mc:Choice Requires="p14">
      <p:transition spd="slow" p14:dur="2000" advTm="67262"/>
    </mc:Choice>
    <mc:Fallback xmlns="">
      <p:transition spd="slow" advTm="6726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p:cNvSpPr txBox="1">
            <a:spLocks noGrp="1"/>
          </p:cNvSpPr>
          <p:nvPr>
            <p:ph type="title" idx="4294967295"/>
          </p:nvPr>
        </p:nvSpPr>
        <p:spPr>
          <a:xfrm>
            <a:off x="0" y="660400"/>
            <a:ext cx="7931150" cy="730250"/>
          </a:xfrm>
          <a:prstGeom prst="rect">
            <a:avLst/>
          </a:prstGeom>
        </p:spPr>
        <p:txBody>
          <a:bodyPr vert="horz" wrap="square" lIns="0" tIns="174244" rIns="0" bIns="0" rtlCol="0" anchor="ctr">
            <a:spAutoFit/>
          </a:bodyPr>
          <a:lstStyle/>
          <a:p>
            <a:pPr marL="2065020">
              <a:lnSpc>
                <a:spcPct val="100000"/>
              </a:lnSpc>
              <a:spcBef>
                <a:spcPts val="100"/>
              </a:spcBef>
            </a:pPr>
            <a:r>
              <a:rPr sz="3600" spc="140" dirty="0"/>
              <a:t>Backward</a:t>
            </a:r>
            <a:r>
              <a:rPr sz="3600" spc="10" dirty="0"/>
              <a:t> </a:t>
            </a:r>
            <a:r>
              <a:rPr sz="3600" spc="80" dirty="0"/>
              <a:t>chaining</a:t>
            </a:r>
            <a:endParaRPr sz="3600" dirty="0"/>
          </a:p>
        </p:txBody>
      </p:sp>
      <p:sp>
        <p:nvSpPr>
          <p:cNvPr id="3" name="object 3"/>
          <p:cNvSpPr txBox="1"/>
          <p:nvPr/>
        </p:nvSpPr>
        <p:spPr>
          <a:xfrm>
            <a:off x="2641600" y="1947069"/>
            <a:ext cx="8345170" cy="4597400"/>
          </a:xfrm>
          <a:prstGeom prst="rect">
            <a:avLst/>
          </a:prstGeom>
        </p:spPr>
        <p:txBody>
          <a:bodyPr vert="horz" wrap="square" lIns="0" tIns="12700" rIns="0" bIns="0" rtlCol="0">
            <a:spAutoFit/>
          </a:bodyPr>
          <a:lstStyle/>
          <a:p>
            <a:pPr marL="354965" marR="5080" indent="-342900">
              <a:spcBef>
                <a:spcPts val="100"/>
              </a:spcBef>
              <a:buSzPct val="76666"/>
              <a:buFont typeface="Arial"/>
              <a:buChar char="■"/>
              <a:tabLst>
                <a:tab pos="355600" algn="l"/>
                <a:tab pos="1699260" algn="l"/>
                <a:tab pos="4444365" algn="l"/>
                <a:tab pos="5718810" algn="l"/>
                <a:tab pos="6717030" algn="l"/>
              </a:tabLst>
            </a:pPr>
            <a:r>
              <a:rPr sz="3000" dirty="0">
                <a:solidFill>
                  <a:schemeClr val="bg1"/>
                </a:solidFill>
                <a:latin typeface="Times New Roman"/>
                <a:cs typeface="Times New Roman"/>
              </a:rPr>
              <a:t>Backward</a:t>
            </a:r>
            <a:r>
              <a:rPr sz="3000" spc="25" dirty="0">
                <a:solidFill>
                  <a:schemeClr val="bg1"/>
                </a:solidFill>
                <a:latin typeface="Times New Roman"/>
                <a:cs typeface="Times New Roman"/>
              </a:rPr>
              <a:t> </a:t>
            </a:r>
            <a:r>
              <a:rPr sz="3000" dirty="0">
                <a:solidFill>
                  <a:schemeClr val="bg1"/>
                </a:solidFill>
                <a:latin typeface="Times New Roman"/>
                <a:cs typeface="Times New Roman"/>
              </a:rPr>
              <a:t>chaining</a:t>
            </a:r>
            <a:r>
              <a:rPr sz="3000" spc="15" dirty="0">
                <a:solidFill>
                  <a:schemeClr val="bg1"/>
                </a:solidFill>
                <a:latin typeface="Times New Roman"/>
                <a:cs typeface="Times New Roman"/>
              </a:rPr>
              <a:t> </a:t>
            </a:r>
            <a:r>
              <a:rPr sz="3000" dirty="0">
                <a:solidFill>
                  <a:schemeClr val="bg1"/>
                </a:solidFill>
                <a:latin typeface="Times New Roman"/>
                <a:cs typeface="Times New Roman"/>
              </a:rPr>
              <a:t>is</a:t>
            </a:r>
            <a:r>
              <a:rPr sz="3000" spc="5" dirty="0">
                <a:solidFill>
                  <a:schemeClr val="bg1"/>
                </a:solidFill>
                <a:latin typeface="Times New Roman"/>
                <a:cs typeface="Times New Roman"/>
              </a:rPr>
              <a:t> </a:t>
            </a:r>
            <a:r>
              <a:rPr sz="3000" dirty="0">
                <a:solidFill>
                  <a:schemeClr val="bg1"/>
                </a:solidFill>
                <a:latin typeface="Times New Roman"/>
                <a:cs typeface="Times New Roman"/>
              </a:rPr>
              <a:t>the</a:t>
            </a:r>
            <a:r>
              <a:rPr sz="3000" spc="15" dirty="0">
                <a:solidFill>
                  <a:schemeClr val="bg1"/>
                </a:solidFill>
                <a:latin typeface="Times New Roman"/>
                <a:cs typeface="Times New Roman"/>
              </a:rPr>
              <a:t> </a:t>
            </a:r>
            <a:r>
              <a:rPr sz="3000" b="1" dirty="0">
                <a:solidFill>
                  <a:srgbClr val="FF0000"/>
                </a:solidFill>
                <a:latin typeface="Times New Roman"/>
                <a:cs typeface="Times New Roman"/>
              </a:rPr>
              <a:t>goal-</a:t>
            </a:r>
            <a:r>
              <a:rPr sz="3000" b="1" spc="105" dirty="0">
                <a:solidFill>
                  <a:srgbClr val="FF0000"/>
                </a:solidFill>
                <a:latin typeface="Times New Roman"/>
                <a:cs typeface="Times New Roman"/>
              </a:rPr>
              <a:t>driven</a:t>
            </a:r>
            <a:r>
              <a:rPr sz="3000" b="1" spc="10" dirty="0">
                <a:solidFill>
                  <a:srgbClr val="FF0000"/>
                </a:solidFill>
                <a:latin typeface="Times New Roman"/>
                <a:cs typeface="Times New Roman"/>
              </a:rPr>
              <a:t> </a:t>
            </a:r>
            <a:r>
              <a:rPr sz="3000" b="1" spc="65" dirty="0">
                <a:solidFill>
                  <a:srgbClr val="FF0000"/>
                </a:solidFill>
                <a:latin typeface="Times New Roman"/>
                <a:cs typeface="Times New Roman"/>
              </a:rPr>
              <a:t>reasoning</a:t>
            </a:r>
            <a:r>
              <a:rPr sz="3000" spc="65" dirty="0">
                <a:solidFill>
                  <a:schemeClr val="bg1"/>
                </a:solidFill>
                <a:latin typeface="Times New Roman"/>
                <a:cs typeface="Times New Roman"/>
              </a:rPr>
              <a:t>.</a:t>
            </a:r>
            <a:r>
              <a:rPr sz="3000" spc="750" dirty="0">
                <a:solidFill>
                  <a:schemeClr val="bg1"/>
                </a:solidFill>
                <a:latin typeface="Times New Roman"/>
                <a:cs typeface="Times New Roman"/>
              </a:rPr>
              <a:t> </a:t>
            </a:r>
            <a:r>
              <a:rPr sz="3000" dirty="0">
                <a:solidFill>
                  <a:schemeClr val="bg1"/>
                </a:solidFill>
                <a:latin typeface="Times New Roman"/>
                <a:cs typeface="Times New Roman"/>
              </a:rPr>
              <a:t>In</a:t>
            </a:r>
            <a:r>
              <a:rPr sz="3000" spc="-30" dirty="0">
                <a:solidFill>
                  <a:schemeClr val="bg1"/>
                </a:solidFill>
                <a:latin typeface="Times New Roman"/>
                <a:cs typeface="Times New Roman"/>
              </a:rPr>
              <a:t> </a:t>
            </a:r>
            <a:r>
              <a:rPr sz="3000" dirty="0">
                <a:solidFill>
                  <a:schemeClr val="bg1"/>
                </a:solidFill>
                <a:latin typeface="Times New Roman"/>
                <a:cs typeface="Times New Roman"/>
              </a:rPr>
              <a:t>backward</a:t>
            </a:r>
            <a:r>
              <a:rPr sz="3000" spc="-15" dirty="0">
                <a:solidFill>
                  <a:schemeClr val="bg1"/>
                </a:solidFill>
                <a:latin typeface="Times New Roman"/>
                <a:cs typeface="Times New Roman"/>
              </a:rPr>
              <a:t> </a:t>
            </a:r>
            <a:r>
              <a:rPr sz="3000" dirty="0">
                <a:solidFill>
                  <a:schemeClr val="bg1"/>
                </a:solidFill>
                <a:latin typeface="Times New Roman"/>
                <a:cs typeface="Times New Roman"/>
              </a:rPr>
              <a:t>chaining,</a:t>
            </a:r>
            <a:r>
              <a:rPr sz="3000" spc="-5" dirty="0">
                <a:solidFill>
                  <a:schemeClr val="bg1"/>
                </a:solidFill>
                <a:latin typeface="Times New Roman"/>
                <a:cs typeface="Times New Roman"/>
              </a:rPr>
              <a:t> </a:t>
            </a:r>
            <a:r>
              <a:rPr sz="3000" dirty="0">
                <a:solidFill>
                  <a:schemeClr val="bg1"/>
                </a:solidFill>
                <a:latin typeface="Times New Roman"/>
                <a:cs typeface="Times New Roman"/>
              </a:rPr>
              <a:t>an</a:t>
            </a:r>
            <a:r>
              <a:rPr sz="3000" spc="-20" dirty="0">
                <a:solidFill>
                  <a:schemeClr val="bg1"/>
                </a:solidFill>
                <a:latin typeface="Times New Roman"/>
                <a:cs typeface="Times New Roman"/>
              </a:rPr>
              <a:t> </a:t>
            </a:r>
            <a:r>
              <a:rPr sz="3000" dirty="0">
                <a:solidFill>
                  <a:schemeClr val="bg1"/>
                </a:solidFill>
                <a:latin typeface="Times New Roman"/>
                <a:cs typeface="Times New Roman"/>
              </a:rPr>
              <a:t>expert</a:t>
            </a:r>
            <a:r>
              <a:rPr sz="3000" spc="-20" dirty="0">
                <a:solidFill>
                  <a:schemeClr val="bg1"/>
                </a:solidFill>
                <a:latin typeface="Times New Roman"/>
                <a:cs typeface="Times New Roman"/>
              </a:rPr>
              <a:t> </a:t>
            </a:r>
            <a:r>
              <a:rPr sz="3000" dirty="0">
                <a:solidFill>
                  <a:schemeClr val="bg1"/>
                </a:solidFill>
                <a:latin typeface="Times New Roman"/>
                <a:cs typeface="Times New Roman"/>
              </a:rPr>
              <a:t>system</a:t>
            </a:r>
            <a:r>
              <a:rPr sz="3000" spc="-20" dirty="0">
                <a:solidFill>
                  <a:schemeClr val="bg1"/>
                </a:solidFill>
                <a:latin typeface="Times New Roman"/>
                <a:cs typeface="Times New Roman"/>
              </a:rPr>
              <a:t> </a:t>
            </a:r>
            <a:r>
              <a:rPr sz="3000" dirty="0">
                <a:solidFill>
                  <a:schemeClr val="bg1"/>
                </a:solidFill>
                <a:latin typeface="Times New Roman"/>
                <a:cs typeface="Times New Roman"/>
              </a:rPr>
              <a:t>has</a:t>
            </a:r>
            <a:r>
              <a:rPr sz="3000" spc="-20" dirty="0">
                <a:solidFill>
                  <a:schemeClr val="bg1"/>
                </a:solidFill>
                <a:latin typeface="Times New Roman"/>
                <a:cs typeface="Times New Roman"/>
              </a:rPr>
              <a:t> </a:t>
            </a:r>
            <a:r>
              <a:rPr sz="3000" dirty="0">
                <a:solidFill>
                  <a:schemeClr val="bg1"/>
                </a:solidFill>
                <a:latin typeface="Times New Roman"/>
                <a:cs typeface="Times New Roman"/>
              </a:rPr>
              <a:t>the </a:t>
            </a:r>
            <a:r>
              <a:rPr sz="3000" spc="-20" dirty="0">
                <a:solidFill>
                  <a:schemeClr val="bg1"/>
                </a:solidFill>
                <a:latin typeface="Times New Roman"/>
                <a:cs typeface="Times New Roman"/>
              </a:rPr>
              <a:t>goal </a:t>
            </a:r>
            <a:r>
              <a:rPr sz="3000" dirty="0">
                <a:solidFill>
                  <a:schemeClr val="bg1"/>
                </a:solidFill>
                <a:latin typeface="Times New Roman"/>
                <a:cs typeface="Times New Roman"/>
              </a:rPr>
              <a:t>(a</a:t>
            </a:r>
            <a:r>
              <a:rPr sz="3000" spc="-30" dirty="0">
                <a:solidFill>
                  <a:schemeClr val="bg1"/>
                </a:solidFill>
                <a:latin typeface="Times New Roman"/>
                <a:cs typeface="Times New Roman"/>
              </a:rPr>
              <a:t> </a:t>
            </a:r>
            <a:r>
              <a:rPr sz="3000" b="1" i="1" dirty="0">
                <a:solidFill>
                  <a:srgbClr val="FF0000"/>
                </a:solidFill>
                <a:latin typeface="Times New Roman"/>
                <a:cs typeface="Times New Roman"/>
              </a:rPr>
              <a:t>hypothetical</a:t>
            </a:r>
            <a:r>
              <a:rPr sz="3000" b="1" i="1" spc="-20" dirty="0">
                <a:solidFill>
                  <a:srgbClr val="FF0000"/>
                </a:solidFill>
                <a:latin typeface="Times New Roman"/>
                <a:cs typeface="Times New Roman"/>
              </a:rPr>
              <a:t> </a:t>
            </a:r>
            <a:r>
              <a:rPr sz="3000" b="1" i="1" dirty="0">
                <a:solidFill>
                  <a:srgbClr val="FF0000"/>
                </a:solidFill>
                <a:latin typeface="Times New Roman"/>
                <a:cs typeface="Times New Roman"/>
              </a:rPr>
              <a:t>solution</a:t>
            </a:r>
            <a:r>
              <a:rPr sz="3000" dirty="0">
                <a:solidFill>
                  <a:schemeClr val="bg1"/>
                </a:solidFill>
                <a:latin typeface="Times New Roman"/>
                <a:cs typeface="Times New Roman"/>
              </a:rPr>
              <a:t>)</a:t>
            </a:r>
            <a:r>
              <a:rPr sz="3000" spc="-15" dirty="0">
                <a:solidFill>
                  <a:schemeClr val="bg1"/>
                </a:solidFill>
                <a:latin typeface="Times New Roman"/>
                <a:cs typeface="Times New Roman"/>
              </a:rPr>
              <a:t> </a:t>
            </a:r>
            <a:r>
              <a:rPr sz="3000" dirty="0">
                <a:solidFill>
                  <a:schemeClr val="bg1"/>
                </a:solidFill>
                <a:latin typeface="Times New Roman"/>
                <a:cs typeface="Times New Roman"/>
              </a:rPr>
              <a:t>and the</a:t>
            </a:r>
            <a:r>
              <a:rPr sz="3000" spc="-15" dirty="0">
                <a:solidFill>
                  <a:schemeClr val="bg1"/>
                </a:solidFill>
                <a:latin typeface="Times New Roman"/>
                <a:cs typeface="Times New Roman"/>
              </a:rPr>
              <a:t> </a:t>
            </a:r>
            <a:r>
              <a:rPr sz="3000" dirty="0">
                <a:solidFill>
                  <a:schemeClr val="bg1"/>
                </a:solidFill>
                <a:latin typeface="Times New Roman"/>
                <a:cs typeface="Times New Roman"/>
              </a:rPr>
              <a:t>inference</a:t>
            </a:r>
            <a:r>
              <a:rPr sz="3000" spc="-15" dirty="0">
                <a:solidFill>
                  <a:schemeClr val="bg1"/>
                </a:solidFill>
                <a:latin typeface="Times New Roman"/>
                <a:cs typeface="Times New Roman"/>
              </a:rPr>
              <a:t> </a:t>
            </a:r>
            <a:r>
              <a:rPr sz="3000" spc="-10" dirty="0">
                <a:solidFill>
                  <a:schemeClr val="bg1"/>
                </a:solidFill>
                <a:latin typeface="Times New Roman"/>
                <a:cs typeface="Times New Roman"/>
              </a:rPr>
              <a:t>engine </a:t>
            </a:r>
            <a:r>
              <a:rPr sz="3000" dirty="0">
                <a:solidFill>
                  <a:schemeClr val="bg1"/>
                </a:solidFill>
                <a:latin typeface="Times New Roman"/>
                <a:cs typeface="Times New Roman"/>
              </a:rPr>
              <a:t>attempts</a:t>
            </a:r>
            <a:r>
              <a:rPr sz="3000" spc="-30" dirty="0">
                <a:solidFill>
                  <a:schemeClr val="bg1"/>
                </a:solidFill>
                <a:latin typeface="Times New Roman"/>
                <a:cs typeface="Times New Roman"/>
              </a:rPr>
              <a:t> </a:t>
            </a:r>
            <a:r>
              <a:rPr sz="3000" dirty="0">
                <a:solidFill>
                  <a:schemeClr val="bg1"/>
                </a:solidFill>
                <a:latin typeface="Times New Roman"/>
                <a:cs typeface="Times New Roman"/>
              </a:rPr>
              <a:t>to</a:t>
            </a:r>
            <a:r>
              <a:rPr sz="3000" spc="-10" dirty="0">
                <a:solidFill>
                  <a:schemeClr val="bg1"/>
                </a:solidFill>
                <a:latin typeface="Times New Roman"/>
                <a:cs typeface="Times New Roman"/>
              </a:rPr>
              <a:t> </a:t>
            </a:r>
            <a:r>
              <a:rPr sz="3000" dirty="0">
                <a:solidFill>
                  <a:schemeClr val="bg1"/>
                </a:solidFill>
                <a:latin typeface="Times New Roman"/>
                <a:cs typeface="Times New Roman"/>
              </a:rPr>
              <a:t>find</a:t>
            </a:r>
            <a:r>
              <a:rPr sz="3000" spc="-10" dirty="0">
                <a:solidFill>
                  <a:schemeClr val="bg1"/>
                </a:solidFill>
                <a:latin typeface="Times New Roman"/>
                <a:cs typeface="Times New Roman"/>
              </a:rPr>
              <a:t> </a:t>
            </a:r>
            <a:r>
              <a:rPr sz="3000" dirty="0">
                <a:solidFill>
                  <a:schemeClr val="bg1"/>
                </a:solidFill>
                <a:latin typeface="Times New Roman"/>
                <a:cs typeface="Times New Roman"/>
              </a:rPr>
              <a:t>the</a:t>
            </a:r>
            <a:r>
              <a:rPr sz="3000" spc="5" dirty="0">
                <a:solidFill>
                  <a:schemeClr val="bg1"/>
                </a:solidFill>
                <a:latin typeface="Times New Roman"/>
                <a:cs typeface="Times New Roman"/>
              </a:rPr>
              <a:t> </a:t>
            </a:r>
            <a:r>
              <a:rPr sz="3000" dirty="0">
                <a:solidFill>
                  <a:schemeClr val="bg1"/>
                </a:solidFill>
                <a:latin typeface="Times New Roman"/>
                <a:cs typeface="Times New Roman"/>
              </a:rPr>
              <a:t>evidence</a:t>
            </a:r>
            <a:r>
              <a:rPr sz="3000" spc="-10" dirty="0">
                <a:solidFill>
                  <a:schemeClr val="bg1"/>
                </a:solidFill>
                <a:latin typeface="Times New Roman"/>
                <a:cs typeface="Times New Roman"/>
              </a:rPr>
              <a:t> </a:t>
            </a:r>
            <a:r>
              <a:rPr sz="3000" dirty="0">
                <a:solidFill>
                  <a:schemeClr val="bg1"/>
                </a:solidFill>
                <a:latin typeface="Times New Roman"/>
                <a:cs typeface="Times New Roman"/>
              </a:rPr>
              <a:t>to</a:t>
            </a:r>
            <a:r>
              <a:rPr sz="3000" spc="-10" dirty="0">
                <a:solidFill>
                  <a:schemeClr val="bg1"/>
                </a:solidFill>
                <a:latin typeface="Times New Roman"/>
                <a:cs typeface="Times New Roman"/>
              </a:rPr>
              <a:t> </a:t>
            </a:r>
            <a:r>
              <a:rPr sz="3000" dirty="0">
                <a:solidFill>
                  <a:schemeClr val="bg1"/>
                </a:solidFill>
                <a:latin typeface="Times New Roman"/>
                <a:cs typeface="Times New Roman"/>
              </a:rPr>
              <a:t>prove</a:t>
            </a:r>
            <a:r>
              <a:rPr sz="3000" spc="-10" dirty="0">
                <a:solidFill>
                  <a:schemeClr val="bg1"/>
                </a:solidFill>
                <a:latin typeface="Times New Roman"/>
                <a:cs typeface="Times New Roman"/>
              </a:rPr>
              <a:t> </a:t>
            </a:r>
            <a:r>
              <a:rPr sz="3000" spc="-25" dirty="0">
                <a:solidFill>
                  <a:schemeClr val="bg1"/>
                </a:solidFill>
                <a:latin typeface="Times New Roman"/>
                <a:cs typeface="Times New Roman"/>
              </a:rPr>
              <a:t>it.</a:t>
            </a:r>
            <a:r>
              <a:rPr sz="3000" dirty="0">
                <a:solidFill>
                  <a:schemeClr val="bg1"/>
                </a:solidFill>
                <a:latin typeface="Times New Roman"/>
                <a:cs typeface="Times New Roman"/>
              </a:rPr>
              <a:t>	First,</a:t>
            </a:r>
            <a:r>
              <a:rPr sz="3000" spc="-50" dirty="0">
                <a:solidFill>
                  <a:schemeClr val="bg1"/>
                </a:solidFill>
                <a:latin typeface="Times New Roman"/>
                <a:cs typeface="Times New Roman"/>
              </a:rPr>
              <a:t> </a:t>
            </a:r>
            <a:r>
              <a:rPr sz="3000" spc="-25" dirty="0">
                <a:solidFill>
                  <a:schemeClr val="bg1"/>
                </a:solidFill>
                <a:latin typeface="Times New Roman"/>
                <a:cs typeface="Times New Roman"/>
              </a:rPr>
              <a:t>the </a:t>
            </a:r>
            <a:r>
              <a:rPr sz="3000" dirty="0">
                <a:solidFill>
                  <a:schemeClr val="bg1"/>
                </a:solidFill>
                <a:latin typeface="Times New Roman"/>
                <a:cs typeface="Times New Roman"/>
              </a:rPr>
              <a:t>knowledge</a:t>
            </a:r>
            <a:r>
              <a:rPr sz="3000" spc="-30" dirty="0">
                <a:solidFill>
                  <a:schemeClr val="bg1"/>
                </a:solidFill>
                <a:latin typeface="Times New Roman"/>
                <a:cs typeface="Times New Roman"/>
              </a:rPr>
              <a:t> </a:t>
            </a:r>
            <a:r>
              <a:rPr sz="3000" dirty="0">
                <a:solidFill>
                  <a:schemeClr val="bg1"/>
                </a:solidFill>
                <a:latin typeface="Times New Roman"/>
                <a:cs typeface="Times New Roman"/>
              </a:rPr>
              <a:t>base</a:t>
            </a:r>
            <a:r>
              <a:rPr sz="3000" spc="-15" dirty="0">
                <a:solidFill>
                  <a:schemeClr val="bg1"/>
                </a:solidFill>
                <a:latin typeface="Times New Roman"/>
                <a:cs typeface="Times New Roman"/>
              </a:rPr>
              <a:t> </a:t>
            </a:r>
            <a:r>
              <a:rPr sz="3000" dirty="0">
                <a:solidFill>
                  <a:schemeClr val="bg1"/>
                </a:solidFill>
                <a:latin typeface="Times New Roman"/>
                <a:cs typeface="Times New Roman"/>
              </a:rPr>
              <a:t>is</a:t>
            </a:r>
            <a:r>
              <a:rPr sz="3000" spc="-20" dirty="0">
                <a:solidFill>
                  <a:schemeClr val="bg1"/>
                </a:solidFill>
                <a:latin typeface="Times New Roman"/>
                <a:cs typeface="Times New Roman"/>
              </a:rPr>
              <a:t> </a:t>
            </a:r>
            <a:r>
              <a:rPr sz="3000" dirty="0">
                <a:solidFill>
                  <a:schemeClr val="bg1"/>
                </a:solidFill>
                <a:latin typeface="Times New Roman"/>
                <a:cs typeface="Times New Roman"/>
              </a:rPr>
              <a:t>searched</a:t>
            </a:r>
            <a:r>
              <a:rPr sz="3000" spc="-20" dirty="0">
                <a:solidFill>
                  <a:schemeClr val="bg1"/>
                </a:solidFill>
                <a:latin typeface="Times New Roman"/>
                <a:cs typeface="Times New Roman"/>
              </a:rPr>
              <a:t> </a:t>
            </a:r>
            <a:r>
              <a:rPr sz="3000" dirty="0">
                <a:solidFill>
                  <a:schemeClr val="bg1"/>
                </a:solidFill>
                <a:latin typeface="Times New Roman"/>
                <a:cs typeface="Times New Roman"/>
              </a:rPr>
              <a:t>to</a:t>
            </a:r>
            <a:r>
              <a:rPr sz="3000" spc="-15" dirty="0">
                <a:solidFill>
                  <a:schemeClr val="bg1"/>
                </a:solidFill>
                <a:latin typeface="Times New Roman"/>
                <a:cs typeface="Times New Roman"/>
              </a:rPr>
              <a:t> </a:t>
            </a:r>
            <a:r>
              <a:rPr sz="3000" dirty="0">
                <a:solidFill>
                  <a:schemeClr val="bg1"/>
                </a:solidFill>
                <a:latin typeface="Times New Roman"/>
                <a:cs typeface="Times New Roman"/>
              </a:rPr>
              <a:t>find</a:t>
            </a:r>
            <a:r>
              <a:rPr sz="3000" spc="-15" dirty="0">
                <a:solidFill>
                  <a:schemeClr val="bg1"/>
                </a:solidFill>
                <a:latin typeface="Times New Roman"/>
                <a:cs typeface="Times New Roman"/>
              </a:rPr>
              <a:t> </a:t>
            </a:r>
            <a:r>
              <a:rPr sz="3000" dirty="0">
                <a:solidFill>
                  <a:schemeClr val="bg1"/>
                </a:solidFill>
                <a:latin typeface="Times New Roman"/>
                <a:cs typeface="Times New Roman"/>
              </a:rPr>
              <a:t>rules</a:t>
            </a:r>
            <a:r>
              <a:rPr sz="3000" spc="-20" dirty="0">
                <a:solidFill>
                  <a:schemeClr val="bg1"/>
                </a:solidFill>
                <a:latin typeface="Times New Roman"/>
                <a:cs typeface="Times New Roman"/>
              </a:rPr>
              <a:t> </a:t>
            </a:r>
            <a:r>
              <a:rPr sz="3000" dirty="0">
                <a:solidFill>
                  <a:schemeClr val="bg1"/>
                </a:solidFill>
                <a:latin typeface="Times New Roman"/>
                <a:cs typeface="Times New Roman"/>
              </a:rPr>
              <a:t>that</a:t>
            </a:r>
            <a:r>
              <a:rPr sz="3000" spc="-20" dirty="0">
                <a:solidFill>
                  <a:schemeClr val="bg1"/>
                </a:solidFill>
                <a:latin typeface="Times New Roman"/>
                <a:cs typeface="Times New Roman"/>
              </a:rPr>
              <a:t> </a:t>
            </a:r>
            <a:r>
              <a:rPr sz="3000" spc="-10" dirty="0">
                <a:solidFill>
                  <a:schemeClr val="bg1"/>
                </a:solidFill>
                <a:latin typeface="Times New Roman"/>
                <a:cs typeface="Times New Roman"/>
              </a:rPr>
              <a:t>might </a:t>
            </a:r>
            <a:r>
              <a:rPr sz="3000" dirty="0">
                <a:solidFill>
                  <a:schemeClr val="bg1"/>
                </a:solidFill>
                <a:latin typeface="Times New Roman"/>
                <a:cs typeface="Times New Roman"/>
              </a:rPr>
              <a:t>have</a:t>
            </a:r>
            <a:r>
              <a:rPr sz="3000" spc="-30" dirty="0">
                <a:solidFill>
                  <a:schemeClr val="bg1"/>
                </a:solidFill>
                <a:latin typeface="Times New Roman"/>
                <a:cs typeface="Times New Roman"/>
              </a:rPr>
              <a:t> </a:t>
            </a:r>
            <a:r>
              <a:rPr sz="3000" dirty="0">
                <a:solidFill>
                  <a:schemeClr val="bg1"/>
                </a:solidFill>
                <a:latin typeface="Times New Roman"/>
                <a:cs typeface="Times New Roman"/>
              </a:rPr>
              <a:t>the</a:t>
            </a:r>
            <a:r>
              <a:rPr sz="3000" spc="-15" dirty="0">
                <a:solidFill>
                  <a:schemeClr val="bg1"/>
                </a:solidFill>
                <a:latin typeface="Times New Roman"/>
                <a:cs typeface="Times New Roman"/>
              </a:rPr>
              <a:t> </a:t>
            </a:r>
            <a:r>
              <a:rPr sz="3000" dirty="0">
                <a:solidFill>
                  <a:schemeClr val="bg1"/>
                </a:solidFill>
                <a:latin typeface="Times New Roman"/>
                <a:cs typeface="Times New Roman"/>
              </a:rPr>
              <a:t>desired</a:t>
            </a:r>
            <a:r>
              <a:rPr sz="3000" spc="-15" dirty="0">
                <a:solidFill>
                  <a:schemeClr val="bg1"/>
                </a:solidFill>
                <a:latin typeface="Times New Roman"/>
                <a:cs typeface="Times New Roman"/>
              </a:rPr>
              <a:t> </a:t>
            </a:r>
            <a:r>
              <a:rPr sz="3000" spc="-10" dirty="0">
                <a:solidFill>
                  <a:schemeClr val="bg1"/>
                </a:solidFill>
                <a:latin typeface="Times New Roman"/>
                <a:cs typeface="Times New Roman"/>
              </a:rPr>
              <a:t>solution.</a:t>
            </a:r>
            <a:r>
              <a:rPr sz="3000" dirty="0">
                <a:solidFill>
                  <a:schemeClr val="bg1"/>
                </a:solidFill>
                <a:latin typeface="Times New Roman"/>
                <a:cs typeface="Times New Roman"/>
              </a:rPr>
              <a:t>	Such</a:t>
            </a:r>
            <a:r>
              <a:rPr sz="3000" spc="-20" dirty="0">
                <a:solidFill>
                  <a:schemeClr val="bg1"/>
                </a:solidFill>
                <a:latin typeface="Times New Roman"/>
                <a:cs typeface="Times New Roman"/>
              </a:rPr>
              <a:t> </a:t>
            </a:r>
            <a:r>
              <a:rPr sz="3000" dirty="0">
                <a:solidFill>
                  <a:schemeClr val="bg1"/>
                </a:solidFill>
                <a:latin typeface="Times New Roman"/>
                <a:cs typeface="Times New Roman"/>
              </a:rPr>
              <a:t>rules</a:t>
            </a:r>
            <a:r>
              <a:rPr sz="3000" spc="-20" dirty="0">
                <a:solidFill>
                  <a:schemeClr val="bg1"/>
                </a:solidFill>
                <a:latin typeface="Times New Roman"/>
                <a:cs typeface="Times New Roman"/>
              </a:rPr>
              <a:t> </a:t>
            </a:r>
            <a:r>
              <a:rPr sz="3000" dirty="0">
                <a:solidFill>
                  <a:schemeClr val="bg1"/>
                </a:solidFill>
                <a:latin typeface="Times New Roman"/>
                <a:cs typeface="Times New Roman"/>
              </a:rPr>
              <a:t>must</a:t>
            </a:r>
            <a:r>
              <a:rPr sz="3000" spc="-25" dirty="0">
                <a:solidFill>
                  <a:schemeClr val="bg1"/>
                </a:solidFill>
                <a:latin typeface="Times New Roman"/>
                <a:cs typeface="Times New Roman"/>
              </a:rPr>
              <a:t> </a:t>
            </a:r>
            <a:r>
              <a:rPr sz="3000" dirty="0">
                <a:solidFill>
                  <a:schemeClr val="bg1"/>
                </a:solidFill>
                <a:latin typeface="Times New Roman"/>
                <a:cs typeface="Times New Roman"/>
              </a:rPr>
              <a:t>have </a:t>
            </a:r>
            <a:r>
              <a:rPr sz="3000" spc="-25" dirty="0">
                <a:solidFill>
                  <a:schemeClr val="bg1"/>
                </a:solidFill>
                <a:latin typeface="Times New Roman"/>
                <a:cs typeface="Times New Roman"/>
              </a:rPr>
              <a:t>the </a:t>
            </a:r>
            <a:r>
              <a:rPr sz="3000" dirty="0">
                <a:solidFill>
                  <a:schemeClr val="bg1"/>
                </a:solidFill>
                <a:latin typeface="Times New Roman"/>
                <a:cs typeface="Times New Roman"/>
              </a:rPr>
              <a:t>goal</a:t>
            </a:r>
            <a:r>
              <a:rPr sz="3000" spc="-15" dirty="0">
                <a:solidFill>
                  <a:schemeClr val="bg1"/>
                </a:solidFill>
                <a:latin typeface="Times New Roman"/>
                <a:cs typeface="Times New Roman"/>
              </a:rPr>
              <a:t> </a:t>
            </a:r>
            <a:r>
              <a:rPr sz="3000" dirty="0">
                <a:solidFill>
                  <a:schemeClr val="bg1"/>
                </a:solidFill>
                <a:latin typeface="Times New Roman"/>
                <a:cs typeface="Times New Roman"/>
              </a:rPr>
              <a:t>in</a:t>
            </a:r>
            <a:r>
              <a:rPr sz="3000" spc="-10" dirty="0">
                <a:solidFill>
                  <a:schemeClr val="bg1"/>
                </a:solidFill>
                <a:latin typeface="Times New Roman"/>
                <a:cs typeface="Times New Roman"/>
              </a:rPr>
              <a:t> </a:t>
            </a:r>
            <a:r>
              <a:rPr sz="3000" dirty="0">
                <a:solidFill>
                  <a:schemeClr val="bg1"/>
                </a:solidFill>
                <a:latin typeface="Times New Roman"/>
                <a:cs typeface="Times New Roman"/>
              </a:rPr>
              <a:t>their</a:t>
            </a:r>
            <a:r>
              <a:rPr sz="3000" spc="-10" dirty="0">
                <a:solidFill>
                  <a:schemeClr val="bg1"/>
                </a:solidFill>
                <a:latin typeface="Times New Roman"/>
                <a:cs typeface="Times New Roman"/>
              </a:rPr>
              <a:t> </a:t>
            </a:r>
            <a:r>
              <a:rPr sz="3000" dirty="0">
                <a:solidFill>
                  <a:schemeClr val="bg1"/>
                </a:solidFill>
                <a:latin typeface="Times New Roman"/>
                <a:cs typeface="Times New Roman"/>
              </a:rPr>
              <a:t>THEN</a:t>
            </a:r>
            <a:r>
              <a:rPr sz="3000" spc="-15" dirty="0">
                <a:solidFill>
                  <a:schemeClr val="bg1"/>
                </a:solidFill>
                <a:latin typeface="Times New Roman"/>
                <a:cs typeface="Times New Roman"/>
              </a:rPr>
              <a:t> </a:t>
            </a:r>
            <a:r>
              <a:rPr sz="3000" dirty="0">
                <a:solidFill>
                  <a:schemeClr val="bg1"/>
                </a:solidFill>
                <a:latin typeface="Times New Roman"/>
                <a:cs typeface="Times New Roman"/>
              </a:rPr>
              <a:t>(action)</a:t>
            </a:r>
            <a:r>
              <a:rPr sz="3000" spc="-15" dirty="0">
                <a:solidFill>
                  <a:schemeClr val="bg1"/>
                </a:solidFill>
                <a:latin typeface="Times New Roman"/>
                <a:cs typeface="Times New Roman"/>
              </a:rPr>
              <a:t> </a:t>
            </a:r>
            <a:r>
              <a:rPr sz="3000" spc="-10" dirty="0">
                <a:solidFill>
                  <a:schemeClr val="bg1"/>
                </a:solidFill>
                <a:latin typeface="Times New Roman"/>
                <a:cs typeface="Times New Roman"/>
              </a:rPr>
              <a:t>parts.</a:t>
            </a:r>
            <a:r>
              <a:rPr sz="3000" dirty="0">
                <a:solidFill>
                  <a:schemeClr val="bg1"/>
                </a:solidFill>
                <a:latin typeface="Times New Roman"/>
                <a:cs typeface="Times New Roman"/>
              </a:rPr>
              <a:t>	If</a:t>
            </a:r>
            <a:r>
              <a:rPr sz="3000" spc="-15" dirty="0">
                <a:solidFill>
                  <a:schemeClr val="bg1"/>
                </a:solidFill>
                <a:latin typeface="Times New Roman"/>
                <a:cs typeface="Times New Roman"/>
              </a:rPr>
              <a:t> </a:t>
            </a:r>
            <a:r>
              <a:rPr sz="3000" dirty="0">
                <a:solidFill>
                  <a:schemeClr val="bg1"/>
                </a:solidFill>
                <a:latin typeface="Times New Roman"/>
                <a:cs typeface="Times New Roman"/>
              </a:rPr>
              <a:t>such</a:t>
            </a:r>
            <a:r>
              <a:rPr sz="3000" spc="-15" dirty="0">
                <a:solidFill>
                  <a:schemeClr val="bg1"/>
                </a:solidFill>
                <a:latin typeface="Times New Roman"/>
                <a:cs typeface="Times New Roman"/>
              </a:rPr>
              <a:t> </a:t>
            </a:r>
            <a:r>
              <a:rPr sz="3000" dirty="0">
                <a:solidFill>
                  <a:schemeClr val="bg1"/>
                </a:solidFill>
                <a:latin typeface="Times New Roman"/>
                <a:cs typeface="Times New Roman"/>
              </a:rPr>
              <a:t>a</a:t>
            </a:r>
            <a:r>
              <a:rPr sz="3000" spc="-15" dirty="0">
                <a:solidFill>
                  <a:schemeClr val="bg1"/>
                </a:solidFill>
                <a:latin typeface="Times New Roman"/>
                <a:cs typeface="Times New Roman"/>
              </a:rPr>
              <a:t> </a:t>
            </a:r>
            <a:r>
              <a:rPr sz="3000" dirty="0">
                <a:solidFill>
                  <a:schemeClr val="bg1"/>
                </a:solidFill>
                <a:latin typeface="Times New Roman"/>
                <a:cs typeface="Times New Roman"/>
              </a:rPr>
              <a:t>rule</a:t>
            </a:r>
            <a:r>
              <a:rPr sz="3000" spc="5" dirty="0">
                <a:solidFill>
                  <a:schemeClr val="bg1"/>
                </a:solidFill>
                <a:latin typeface="Times New Roman"/>
                <a:cs typeface="Times New Roman"/>
              </a:rPr>
              <a:t> </a:t>
            </a:r>
            <a:r>
              <a:rPr sz="3000" spc="-25" dirty="0">
                <a:solidFill>
                  <a:schemeClr val="bg1"/>
                </a:solidFill>
                <a:latin typeface="Times New Roman"/>
                <a:cs typeface="Times New Roman"/>
              </a:rPr>
              <a:t>is </a:t>
            </a:r>
            <a:r>
              <a:rPr sz="3000" dirty="0">
                <a:solidFill>
                  <a:schemeClr val="bg1"/>
                </a:solidFill>
                <a:latin typeface="Times New Roman"/>
                <a:cs typeface="Times New Roman"/>
              </a:rPr>
              <a:t>found</a:t>
            </a:r>
            <a:r>
              <a:rPr sz="3000" spc="-25" dirty="0">
                <a:solidFill>
                  <a:schemeClr val="bg1"/>
                </a:solidFill>
                <a:latin typeface="Times New Roman"/>
                <a:cs typeface="Times New Roman"/>
              </a:rPr>
              <a:t> </a:t>
            </a:r>
            <a:r>
              <a:rPr sz="3000" dirty="0">
                <a:solidFill>
                  <a:schemeClr val="bg1"/>
                </a:solidFill>
                <a:latin typeface="Times New Roman"/>
                <a:cs typeface="Times New Roman"/>
              </a:rPr>
              <a:t>and</a:t>
            </a:r>
            <a:r>
              <a:rPr sz="3000" spc="-10" dirty="0">
                <a:solidFill>
                  <a:schemeClr val="bg1"/>
                </a:solidFill>
                <a:latin typeface="Times New Roman"/>
                <a:cs typeface="Times New Roman"/>
              </a:rPr>
              <a:t> </a:t>
            </a:r>
            <a:r>
              <a:rPr sz="3000" dirty="0">
                <a:solidFill>
                  <a:schemeClr val="bg1"/>
                </a:solidFill>
                <a:latin typeface="Times New Roman"/>
                <a:cs typeface="Times New Roman"/>
              </a:rPr>
              <a:t>its</a:t>
            </a:r>
            <a:r>
              <a:rPr sz="3000" spc="-15" dirty="0">
                <a:solidFill>
                  <a:schemeClr val="bg1"/>
                </a:solidFill>
                <a:latin typeface="Times New Roman"/>
                <a:cs typeface="Times New Roman"/>
              </a:rPr>
              <a:t> </a:t>
            </a:r>
            <a:r>
              <a:rPr sz="3000" dirty="0">
                <a:solidFill>
                  <a:schemeClr val="bg1"/>
                </a:solidFill>
                <a:latin typeface="Times New Roman"/>
                <a:cs typeface="Times New Roman"/>
              </a:rPr>
              <a:t>IF</a:t>
            </a:r>
            <a:r>
              <a:rPr sz="3000" spc="-15" dirty="0">
                <a:solidFill>
                  <a:schemeClr val="bg1"/>
                </a:solidFill>
                <a:latin typeface="Times New Roman"/>
                <a:cs typeface="Times New Roman"/>
              </a:rPr>
              <a:t> </a:t>
            </a:r>
            <a:r>
              <a:rPr sz="3000" dirty="0">
                <a:solidFill>
                  <a:schemeClr val="bg1"/>
                </a:solidFill>
                <a:latin typeface="Times New Roman"/>
                <a:cs typeface="Times New Roman"/>
              </a:rPr>
              <a:t>(condition)</a:t>
            </a:r>
            <a:r>
              <a:rPr sz="3000" spc="-15" dirty="0">
                <a:solidFill>
                  <a:schemeClr val="bg1"/>
                </a:solidFill>
                <a:latin typeface="Times New Roman"/>
                <a:cs typeface="Times New Roman"/>
              </a:rPr>
              <a:t> </a:t>
            </a:r>
            <a:r>
              <a:rPr sz="3000" dirty="0">
                <a:solidFill>
                  <a:schemeClr val="bg1"/>
                </a:solidFill>
                <a:latin typeface="Times New Roman"/>
                <a:cs typeface="Times New Roman"/>
              </a:rPr>
              <a:t>part</a:t>
            </a:r>
            <a:r>
              <a:rPr sz="3000" spc="-15" dirty="0">
                <a:solidFill>
                  <a:schemeClr val="bg1"/>
                </a:solidFill>
                <a:latin typeface="Times New Roman"/>
                <a:cs typeface="Times New Roman"/>
              </a:rPr>
              <a:t> </a:t>
            </a:r>
            <a:r>
              <a:rPr sz="3000" dirty="0">
                <a:solidFill>
                  <a:schemeClr val="bg1"/>
                </a:solidFill>
                <a:latin typeface="Times New Roman"/>
                <a:cs typeface="Times New Roman"/>
              </a:rPr>
              <a:t>matches</a:t>
            </a:r>
            <a:r>
              <a:rPr sz="3000" spc="-20" dirty="0">
                <a:solidFill>
                  <a:schemeClr val="bg1"/>
                </a:solidFill>
                <a:latin typeface="Times New Roman"/>
                <a:cs typeface="Times New Roman"/>
              </a:rPr>
              <a:t> </a:t>
            </a:r>
            <a:r>
              <a:rPr sz="3000" dirty="0">
                <a:solidFill>
                  <a:schemeClr val="bg1"/>
                </a:solidFill>
                <a:latin typeface="Times New Roman"/>
                <a:cs typeface="Times New Roman"/>
              </a:rPr>
              <a:t>data</a:t>
            </a:r>
            <a:r>
              <a:rPr sz="3000" spc="-10" dirty="0">
                <a:solidFill>
                  <a:schemeClr val="bg1"/>
                </a:solidFill>
                <a:latin typeface="Times New Roman"/>
                <a:cs typeface="Times New Roman"/>
              </a:rPr>
              <a:t> </a:t>
            </a:r>
            <a:r>
              <a:rPr sz="3000" dirty="0">
                <a:solidFill>
                  <a:schemeClr val="bg1"/>
                </a:solidFill>
                <a:latin typeface="Times New Roman"/>
                <a:cs typeface="Times New Roman"/>
              </a:rPr>
              <a:t>in</a:t>
            </a:r>
            <a:r>
              <a:rPr sz="3000" spc="-10" dirty="0">
                <a:solidFill>
                  <a:schemeClr val="bg1"/>
                </a:solidFill>
                <a:latin typeface="Times New Roman"/>
                <a:cs typeface="Times New Roman"/>
              </a:rPr>
              <a:t> </a:t>
            </a:r>
            <a:r>
              <a:rPr sz="3000" spc="-25" dirty="0">
                <a:solidFill>
                  <a:schemeClr val="bg1"/>
                </a:solidFill>
                <a:latin typeface="Times New Roman"/>
                <a:cs typeface="Times New Roman"/>
              </a:rPr>
              <a:t>the </a:t>
            </a:r>
            <a:r>
              <a:rPr sz="3000" dirty="0">
                <a:solidFill>
                  <a:schemeClr val="bg1"/>
                </a:solidFill>
                <a:latin typeface="Times New Roman"/>
                <a:cs typeface="Times New Roman"/>
              </a:rPr>
              <a:t>database,</a:t>
            </a:r>
            <a:r>
              <a:rPr sz="3000" spc="-15" dirty="0">
                <a:solidFill>
                  <a:schemeClr val="bg1"/>
                </a:solidFill>
                <a:latin typeface="Times New Roman"/>
                <a:cs typeface="Times New Roman"/>
              </a:rPr>
              <a:t> </a:t>
            </a:r>
            <a:r>
              <a:rPr sz="3000" dirty="0">
                <a:solidFill>
                  <a:schemeClr val="bg1"/>
                </a:solidFill>
                <a:latin typeface="Times New Roman"/>
                <a:cs typeface="Times New Roman"/>
              </a:rPr>
              <a:t>then the</a:t>
            </a:r>
            <a:r>
              <a:rPr sz="3000" spc="-15" dirty="0">
                <a:solidFill>
                  <a:schemeClr val="bg1"/>
                </a:solidFill>
                <a:latin typeface="Times New Roman"/>
                <a:cs typeface="Times New Roman"/>
              </a:rPr>
              <a:t> </a:t>
            </a:r>
            <a:r>
              <a:rPr sz="3000" dirty="0">
                <a:solidFill>
                  <a:schemeClr val="bg1"/>
                </a:solidFill>
                <a:latin typeface="Times New Roman"/>
                <a:cs typeface="Times New Roman"/>
              </a:rPr>
              <a:t>rule is</a:t>
            </a:r>
            <a:r>
              <a:rPr sz="3000" spc="-20" dirty="0">
                <a:solidFill>
                  <a:schemeClr val="bg1"/>
                </a:solidFill>
                <a:latin typeface="Times New Roman"/>
                <a:cs typeface="Times New Roman"/>
              </a:rPr>
              <a:t> </a:t>
            </a:r>
            <a:r>
              <a:rPr sz="3000" dirty="0">
                <a:solidFill>
                  <a:schemeClr val="bg1"/>
                </a:solidFill>
                <a:latin typeface="Times New Roman"/>
                <a:cs typeface="Times New Roman"/>
              </a:rPr>
              <a:t>fired</a:t>
            </a:r>
            <a:r>
              <a:rPr sz="3000" spc="-15" dirty="0">
                <a:solidFill>
                  <a:schemeClr val="bg1"/>
                </a:solidFill>
                <a:latin typeface="Times New Roman"/>
                <a:cs typeface="Times New Roman"/>
              </a:rPr>
              <a:t> </a:t>
            </a:r>
            <a:r>
              <a:rPr sz="3000" dirty="0">
                <a:solidFill>
                  <a:schemeClr val="bg1"/>
                </a:solidFill>
                <a:latin typeface="Times New Roman"/>
                <a:cs typeface="Times New Roman"/>
              </a:rPr>
              <a:t>and</a:t>
            </a:r>
            <a:r>
              <a:rPr sz="3000" spc="-15" dirty="0">
                <a:solidFill>
                  <a:schemeClr val="bg1"/>
                </a:solidFill>
                <a:latin typeface="Times New Roman"/>
                <a:cs typeface="Times New Roman"/>
              </a:rPr>
              <a:t> </a:t>
            </a:r>
            <a:r>
              <a:rPr sz="3000" dirty="0">
                <a:solidFill>
                  <a:schemeClr val="bg1"/>
                </a:solidFill>
                <a:latin typeface="Times New Roman"/>
                <a:cs typeface="Times New Roman"/>
              </a:rPr>
              <a:t>the</a:t>
            </a:r>
            <a:r>
              <a:rPr sz="3000" spc="-15" dirty="0">
                <a:solidFill>
                  <a:schemeClr val="bg1"/>
                </a:solidFill>
                <a:latin typeface="Times New Roman"/>
                <a:cs typeface="Times New Roman"/>
              </a:rPr>
              <a:t> </a:t>
            </a:r>
            <a:r>
              <a:rPr sz="3000" dirty="0">
                <a:solidFill>
                  <a:schemeClr val="bg1"/>
                </a:solidFill>
                <a:latin typeface="Times New Roman"/>
                <a:cs typeface="Times New Roman"/>
              </a:rPr>
              <a:t>goal </a:t>
            </a:r>
            <a:r>
              <a:rPr sz="3000" spc="-25" dirty="0">
                <a:solidFill>
                  <a:schemeClr val="bg1"/>
                </a:solidFill>
                <a:latin typeface="Times New Roman"/>
                <a:cs typeface="Times New Roman"/>
              </a:rPr>
              <a:t>is </a:t>
            </a:r>
            <a:r>
              <a:rPr sz="3000" spc="-10" dirty="0">
                <a:solidFill>
                  <a:schemeClr val="bg1"/>
                </a:solidFill>
                <a:latin typeface="Times New Roman"/>
                <a:cs typeface="Times New Roman"/>
              </a:rPr>
              <a:t>proved.</a:t>
            </a:r>
            <a:r>
              <a:rPr sz="3000" dirty="0">
                <a:solidFill>
                  <a:schemeClr val="bg1"/>
                </a:solidFill>
                <a:latin typeface="Times New Roman"/>
                <a:cs typeface="Times New Roman"/>
              </a:rPr>
              <a:t>	However,</a:t>
            </a:r>
            <a:r>
              <a:rPr sz="3000" spc="-20" dirty="0">
                <a:solidFill>
                  <a:schemeClr val="bg1"/>
                </a:solidFill>
                <a:latin typeface="Times New Roman"/>
                <a:cs typeface="Times New Roman"/>
              </a:rPr>
              <a:t> </a:t>
            </a:r>
            <a:r>
              <a:rPr sz="3000" dirty="0">
                <a:solidFill>
                  <a:schemeClr val="bg1"/>
                </a:solidFill>
                <a:latin typeface="Times New Roman"/>
                <a:cs typeface="Times New Roman"/>
              </a:rPr>
              <a:t>this</a:t>
            </a:r>
            <a:r>
              <a:rPr sz="3000" spc="-25" dirty="0">
                <a:solidFill>
                  <a:schemeClr val="bg1"/>
                </a:solidFill>
                <a:latin typeface="Times New Roman"/>
                <a:cs typeface="Times New Roman"/>
              </a:rPr>
              <a:t> </a:t>
            </a:r>
            <a:r>
              <a:rPr sz="3000" dirty="0">
                <a:solidFill>
                  <a:schemeClr val="bg1"/>
                </a:solidFill>
                <a:latin typeface="Times New Roman"/>
                <a:cs typeface="Times New Roman"/>
              </a:rPr>
              <a:t>is</a:t>
            </a:r>
            <a:r>
              <a:rPr sz="3000" spc="-20" dirty="0">
                <a:solidFill>
                  <a:schemeClr val="bg1"/>
                </a:solidFill>
                <a:latin typeface="Times New Roman"/>
                <a:cs typeface="Times New Roman"/>
              </a:rPr>
              <a:t> </a:t>
            </a:r>
            <a:r>
              <a:rPr sz="3000" dirty="0">
                <a:solidFill>
                  <a:schemeClr val="bg1"/>
                </a:solidFill>
                <a:latin typeface="Times New Roman"/>
                <a:cs typeface="Times New Roman"/>
              </a:rPr>
              <a:t>rarely</a:t>
            </a:r>
            <a:r>
              <a:rPr sz="3000" spc="-5" dirty="0">
                <a:solidFill>
                  <a:schemeClr val="bg1"/>
                </a:solidFill>
                <a:latin typeface="Times New Roman"/>
                <a:cs typeface="Times New Roman"/>
              </a:rPr>
              <a:t> </a:t>
            </a:r>
            <a:r>
              <a:rPr sz="3000" dirty="0">
                <a:solidFill>
                  <a:schemeClr val="bg1"/>
                </a:solidFill>
                <a:latin typeface="Times New Roman"/>
                <a:cs typeface="Times New Roman"/>
              </a:rPr>
              <a:t>the</a:t>
            </a:r>
            <a:r>
              <a:rPr sz="3000" spc="-15" dirty="0">
                <a:solidFill>
                  <a:schemeClr val="bg1"/>
                </a:solidFill>
                <a:latin typeface="Times New Roman"/>
                <a:cs typeface="Times New Roman"/>
              </a:rPr>
              <a:t> </a:t>
            </a:r>
            <a:r>
              <a:rPr sz="3000" spc="-10" dirty="0">
                <a:solidFill>
                  <a:schemeClr val="bg1"/>
                </a:solidFill>
                <a:latin typeface="Times New Roman"/>
                <a:cs typeface="Times New Roman"/>
              </a:rPr>
              <a:t>case.</a:t>
            </a:r>
            <a:endParaRPr sz="3000" dirty="0">
              <a:solidFill>
                <a:schemeClr val="bg1"/>
              </a:solidFill>
              <a:latin typeface="Times New Roman"/>
              <a:cs typeface="Times New Roman"/>
            </a:endParaRPr>
          </a:p>
        </p:txBody>
      </p:sp>
    </p:spTree>
  </p:cSld>
  <p:clrMapOvr>
    <a:masterClrMapping/>
  </p:clrMapOvr>
  <mc:AlternateContent xmlns:mc="http://schemas.openxmlformats.org/markup-compatibility/2006" xmlns:p14="http://schemas.microsoft.com/office/powerpoint/2010/main">
    <mc:Choice Requires="p14">
      <p:transition spd="med" p14:dur="700" advTm="111411">
        <p:fade/>
      </p:transition>
    </mc:Choice>
    <mc:Fallback xmlns="">
      <p:transition spd="med" advTm="111411">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6247840-2A87-6FB8-58DD-1424DDC83A8A}"/>
              </a:ext>
            </a:extLst>
          </p:cNvPr>
          <p:cNvSpPr txBox="1"/>
          <p:nvPr/>
        </p:nvSpPr>
        <p:spPr>
          <a:xfrm>
            <a:off x="2717800" y="2895600"/>
            <a:ext cx="6906638" cy="1754326"/>
          </a:xfrm>
          <a:prstGeom prst="rect">
            <a:avLst/>
          </a:prstGeom>
          <a:noFill/>
        </p:spPr>
        <p:txBody>
          <a:bodyPr wrap="square">
            <a:spAutoFit/>
          </a:bodyPr>
          <a:lstStyle/>
          <a:p>
            <a:r>
              <a:rPr lang="en-US" altLang="en-US" sz="3600" dirty="0">
                <a:solidFill>
                  <a:schemeClr val="bg1"/>
                </a:solidFill>
              </a:rPr>
              <a:t>Many problem domains seem to lend themselves more naturally to </a:t>
            </a:r>
            <a:r>
              <a:rPr lang="en-US" sz="3600" spc="140" dirty="0">
                <a:solidFill>
                  <a:schemeClr val="bg1"/>
                </a:solidFill>
              </a:rPr>
              <a:t>Backward</a:t>
            </a:r>
            <a:r>
              <a:rPr lang="en-US" altLang="en-US" sz="3600" dirty="0">
                <a:solidFill>
                  <a:schemeClr val="bg1"/>
                </a:solidFill>
              </a:rPr>
              <a:t> search. </a:t>
            </a:r>
            <a:endParaRPr lang="en-US" sz="3600" dirty="0">
              <a:solidFill>
                <a:schemeClr val="bg1"/>
              </a:solidFill>
            </a:endParaRPr>
          </a:p>
        </p:txBody>
      </p:sp>
    </p:spTree>
    <p:extLst>
      <p:ext uri="{BB962C8B-B14F-4D97-AF65-F5344CB8AC3E}">
        <p14:creationId xmlns:p14="http://schemas.microsoft.com/office/powerpoint/2010/main" val="3130920087"/>
      </p:ext>
    </p:extLst>
  </p:cSld>
  <p:clrMapOvr>
    <a:masterClrMapping/>
  </p:clrMapOvr>
  <mc:AlternateContent xmlns:mc="http://schemas.openxmlformats.org/markup-compatibility/2006" xmlns:p14="http://schemas.microsoft.com/office/powerpoint/2010/main">
    <mc:Choice Requires="p14">
      <p:transition spd="slow" p14:dur="2000" advTm="69251"/>
    </mc:Choice>
    <mc:Fallback xmlns="">
      <p:transition spd="slow" advTm="6925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F9DECA7-3750-2E74-03DE-DADAA70D58DC}"/>
              </a:ext>
            </a:extLst>
          </p:cNvPr>
          <p:cNvSpPr txBox="1"/>
          <p:nvPr/>
        </p:nvSpPr>
        <p:spPr>
          <a:xfrm>
            <a:off x="1574800" y="762000"/>
            <a:ext cx="3810000" cy="707886"/>
          </a:xfrm>
          <a:prstGeom prst="rect">
            <a:avLst/>
          </a:prstGeom>
          <a:noFill/>
        </p:spPr>
        <p:txBody>
          <a:bodyPr wrap="square" rtlCol="0">
            <a:spAutoFit/>
          </a:bodyPr>
          <a:lstStyle/>
          <a:p>
            <a:r>
              <a:rPr lang="en-US" sz="4000" b="1" dirty="0"/>
              <a:t>SUMMARY </a:t>
            </a:r>
          </a:p>
        </p:txBody>
      </p:sp>
      <p:sp>
        <p:nvSpPr>
          <p:cNvPr id="3" name="TextBox 2">
            <a:extLst>
              <a:ext uri="{FF2B5EF4-FFF2-40B4-BE49-F238E27FC236}">
                <a16:creationId xmlns:a16="http://schemas.microsoft.com/office/drawing/2014/main" id="{608AEB02-CDA6-1F8C-0F55-06FA47E0253D}"/>
              </a:ext>
            </a:extLst>
          </p:cNvPr>
          <p:cNvSpPr txBox="1"/>
          <p:nvPr/>
        </p:nvSpPr>
        <p:spPr>
          <a:xfrm>
            <a:off x="1346200" y="1600200"/>
            <a:ext cx="9525000" cy="3416320"/>
          </a:xfrm>
          <a:prstGeom prst="rect">
            <a:avLst/>
          </a:prstGeom>
          <a:noFill/>
        </p:spPr>
        <p:txBody>
          <a:bodyPr wrap="square" rtlCol="0">
            <a:spAutoFit/>
          </a:bodyPr>
          <a:lstStyle/>
          <a:p>
            <a:pPr algn="l"/>
            <a:r>
              <a:rPr lang="en-US" sz="3600" b="0" i="0" u="none" strike="noStrike" baseline="0" dirty="0">
                <a:solidFill>
                  <a:schemeClr val="bg1"/>
                </a:solidFill>
                <a:latin typeface="AdvP264F"/>
              </a:rPr>
              <a:t>In this lecture</a:t>
            </a:r>
          </a:p>
          <a:p>
            <a:pPr marL="571500" indent="-571500" algn="l">
              <a:buFont typeface="Wingdings" panose="05000000000000000000" pitchFamily="2" charset="2"/>
              <a:buChar char="Ø"/>
            </a:pPr>
            <a:r>
              <a:rPr lang="en-US" sz="3600" b="0" i="0" u="none" strike="noStrike" baseline="0" dirty="0">
                <a:solidFill>
                  <a:schemeClr val="bg1"/>
                </a:solidFill>
                <a:latin typeface="AdvP264F"/>
              </a:rPr>
              <a:t>We presented an overview of rule-based expert systems. </a:t>
            </a:r>
          </a:p>
          <a:p>
            <a:pPr marL="571500" indent="-571500" algn="l">
              <a:buFont typeface="Wingdings" panose="05000000000000000000" pitchFamily="2" charset="2"/>
              <a:buChar char="Ø"/>
            </a:pPr>
            <a:r>
              <a:rPr lang="en-US" sz="3600" b="0" i="0" u="none" strike="noStrike" baseline="0" dirty="0">
                <a:solidFill>
                  <a:schemeClr val="bg1"/>
                </a:solidFill>
                <a:latin typeface="AdvP264F"/>
              </a:rPr>
              <a:t>We</a:t>
            </a:r>
            <a:r>
              <a:rPr lang="en-US" sz="3600" dirty="0">
                <a:solidFill>
                  <a:schemeClr val="bg1"/>
                </a:solidFill>
                <a:latin typeface="AdvP264F"/>
              </a:rPr>
              <a:t> </a:t>
            </a:r>
            <a:r>
              <a:rPr lang="en-US" sz="3600" b="0" i="0" u="none" strike="noStrike" baseline="0" dirty="0">
                <a:solidFill>
                  <a:schemeClr val="bg1"/>
                </a:solidFill>
                <a:latin typeface="AdvP264F"/>
              </a:rPr>
              <a:t>briefly discussed what knowledge is, and how experts express their knowledge in the form of production rules. </a:t>
            </a:r>
            <a:endParaRPr lang="en-US" sz="3600" dirty="0">
              <a:solidFill>
                <a:schemeClr val="bg1"/>
              </a:solidFill>
            </a:endParaRPr>
          </a:p>
        </p:txBody>
      </p:sp>
    </p:spTree>
    <p:extLst>
      <p:ext uri="{BB962C8B-B14F-4D97-AF65-F5344CB8AC3E}">
        <p14:creationId xmlns:p14="http://schemas.microsoft.com/office/powerpoint/2010/main" val="607137480"/>
      </p:ext>
    </p:extLst>
  </p:cSld>
  <p:clrMapOvr>
    <a:masterClrMapping/>
  </p:clrMapOvr>
  <mc:AlternateContent xmlns:mc="http://schemas.openxmlformats.org/markup-compatibility/2006" xmlns:p14="http://schemas.microsoft.com/office/powerpoint/2010/main">
    <mc:Choice Requires="p14">
      <p:transition spd="med" p14:dur="700" advTm="27696">
        <p:fade/>
      </p:transition>
    </mc:Choice>
    <mc:Fallback xmlns="">
      <p:transition spd="med" advTm="27696">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0CA37301-D193-F4E3-E3F0-8D46B2DF5245}"/>
              </a:ext>
            </a:extLst>
          </p:cNvPr>
          <p:cNvSpPr txBox="1"/>
          <p:nvPr/>
        </p:nvSpPr>
        <p:spPr>
          <a:xfrm>
            <a:off x="1955800" y="1676400"/>
            <a:ext cx="9220200" cy="5632311"/>
          </a:xfrm>
          <a:prstGeom prst="rect">
            <a:avLst/>
          </a:prstGeom>
          <a:noFill/>
        </p:spPr>
        <p:txBody>
          <a:bodyPr wrap="square">
            <a:spAutoFit/>
          </a:bodyPr>
          <a:lstStyle/>
          <a:p>
            <a:pPr marL="571500" indent="-571500">
              <a:buFont typeface="Wingdings" panose="05000000000000000000" pitchFamily="2" charset="2"/>
              <a:buChar char="Ø"/>
            </a:pPr>
            <a:r>
              <a:rPr lang="en-US" sz="4000" b="0" i="0" u="none" strike="noStrike" baseline="0" dirty="0">
                <a:solidFill>
                  <a:schemeClr val="bg1"/>
                </a:solidFill>
                <a:latin typeface="AdvP264F"/>
              </a:rPr>
              <a:t>We identified the main players in the expert system development team and showed the structure of a rule-based system.</a:t>
            </a:r>
          </a:p>
          <a:p>
            <a:pPr marL="571500" indent="-571500">
              <a:buFont typeface="Wingdings" panose="05000000000000000000" pitchFamily="2" charset="2"/>
              <a:buChar char="Ø"/>
            </a:pPr>
            <a:r>
              <a:rPr lang="en-US" sz="4000" b="0" i="0" u="none" strike="noStrike" baseline="0" dirty="0">
                <a:solidFill>
                  <a:schemeClr val="bg1"/>
                </a:solidFill>
                <a:latin typeface="AdvP264F"/>
              </a:rPr>
              <a:t>We discussed fundamental characteristics of expert systems and noted that expert systems can make mistakes. </a:t>
            </a:r>
          </a:p>
          <a:p>
            <a:pPr marL="571500" indent="-571500">
              <a:buFont typeface="Wingdings" panose="05000000000000000000" pitchFamily="2" charset="2"/>
              <a:buChar char="Ø"/>
            </a:pPr>
            <a:endParaRPr lang="en-US" sz="4000" dirty="0"/>
          </a:p>
        </p:txBody>
      </p:sp>
    </p:spTree>
    <p:extLst>
      <p:ext uri="{BB962C8B-B14F-4D97-AF65-F5344CB8AC3E}">
        <p14:creationId xmlns:p14="http://schemas.microsoft.com/office/powerpoint/2010/main" val="640302208"/>
      </p:ext>
    </p:extLst>
  </p:cSld>
  <p:clrMapOvr>
    <a:masterClrMapping/>
  </p:clrMapOvr>
  <mc:AlternateContent xmlns:mc="http://schemas.openxmlformats.org/markup-compatibility/2006" xmlns:p14="http://schemas.microsoft.com/office/powerpoint/2010/main">
    <mc:Choice Requires="p14">
      <p:transition spd="med" p14:dur="700" advTm="57449">
        <p:fade/>
      </p:transition>
    </mc:Choice>
    <mc:Fallback xmlns="">
      <p:transition spd="med" advTm="57449">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C978CF7-FF8B-F147-397E-8A6C30935782}"/>
              </a:ext>
            </a:extLst>
          </p:cNvPr>
          <p:cNvSpPr txBox="1"/>
          <p:nvPr/>
        </p:nvSpPr>
        <p:spPr>
          <a:xfrm>
            <a:off x="1346200" y="1752600"/>
            <a:ext cx="11506200" cy="2554545"/>
          </a:xfrm>
          <a:prstGeom prst="rect">
            <a:avLst/>
          </a:prstGeom>
          <a:noFill/>
        </p:spPr>
        <p:txBody>
          <a:bodyPr wrap="square" rtlCol="0">
            <a:spAutoFit/>
          </a:bodyPr>
          <a:lstStyle/>
          <a:p>
            <a:pPr marL="571500" indent="-571500" algn="l">
              <a:buFont typeface="Wingdings" panose="05000000000000000000" pitchFamily="2" charset="2"/>
              <a:buChar char="Ø"/>
            </a:pPr>
            <a:r>
              <a:rPr lang="en-US" sz="4000" dirty="0">
                <a:solidFill>
                  <a:schemeClr val="bg1"/>
                </a:solidFill>
                <a:latin typeface="AdvP264F"/>
              </a:rPr>
              <a:t>W</a:t>
            </a:r>
            <a:r>
              <a:rPr lang="en-US" sz="4000" b="0" i="0" u="none" strike="noStrike" baseline="0" dirty="0">
                <a:solidFill>
                  <a:schemeClr val="bg1"/>
                </a:solidFill>
                <a:latin typeface="AdvP264F"/>
              </a:rPr>
              <a:t>e reviewed the forward and backward chaining inference techniques. </a:t>
            </a:r>
          </a:p>
          <a:p>
            <a:pPr marL="571500" indent="-571500" algn="l">
              <a:buFont typeface="Wingdings" panose="05000000000000000000" pitchFamily="2" charset="2"/>
              <a:buChar char="Ø"/>
            </a:pPr>
            <a:r>
              <a:rPr lang="en-US" sz="4000" b="0" i="0" u="none" strike="noStrike" baseline="0" dirty="0">
                <a:solidFill>
                  <a:schemeClr val="bg1"/>
                </a:solidFill>
                <a:latin typeface="AdvP264F"/>
              </a:rPr>
              <a:t>Finally, the advantages and disadvantages of rule-based expert systems were examined.</a:t>
            </a:r>
            <a:endParaRPr lang="en-US" sz="4000" dirty="0">
              <a:solidFill>
                <a:schemeClr val="bg1"/>
              </a:solidFill>
            </a:endParaRPr>
          </a:p>
        </p:txBody>
      </p:sp>
    </p:spTree>
    <p:extLst>
      <p:ext uri="{BB962C8B-B14F-4D97-AF65-F5344CB8AC3E}">
        <p14:creationId xmlns:p14="http://schemas.microsoft.com/office/powerpoint/2010/main" val="2431318732"/>
      </p:ext>
    </p:extLst>
  </p:cSld>
  <p:clrMapOvr>
    <a:masterClrMapping/>
  </p:clrMapOvr>
  <mc:AlternateContent xmlns:mc="http://schemas.openxmlformats.org/markup-compatibility/2006" xmlns:p14="http://schemas.microsoft.com/office/powerpoint/2010/main">
    <mc:Choice Requires="p14">
      <p:transition spd="med" p14:dur="700" advTm="33214">
        <p:fade/>
      </p:transition>
    </mc:Choice>
    <mc:Fallback xmlns="">
      <p:transition spd="med" advTm="33214">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FEE0D326-ECF5-9FB0-90D9-D4DA28728DC1}"/>
              </a:ext>
            </a:extLst>
          </p:cNvPr>
          <p:cNvPicPr>
            <a:picLocks noChangeAspect="1"/>
          </p:cNvPicPr>
          <p:nvPr/>
        </p:nvPicPr>
        <p:blipFill>
          <a:blip r:embed="rId2"/>
          <a:stretch>
            <a:fillRect/>
          </a:stretch>
        </p:blipFill>
        <p:spPr>
          <a:xfrm>
            <a:off x="0" y="-29132"/>
            <a:ext cx="13261975" cy="7515782"/>
          </a:xfrm>
          <a:prstGeom prst="rect">
            <a:avLst/>
          </a:prstGeom>
        </p:spPr>
      </p:pic>
    </p:spTree>
    <p:extLst>
      <p:ext uri="{BB962C8B-B14F-4D97-AF65-F5344CB8AC3E}">
        <p14:creationId xmlns:p14="http://schemas.microsoft.com/office/powerpoint/2010/main" val="2317391061"/>
      </p:ext>
    </p:extLst>
  </p:cSld>
  <p:clrMapOvr>
    <a:masterClrMapping/>
  </p:clrMapOvr>
  <mc:AlternateContent xmlns:mc="http://schemas.openxmlformats.org/markup-compatibility/2006" xmlns:p14="http://schemas.microsoft.com/office/powerpoint/2010/main">
    <mc:Choice Requires="p14">
      <p:transition spd="med" p14:dur="700" advTm="75597">
        <p:fade/>
      </p:transition>
    </mc:Choice>
    <mc:Fallback xmlns="">
      <p:transition spd="med" advTm="75597">
        <p:fade/>
      </p:transition>
    </mc:Fallback>
  </mc:AlternateContent>
</p:sld>
</file>

<file path=ppt/theme/theme1.xml><?xml version="1.0" encoding="utf-8"?>
<a:theme xmlns:a="http://schemas.openxmlformats.org/drawingml/2006/main" name="Office Theme">
  <a:themeElements>
    <a:clrScheme name="Custom 3">
      <a:dk1>
        <a:sysClr val="windowText" lastClr="000000"/>
      </a:dk1>
      <a:lt1>
        <a:sysClr val="window" lastClr="FFFFFF"/>
      </a:lt1>
      <a:dk2>
        <a:srgbClr val="000000"/>
      </a:dk2>
      <a:lt2>
        <a:srgbClr val="F8F8F8"/>
      </a:lt2>
      <a:accent1>
        <a:srgbClr val="DDDDDD"/>
      </a:accent1>
      <a:accent2>
        <a:srgbClr val="B2B2B2"/>
      </a:accent2>
      <a:accent3>
        <a:srgbClr val="969696"/>
      </a:accent3>
      <a:accent4>
        <a:srgbClr val="808080"/>
      </a:accent4>
      <a:accent5>
        <a:srgbClr val="5F5F5F"/>
      </a:accent5>
      <a:accent6>
        <a:srgbClr val="4D4D4D"/>
      </a:accent6>
      <a:hlink>
        <a:srgbClr val="5F5F5F"/>
      </a:hlink>
      <a:folHlink>
        <a:srgbClr val="91919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2013 - 2022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2013 - 2022 Theme</Template>
  <TotalTime>2857</TotalTime>
  <Words>2351</Words>
  <Application>Microsoft Office PowerPoint</Application>
  <PresentationFormat>Custom</PresentationFormat>
  <Paragraphs>126</Paragraphs>
  <Slides>40</Slides>
  <Notes>1</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AdvP264F</vt:lpstr>
      <vt:lpstr>Arial</vt:lpstr>
      <vt:lpstr>Calibri</vt:lpstr>
      <vt:lpstr>Calibri Light</vt:lpstr>
      <vt:lpstr>Symbol</vt:lpstr>
      <vt:lpstr>Times New Roman</vt:lpstr>
      <vt:lpstr>Wingdings</vt:lpstr>
      <vt:lpstr>Office Theme</vt:lpstr>
      <vt:lpstr>PowerPoint Presentation</vt:lpstr>
      <vt:lpstr>PowerPoint Presentation</vt:lpstr>
      <vt:lpstr>PowerPoint Presentation</vt:lpstr>
      <vt:lpstr>Introduction, or what is knowledge?</vt:lpstr>
      <vt:lpstr>PowerPoint Presentation</vt:lpstr>
      <vt:lpstr>Rules as a knowledge representation technique</vt:lpstr>
      <vt:lpstr>PowerPoint Presentation</vt:lpstr>
      <vt:lpstr>PowerPoint Presentation</vt:lpstr>
      <vt:lpstr>Rules can represent relations, recommendations, directives, strategies and heuristics:</vt:lpstr>
      <vt:lpstr>PowerPoint Presentation</vt:lpstr>
      <vt:lpstr>The main players in the development team</vt:lpstr>
      <vt:lpstr>The main players in the development team</vt:lpstr>
      <vt:lpstr>PowerPoint Presentation</vt:lpstr>
      <vt:lpstr>PowerPoint Presentation</vt:lpstr>
      <vt:lpstr>PowerPoint Presentation</vt:lpstr>
      <vt:lpstr>PowerPoint Presentation</vt:lpstr>
      <vt:lpstr>Structure of a rule-based expert system</vt:lpstr>
      <vt:lpstr>Production system model</vt:lpstr>
      <vt:lpstr>Basic structure of a rule-based expert system</vt:lpstr>
      <vt:lpstr>PowerPoint Presentation</vt:lpstr>
      <vt:lpstr>PowerPoint Presentation</vt:lpstr>
      <vt:lpstr>PowerPoint Presentation</vt:lpstr>
      <vt:lpstr>Complete structure of a rule-based expert system</vt:lpstr>
      <vt:lpstr>Characteristics of an expert system</vt:lpstr>
      <vt:lpstr>PowerPoint Presentation</vt:lpstr>
      <vt:lpstr>Can expert systems make mistakes?</vt:lpstr>
      <vt:lpstr>PowerPoint Presentation</vt:lpstr>
      <vt:lpstr>Comparison of expert systems with conventional systems and human experts</vt:lpstr>
      <vt:lpstr>Comparison of expert systems with conventional systems and human experts (Continued)</vt:lpstr>
      <vt:lpstr>Forward chaining and backward chaining</vt:lpstr>
      <vt:lpstr>Inference engine cycles via a match-fire procedure</vt:lpstr>
      <vt:lpstr>An example of an inference chain</vt:lpstr>
      <vt:lpstr>Forward chaining</vt:lpstr>
      <vt:lpstr>PowerPoint Presentation</vt:lpstr>
      <vt:lpstr>Backward chaining</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Microsoft PowerPoint - Lecture 2.ppt</dc:title>
  <dc:creator>michaeln</dc:creator>
  <cp:lastModifiedBy>Prof. Lamiaa Fattouh</cp:lastModifiedBy>
  <cp:revision>16</cp:revision>
  <dcterms:created xsi:type="dcterms:W3CDTF">2023-11-05T14:08:42Z</dcterms:created>
  <dcterms:modified xsi:type="dcterms:W3CDTF">2023-11-10T11:24:00Z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2011-05-30T00:00:00Z</vt:filetime>
  </property>
  <property fmtid="{D5CDD505-2E9C-101B-9397-08002B2CF9AE}" pid="3" name="Creator">
    <vt:lpwstr>PrimoPDF http://www.primopdf.com</vt:lpwstr>
  </property>
  <property fmtid="{D5CDD505-2E9C-101B-9397-08002B2CF9AE}" pid="4" name="LastSaved">
    <vt:filetime>2023-11-05T00:00:00Z</vt:filetime>
  </property>
  <property fmtid="{D5CDD505-2E9C-101B-9397-08002B2CF9AE}" pid="5" name="Producer">
    <vt:lpwstr>AFPL Ghostscript 8.54</vt:lpwstr>
  </property>
</Properties>
</file>