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0" r:id="rId35"/>
    <p:sldId id="291" r:id="rId36"/>
    <p:sldId id="292" r:id="rId37"/>
    <p:sldId id="293" r:id="rId38"/>
    <p:sldId id="294" r:id="rId39"/>
    <p:sldId id="295" r:id="rId40"/>
    <p:sldId id="296" r:id="rId41"/>
    <p:sldId id="297" r:id="rId42"/>
    <p:sldId id="298" r:id="rId43"/>
    <p:sldId id="299" r:id="rId44"/>
    <p:sldId id="300" r:id="rId45"/>
    <p:sldId id="301" r:id="rId46"/>
    <p:sldId id="302" r:id="rId47"/>
    <p:sldId id="303" r:id="rId48"/>
    <p:sldId id="304" r:id="rId49"/>
    <p:sldId id="305" r:id="rId50"/>
    <p:sldId id="306" r:id="rId51"/>
    <p:sldId id="307" r:id="rId52"/>
    <p:sldId id="308" r:id="rId53"/>
    <p:sldId id="309" r:id="rId54"/>
    <p:sldId id="310" r:id="rId55"/>
  </p:sldIdLst>
  <p:sldSz cx="12192000" cy="6858000"/>
  <p:notesSz cx="6858000" cy="9144000"/>
  <p:photoAlbum/>
  <p:defaultTextStyle>
    <a:defPPr>
      <a:defRPr lang="ar-EG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4" d="100"/>
          <a:sy n="104" d="100"/>
        </p:scale>
        <p:origin x="75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theme" Target="theme/theme1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viewProps" Target="viewProp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29C692-7A81-4983-A634-8A85D1B91F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ar-EG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8C2BEC-7888-4D04-A30F-885F6AAF400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ar-E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64D33B-8E6B-4B15-A381-1900B284F9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29170-B0DB-4D49-B29E-5656B9FC5043}" type="datetimeFigureOut">
              <a:rPr lang="ar-EG" smtClean="0"/>
              <a:t>26/10/1443</a:t>
            </a:fld>
            <a:endParaRPr lang="ar-E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F10CA6-011A-4695-9EE9-E94CEC41D6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656B6E-7498-49B6-BD87-991DD229F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0C70D-D443-479C-84C9-4F5EF22F5CC5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24320846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6864BE-DD3D-4A24-BF9F-5AB6E38CC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ar-E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6B2114-5A68-4999-88CB-D0DA037C4C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E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368201-D7CB-424B-A1B3-05D5DED168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29170-B0DB-4D49-B29E-5656B9FC5043}" type="datetimeFigureOut">
              <a:rPr lang="ar-EG" smtClean="0"/>
              <a:t>26/10/1443</a:t>
            </a:fld>
            <a:endParaRPr lang="ar-E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4E1159-54FE-4166-9146-9622AC3CC1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1DC246-C0BB-463C-A83E-646D49AAFD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0C70D-D443-479C-84C9-4F5EF22F5CC5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3748668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4F2479-33CF-4967-B000-E2D39B35E6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ar-EG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82EE93-AB73-4970-933B-D11DCF6206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AA4E36-5466-443F-984A-2AA73770AF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29170-B0DB-4D49-B29E-5656B9FC5043}" type="datetimeFigureOut">
              <a:rPr lang="ar-EG" smtClean="0"/>
              <a:t>26/10/1443</a:t>
            </a:fld>
            <a:endParaRPr lang="ar-E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F2C523-F4A0-487E-B680-67E1678DF2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294A18-F174-4CCB-8C8A-B11C3A7094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0C70D-D443-479C-84C9-4F5EF22F5CC5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15373513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81E367-B05B-4DE6-9CF4-4D8185F8CD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ar-E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67EAEC-C3BB-4116-9BE0-7690C2B4FF8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EG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52A03E-FDFD-4E68-B8D5-397F753705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EG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E6EAF2-F44B-4A4A-87FF-25CE24A67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29170-B0DB-4D49-B29E-5656B9FC5043}" type="datetimeFigureOut">
              <a:rPr lang="ar-EG" smtClean="0"/>
              <a:t>26/10/1443</a:t>
            </a:fld>
            <a:endParaRPr lang="ar-EG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080601-8ABD-41B6-BE54-74A7157AB1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43B961-77C9-4EB8-8A94-C2F6733EE8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0C70D-D443-479C-84C9-4F5EF22F5CC5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31505031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FA03E1-4256-4635-8CF1-E400851E97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ar-EG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C0E4AA-32AB-4216-8E2F-8593B0B36D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F361A2-3437-4F31-B4D1-AC7CB37B18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EG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D4B13D3-E52C-4E04-888A-9EABE827B6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49CD74-F639-412E-94A3-D3D9DE22307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EG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46EAA1E-825A-442C-BC29-6A7D8A108F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29170-B0DB-4D49-B29E-5656B9FC5043}" type="datetimeFigureOut">
              <a:rPr lang="ar-EG" smtClean="0"/>
              <a:t>26/10/1443</a:t>
            </a:fld>
            <a:endParaRPr lang="ar-EG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1AE0B7-C7BF-4E51-B1D3-BB6F3DDC53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60B8ABD-DCCE-48D2-8D80-95BD387319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0C70D-D443-479C-84C9-4F5EF22F5CC5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15832067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B57212-2476-4998-AA99-E6060B06A9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ar-EG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3D7DEF7-809C-47D7-B140-DDCB7A59F6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29170-B0DB-4D49-B29E-5656B9FC5043}" type="datetimeFigureOut">
              <a:rPr lang="ar-EG" smtClean="0"/>
              <a:t>26/10/1443</a:t>
            </a:fld>
            <a:endParaRPr lang="ar-EG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9E94848-D682-41D1-BA90-66116FF4B5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3DDD839-B4CC-4B22-81AC-666582F37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0C70D-D443-479C-84C9-4F5EF22F5CC5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9685884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8A95F-A074-41A4-95F1-A99FBB0CB9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29170-B0DB-4D49-B29E-5656B9FC5043}" type="datetimeFigureOut">
              <a:rPr lang="ar-EG" smtClean="0"/>
              <a:t>26/10/1443</a:t>
            </a:fld>
            <a:endParaRPr lang="ar-EG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165F0ED-F8D3-47AA-AF55-4043BD40DD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A4579C2-2968-4799-9FCF-A3DE30832E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0C70D-D443-479C-84C9-4F5EF22F5CC5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27503159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FAD690-737A-4486-8CCE-36D4689C80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ar-E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BF30CE-EA2D-47D6-9A17-B8D571E486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EG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C91B54-80C2-4146-BD9A-B9304319FA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7AD779-7445-46A6-851E-8703ACD019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29170-B0DB-4D49-B29E-5656B9FC5043}" type="datetimeFigureOut">
              <a:rPr lang="ar-EG" smtClean="0"/>
              <a:t>26/10/1443</a:t>
            </a:fld>
            <a:endParaRPr lang="ar-EG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3434BF-827A-4F8F-9B37-83970665F9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6A3B40-E0DD-4FEF-B921-A98F1A907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0C70D-D443-479C-84C9-4F5EF22F5CC5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34819628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243634-120B-4131-BC92-1655C86A7F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ar-EG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4E5BB41-4EC8-4F4E-8F60-2FF16141655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ar-EG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CE82207-775C-4152-BBE9-8AB8234C5D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C6BD00-6319-47C6-8DB5-AF6A624B33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29170-B0DB-4D49-B29E-5656B9FC5043}" type="datetimeFigureOut">
              <a:rPr lang="ar-EG" smtClean="0"/>
              <a:t>26/10/1443</a:t>
            </a:fld>
            <a:endParaRPr lang="ar-EG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DA5E30-1EE6-4A7E-A698-A34739D9BB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F32E11-F59E-401B-834E-962A23ED7A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0C70D-D443-479C-84C9-4F5EF22F5CC5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18991986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714AF7-2C61-40B3-B51E-C780959771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ar-EG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4B8374-7256-4291-802B-8FF3EB9FEE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E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CC20C0-DFC1-4F68-9605-E1D9CDDBB9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29170-B0DB-4D49-B29E-5656B9FC5043}" type="datetimeFigureOut">
              <a:rPr lang="ar-EG" smtClean="0"/>
              <a:t>26/10/1443</a:t>
            </a:fld>
            <a:endParaRPr lang="ar-E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5AF182-F74A-4927-8415-52E51055C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110E0C-C6C5-4F9C-8DDD-302E1ACA43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0C70D-D443-479C-84C9-4F5EF22F5CC5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28708631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ED3647B-2DC7-4261-9533-1CA732EBECD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ar-EG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C68EDD-7FC3-4753-BA28-F7C1DE3DBEC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E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BBB7E3-B59C-4669-9A86-C5D285E2B4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29170-B0DB-4D49-B29E-5656B9FC5043}" type="datetimeFigureOut">
              <a:rPr lang="ar-EG" smtClean="0"/>
              <a:t>26/10/1443</a:t>
            </a:fld>
            <a:endParaRPr lang="ar-E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5F86C8-1A4E-42D3-8A31-92DB8D20D9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386209-6E83-4017-BDA9-1B69FE0D50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0C70D-D443-479C-84C9-4F5EF22F5CC5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30973296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34C2BCC-363E-45C4-8E0D-8E34144780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ar-EG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2C60D5-CA74-4567-9EB7-669970B8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E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6125F1-E4A7-416C-8EB0-DC5F0A884CD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D29170-B0DB-4D49-B29E-5656B9FC5043}" type="datetimeFigureOut">
              <a:rPr lang="ar-EG" smtClean="0"/>
              <a:t>26/10/1443</a:t>
            </a:fld>
            <a:endParaRPr lang="ar-E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A35A72-6B45-431E-B690-BC85A3B5AD8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ar-E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E9B2D-F3F3-4F4F-B2D8-5F9970CE31E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F0C70D-D443-479C-84C9-4F5EF22F5CC5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290928908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ar-EG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">
            <a:extLst>
              <a:ext uri="{FF2B5EF4-FFF2-40B4-BE49-F238E27FC236}">
                <a16:creationId xmlns:a16="http://schemas.microsoft.com/office/drawing/2014/main" id="{AE871399-DD0D-42EF-98EB-EE4C069AB39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63442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">
            <a:extLst>
              <a:ext uri="{FF2B5EF4-FFF2-40B4-BE49-F238E27FC236}">
                <a16:creationId xmlns:a16="http://schemas.microsoft.com/office/drawing/2014/main" id="{14DF9EEA-426C-4CAB-A65D-9424E73DA32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53284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">
            <a:extLst>
              <a:ext uri="{FF2B5EF4-FFF2-40B4-BE49-F238E27FC236}">
                <a16:creationId xmlns:a16="http://schemas.microsoft.com/office/drawing/2014/main" id="{7927ACAC-29DF-4D8D-A7A9-78E4A9460FB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66523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">
            <a:extLst>
              <a:ext uri="{FF2B5EF4-FFF2-40B4-BE49-F238E27FC236}">
                <a16:creationId xmlns:a16="http://schemas.microsoft.com/office/drawing/2014/main" id="{3C4A19F6-1B0F-45B9-A4DC-5C044AA7F44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49225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5">
            <a:extLst>
              <a:ext uri="{FF2B5EF4-FFF2-40B4-BE49-F238E27FC236}">
                <a16:creationId xmlns:a16="http://schemas.microsoft.com/office/drawing/2014/main" id="{FCB92481-1DD5-4EE2-B95A-70B24ADE2DA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56713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6">
            <a:extLst>
              <a:ext uri="{FF2B5EF4-FFF2-40B4-BE49-F238E27FC236}">
                <a16:creationId xmlns:a16="http://schemas.microsoft.com/office/drawing/2014/main" id="{BE7FE505-B8C0-483C-B998-61978E334C9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24714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7">
            <a:extLst>
              <a:ext uri="{FF2B5EF4-FFF2-40B4-BE49-F238E27FC236}">
                <a16:creationId xmlns:a16="http://schemas.microsoft.com/office/drawing/2014/main" id="{99DD0838-60E9-4FBE-B3D1-87630809AFA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95394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8">
            <a:extLst>
              <a:ext uri="{FF2B5EF4-FFF2-40B4-BE49-F238E27FC236}">
                <a16:creationId xmlns:a16="http://schemas.microsoft.com/office/drawing/2014/main" id="{84860A9E-B38B-4501-8F3D-4CF452872A3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40934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9">
            <a:extLst>
              <a:ext uri="{FF2B5EF4-FFF2-40B4-BE49-F238E27FC236}">
                <a16:creationId xmlns:a16="http://schemas.microsoft.com/office/drawing/2014/main" id="{49BB9346-699F-499F-8935-8756A2182D2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5743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0">
            <a:extLst>
              <a:ext uri="{FF2B5EF4-FFF2-40B4-BE49-F238E27FC236}">
                <a16:creationId xmlns:a16="http://schemas.microsoft.com/office/drawing/2014/main" id="{C2BD3D74-560F-41FD-8413-72456320FB5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85294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1">
            <a:extLst>
              <a:ext uri="{FF2B5EF4-FFF2-40B4-BE49-F238E27FC236}">
                <a16:creationId xmlns:a16="http://schemas.microsoft.com/office/drawing/2014/main" id="{7357B7FB-2001-4382-9E4D-D2A8D6365DB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3987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2">
            <a:extLst>
              <a:ext uri="{FF2B5EF4-FFF2-40B4-BE49-F238E27FC236}">
                <a16:creationId xmlns:a16="http://schemas.microsoft.com/office/drawing/2014/main" id="{CBFA8CA8-7DD6-45DF-B1D0-CE85763AF33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23060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3">
            <a:extLst>
              <a:ext uri="{FF2B5EF4-FFF2-40B4-BE49-F238E27FC236}">
                <a16:creationId xmlns:a16="http://schemas.microsoft.com/office/drawing/2014/main" id="{226F9360-6F57-47DD-88EF-07B5A97F45E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94708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4">
            <a:extLst>
              <a:ext uri="{FF2B5EF4-FFF2-40B4-BE49-F238E27FC236}">
                <a16:creationId xmlns:a16="http://schemas.microsoft.com/office/drawing/2014/main" id="{14F24DA6-AB98-4239-ABA2-1A792038718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95016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5">
            <a:extLst>
              <a:ext uri="{FF2B5EF4-FFF2-40B4-BE49-F238E27FC236}">
                <a16:creationId xmlns:a16="http://schemas.microsoft.com/office/drawing/2014/main" id="{598D1E75-A99D-42D2-972A-4223AE1F846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471110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6">
            <a:extLst>
              <a:ext uri="{FF2B5EF4-FFF2-40B4-BE49-F238E27FC236}">
                <a16:creationId xmlns:a16="http://schemas.microsoft.com/office/drawing/2014/main" id="{8F8BE1B9-29E2-406E-B17D-1BBB69E87AF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50663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7">
            <a:extLst>
              <a:ext uri="{FF2B5EF4-FFF2-40B4-BE49-F238E27FC236}">
                <a16:creationId xmlns:a16="http://schemas.microsoft.com/office/drawing/2014/main" id="{AD99CA85-4967-47EB-86EC-04F5091DA71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474270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8">
            <a:extLst>
              <a:ext uri="{FF2B5EF4-FFF2-40B4-BE49-F238E27FC236}">
                <a16:creationId xmlns:a16="http://schemas.microsoft.com/office/drawing/2014/main" id="{165855D1-723F-412B-A608-63677ADD1F8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285259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9">
            <a:extLst>
              <a:ext uri="{FF2B5EF4-FFF2-40B4-BE49-F238E27FC236}">
                <a16:creationId xmlns:a16="http://schemas.microsoft.com/office/drawing/2014/main" id="{1DC1C312-DCC5-40AC-BF1F-174B5464340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244296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0">
            <a:extLst>
              <a:ext uri="{FF2B5EF4-FFF2-40B4-BE49-F238E27FC236}">
                <a16:creationId xmlns:a16="http://schemas.microsoft.com/office/drawing/2014/main" id="{35C9FA1D-A6D7-46F6-9D28-4FADC803574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720731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1">
            <a:extLst>
              <a:ext uri="{FF2B5EF4-FFF2-40B4-BE49-F238E27FC236}">
                <a16:creationId xmlns:a16="http://schemas.microsoft.com/office/drawing/2014/main" id="{1796A382-B23C-472E-A625-137316B2058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323247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2">
            <a:extLst>
              <a:ext uri="{FF2B5EF4-FFF2-40B4-BE49-F238E27FC236}">
                <a16:creationId xmlns:a16="http://schemas.microsoft.com/office/drawing/2014/main" id="{EA2D90F1-888E-4129-99A2-FA42499CFA8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989494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3">
            <a:extLst>
              <a:ext uri="{FF2B5EF4-FFF2-40B4-BE49-F238E27FC236}">
                <a16:creationId xmlns:a16="http://schemas.microsoft.com/office/drawing/2014/main" id="{422DD164-D90A-4166-BBBB-0F37268AB72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068148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4">
            <a:extLst>
              <a:ext uri="{FF2B5EF4-FFF2-40B4-BE49-F238E27FC236}">
                <a16:creationId xmlns:a16="http://schemas.microsoft.com/office/drawing/2014/main" id="{04C4E31F-A967-40E7-A21F-87CA80BB64A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073201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5">
            <a:extLst>
              <a:ext uri="{FF2B5EF4-FFF2-40B4-BE49-F238E27FC236}">
                <a16:creationId xmlns:a16="http://schemas.microsoft.com/office/drawing/2014/main" id="{A44B5A43-1345-4A1C-9FDD-2B37F91BC72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467805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6">
            <a:extLst>
              <a:ext uri="{FF2B5EF4-FFF2-40B4-BE49-F238E27FC236}">
                <a16:creationId xmlns:a16="http://schemas.microsoft.com/office/drawing/2014/main" id="{BE517B7D-02DF-427B-994C-E218B162030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232090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7">
            <a:extLst>
              <a:ext uri="{FF2B5EF4-FFF2-40B4-BE49-F238E27FC236}">
                <a16:creationId xmlns:a16="http://schemas.microsoft.com/office/drawing/2014/main" id="{009C6A10-6BF4-4B7F-917D-B7B92E3C97B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650729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8">
            <a:extLst>
              <a:ext uri="{FF2B5EF4-FFF2-40B4-BE49-F238E27FC236}">
                <a16:creationId xmlns:a16="http://schemas.microsoft.com/office/drawing/2014/main" id="{4C2F22C4-AA5D-46D6-A7D6-3AA339278D2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826341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9">
            <a:extLst>
              <a:ext uri="{FF2B5EF4-FFF2-40B4-BE49-F238E27FC236}">
                <a16:creationId xmlns:a16="http://schemas.microsoft.com/office/drawing/2014/main" id="{F6767F44-6BC1-487A-A785-51E9898881D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705397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0">
            <a:extLst>
              <a:ext uri="{FF2B5EF4-FFF2-40B4-BE49-F238E27FC236}">
                <a16:creationId xmlns:a16="http://schemas.microsoft.com/office/drawing/2014/main" id="{E7255069-6CA5-49FB-9D73-5A0DF7C56DB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291768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1">
            <a:extLst>
              <a:ext uri="{FF2B5EF4-FFF2-40B4-BE49-F238E27FC236}">
                <a16:creationId xmlns:a16="http://schemas.microsoft.com/office/drawing/2014/main" id="{BD44136E-C610-475B-AB8D-CE1808B7BF0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886381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2">
            <a:extLst>
              <a:ext uri="{FF2B5EF4-FFF2-40B4-BE49-F238E27FC236}">
                <a16:creationId xmlns:a16="http://schemas.microsoft.com/office/drawing/2014/main" id="{B1FA8ED7-4C5A-4C54-956B-1797FC1A7B2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189415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3">
            <a:extLst>
              <a:ext uri="{FF2B5EF4-FFF2-40B4-BE49-F238E27FC236}">
                <a16:creationId xmlns:a16="http://schemas.microsoft.com/office/drawing/2014/main" id="{3C5F353E-36BA-4094-A711-0931A438538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401974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4">
            <a:extLst>
              <a:ext uri="{FF2B5EF4-FFF2-40B4-BE49-F238E27FC236}">
                <a16:creationId xmlns:a16="http://schemas.microsoft.com/office/drawing/2014/main" id="{5F392D76-001D-43B4-ADCD-F25E3443288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509235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5">
            <a:extLst>
              <a:ext uri="{FF2B5EF4-FFF2-40B4-BE49-F238E27FC236}">
                <a16:creationId xmlns:a16="http://schemas.microsoft.com/office/drawing/2014/main" id="{E5D87885-CF35-456A-A92D-4DC67A9FEF2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950634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6">
            <a:extLst>
              <a:ext uri="{FF2B5EF4-FFF2-40B4-BE49-F238E27FC236}">
                <a16:creationId xmlns:a16="http://schemas.microsoft.com/office/drawing/2014/main" id="{47A064A0-D190-406F-A471-B61667B1506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089676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7">
            <a:extLst>
              <a:ext uri="{FF2B5EF4-FFF2-40B4-BE49-F238E27FC236}">
                <a16:creationId xmlns:a16="http://schemas.microsoft.com/office/drawing/2014/main" id="{BC82A594-F08A-46F0-B8AE-D3A2ED87761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351428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8">
            <a:extLst>
              <a:ext uri="{FF2B5EF4-FFF2-40B4-BE49-F238E27FC236}">
                <a16:creationId xmlns:a16="http://schemas.microsoft.com/office/drawing/2014/main" id="{4FCF4C91-3C46-447B-957B-8F694D1BB03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00318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9">
            <a:extLst>
              <a:ext uri="{FF2B5EF4-FFF2-40B4-BE49-F238E27FC236}">
                <a16:creationId xmlns:a16="http://schemas.microsoft.com/office/drawing/2014/main" id="{684AC806-7531-41E2-9560-8E2B292088D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703435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0">
            <a:extLst>
              <a:ext uri="{FF2B5EF4-FFF2-40B4-BE49-F238E27FC236}">
                <a16:creationId xmlns:a16="http://schemas.microsoft.com/office/drawing/2014/main" id="{35EBA9E0-4641-4D7D-B4AF-894064AAD36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314955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1">
            <a:extLst>
              <a:ext uri="{FF2B5EF4-FFF2-40B4-BE49-F238E27FC236}">
                <a16:creationId xmlns:a16="http://schemas.microsoft.com/office/drawing/2014/main" id="{F914F543-C14B-4F91-9D39-7A3723567A7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834228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2">
            <a:extLst>
              <a:ext uri="{FF2B5EF4-FFF2-40B4-BE49-F238E27FC236}">
                <a16:creationId xmlns:a16="http://schemas.microsoft.com/office/drawing/2014/main" id="{29A47E2E-A561-49C5-A19F-5AF1A717E22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34352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3">
            <a:extLst>
              <a:ext uri="{FF2B5EF4-FFF2-40B4-BE49-F238E27FC236}">
                <a16:creationId xmlns:a16="http://schemas.microsoft.com/office/drawing/2014/main" id="{80FDD71E-ABED-40F3-97C7-9A4BBBDF038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67745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4">
            <a:extLst>
              <a:ext uri="{FF2B5EF4-FFF2-40B4-BE49-F238E27FC236}">
                <a16:creationId xmlns:a16="http://schemas.microsoft.com/office/drawing/2014/main" id="{DD263571-6A80-438C-A7DF-753A819917A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530766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5">
            <a:extLst>
              <a:ext uri="{FF2B5EF4-FFF2-40B4-BE49-F238E27FC236}">
                <a16:creationId xmlns:a16="http://schemas.microsoft.com/office/drawing/2014/main" id="{4D6628FB-BB7A-4D1D-95B7-D8909408DC5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1627681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6">
            <a:extLst>
              <a:ext uri="{FF2B5EF4-FFF2-40B4-BE49-F238E27FC236}">
                <a16:creationId xmlns:a16="http://schemas.microsoft.com/office/drawing/2014/main" id="{8A61103C-90FD-4E5B-BB53-E806DEF5844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170629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7">
            <a:extLst>
              <a:ext uri="{FF2B5EF4-FFF2-40B4-BE49-F238E27FC236}">
                <a16:creationId xmlns:a16="http://schemas.microsoft.com/office/drawing/2014/main" id="{D55A6F8E-01D1-46C0-8E5B-5B91ECEF01E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5605130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8">
            <a:extLst>
              <a:ext uri="{FF2B5EF4-FFF2-40B4-BE49-F238E27FC236}">
                <a16:creationId xmlns:a16="http://schemas.microsoft.com/office/drawing/2014/main" id="{4036C6A3-BBC8-4AC2-89AB-CCFE9E4948A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1114351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9">
            <a:extLst>
              <a:ext uri="{FF2B5EF4-FFF2-40B4-BE49-F238E27FC236}">
                <a16:creationId xmlns:a16="http://schemas.microsoft.com/office/drawing/2014/main" id="{387FF611-A93E-44A9-B6DB-55CC6821D1B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7813191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50">
            <a:extLst>
              <a:ext uri="{FF2B5EF4-FFF2-40B4-BE49-F238E27FC236}">
                <a16:creationId xmlns:a16="http://schemas.microsoft.com/office/drawing/2014/main" id="{5CED0AC0-E735-4661-A782-F87565BB3DD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3299704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51">
            <a:extLst>
              <a:ext uri="{FF2B5EF4-FFF2-40B4-BE49-F238E27FC236}">
                <a16:creationId xmlns:a16="http://schemas.microsoft.com/office/drawing/2014/main" id="{6DDDD86C-B6F5-4C08-ADFB-C99E4EDEB4B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4807838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52">
            <a:extLst>
              <a:ext uri="{FF2B5EF4-FFF2-40B4-BE49-F238E27FC236}">
                <a16:creationId xmlns:a16="http://schemas.microsoft.com/office/drawing/2014/main" id="{D3FA7D3E-E7D9-4A7F-A5B9-6B89CE9058F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7656554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53">
            <a:extLst>
              <a:ext uri="{FF2B5EF4-FFF2-40B4-BE49-F238E27FC236}">
                <a16:creationId xmlns:a16="http://schemas.microsoft.com/office/drawing/2014/main" id="{D1C3EC50-7187-4DEA-8A1A-E8BF68AAB09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848654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54">
            <a:extLst>
              <a:ext uri="{FF2B5EF4-FFF2-40B4-BE49-F238E27FC236}">
                <a16:creationId xmlns:a16="http://schemas.microsoft.com/office/drawing/2014/main" id="{714E2A09-9E73-4EAD-8F5C-9FB0B8DABD4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67154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Widescreen</PresentationFormat>
  <Paragraphs>0</Paragraphs>
  <Slides>54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54</vt:i4>
      </vt:variant>
    </vt:vector>
  </HeadingPairs>
  <TitlesOfParts>
    <vt:vector size="58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Dr. Khaled ELMenshawy</dc:creator>
  <cp:lastModifiedBy>Dr. Khaled ELMenshawy</cp:lastModifiedBy>
  <cp:revision>1</cp:revision>
  <dcterms:created xsi:type="dcterms:W3CDTF">2022-05-26T23:16:17Z</dcterms:created>
  <dcterms:modified xsi:type="dcterms:W3CDTF">2022-05-26T23:17:20Z</dcterms:modified>
</cp:coreProperties>
</file>