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6.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3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diagrams/layout1.xml" ContentType="application/vnd.openxmlformats-officedocument.drawingml.diagramLayout+xml"/>
  <Override PartName="/ppt/diagrams/colors1.xml" ContentType="application/vnd.openxmlformats-officedocument.drawingml.diagramColors+xml"/>
  <Override PartName="/ppt/diagrams/layout2.xml" ContentType="application/vnd.openxmlformats-officedocument.drawingml.diagramLayout+xml"/>
  <Override PartName="/ppt/diagrams/drawing1.xml" ContentType="application/vnd.ms-office.drawingml.diagramDrawing+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quickStyle1.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271" r:id="rId3"/>
    <p:sldId id="313" r:id="rId4"/>
    <p:sldId id="276" r:id="rId5"/>
    <p:sldId id="555" r:id="rId6"/>
    <p:sldId id="578" r:id="rId7"/>
    <p:sldId id="554" r:id="rId8"/>
    <p:sldId id="556" r:id="rId9"/>
    <p:sldId id="557" r:id="rId10"/>
    <p:sldId id="558" r:id="rId11"/>
    <p:sldId id="559" r:id="rId12"/>
    <p:sldId id="560" r:id="rId13"/>
    <p:sldId id="561" r:id="rId14"/>
    <p:sldId id="562" r:id="rId15"/>
    <p:sldId id="579" r:id="rId16"/>
    <p:sldId id="580" r:id="rId17"/>
    <p:sldId id="581" r:id="rId18"/>
    <p:sldId id="582" r:id="rId19"/>
    <p:sldId id="563" r:id="rId20"/>
    <p:sldId id="583" r:id="rId21"/>
    <p:sldId id="584" r:id="rId22"/>
    <p:sldId id="585" r:id="rId23"/>
    <p:sldId id="586" r:id="rId24"/>
    <p:sldId id="587" r:id="rId25"/>
    <p:sldId id="588" r:id="rId26"/>
    <p:sldId id="589" r:id="rId27"/>
    <p:sldId id="590" r:id="rId28"/>
    <p:sldId id="591" r:id="rId29"/>
    <p:sldId id="592" r:id="rId30"/>
    <p:sldId id="593" r:id="rId31"/>
    <p:sldId id="594" r:id="rId32"/>
    <p:sldId id="595" r:id="rId33"/>
    <p:sldId id="596" r:id="rId34"/>
    <p:sldId id="597" r:id="rId35"/>
    <p:sldId id="598" r:id="rId36"/>
    <p:sldId id="599" r:id="rId37"/>
    <p:sldId id="600" r:id="rId38"/>
    <p:sldId id="601" r:id="rId39"/>
    <p:sldId id="564" r:id="rId40"/>
    <p:sldId id="565" r:id="rId41"/>
    <p:sldId id="552" r:id="rId42"/>
    <p:sldId id="55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55"/>
            <p14:sldId id="578"/>
            <p14:sldId id="554"/>
            <p14:sldId id="556"/>
            <p14:sldId id="557"/>
            <p14:sldId id="558"/>
            <p14:sldId id="559"/>
            <p14:sldId id="560"/>
            <p14:sldId id="561"/>
            <p14:sldId id="562"/>
            <p14:sldId id="579"/>
            <p14:sldId id="580"/>
            <p14:sldId id="581"/>
            <p14:sldId id="582"/>
            <p14:sldId id="563"/>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564"/>
            <p14:sldId id="565"/>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60"/>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9548FD-4E96-4CA9-9F31-961608864296}" type="doc">
      <dgm:prSet loTypeId="urn:microsoft.com/office/officeart/2005/8/layout/process1" loCatId="process" qsTypeId="urn:microsoft.com/office/officeart/2005/8/quickstyle/3d1" qsCatId="3D" csTypeId="urn:microsoft.com/office/officeart/2005/8/colors/accent1_4" csCatId="accent1" phldr="1"/>
      <dgm:spPr/>
    </dgm:pt>
    <dgm:pt modelId="{7318D0D2-3261-48E0-9A30-0C59B5A7D383}">
      <dgm:prSet phldrT="[Text]"/>
      <dgm:spPr/>
      <dgm:t>
        <a:bodyPr/>
        <a:lstStyle/>
        <a:p>
          <a:r>
            <a:rPr lang="ar-EG" b="1" dirty="0">
              <a:cs typeface="Alexandria"/>
            </a:rPr>
            <a:t>تحديد إطار العينة</a:t>
          </a:r>
          <a:endParaRPr lang="en-US" b="1" dirty="0">
            <a:cs typeface="Alexandria"/>
          </a:endParaRPr>
        </a:p>
      </dgm:t>
    </dgm:pt>
    <dgm:pt modelId="{7C685D33-7CD9-4490-8CE7-D7365A5FAED5}" type="parTrans" cxnId="{18EE2F45-16B8-4F35-B5B9-456142FCF955}">
      <dgm:prSet/>
      <dgm:spPr/>
      <dgm:t>
        <a:bodyPr/>
        <a:lstStyle/>
        <a:p>
          <a:endParaRPr lang="en-US"/>
        </a:p>
      </dgm:t>
    </dgm:pt>
    <dgm:pt modelId="{06422380-5720-43A0-B0DE-890F63D0C2BF}" type="sibTrans" cxnId="{18EE2F45-16B8-4F35-B5B9-456142FCF955}">
      <dgm:prSet/>
      <dgm:spPr/>
      <dgm:t>
        <a:bodyPr/>
        <a:lstStyle/>
        <a:p>
          <a:endParaRPr lang="en-US"/>
        </a:p>
      </dgm:t>
    </dgm:pt>
    <dgm:pt modelId="{44E3FA1E-8164-40DE-A163-1BDA19DED592}">
      <dgm:prSet custT="1"/>
      <dgm:spPr/>
      <dgm:t>
        <a:bodyPr/>
        <a:lstStyle/>
        <a:p>
          <a:pPr marL="0" lvl="0" indent="0" algn="ctr" defTabSz="977900">
            <a:lnSpc>
              <a:spcPct val="90000"/>
            </a:lnSpc>
            <a:spcBef>
              <a:spcPct val="0"/>
            </a:spcBef>
            <a:spcAft>
              <a:spcPct val="35000"/>
            </a:spcAft>
            <a:buNone/>
          </a:pPr>
          <a:r>
            <a:rPr lang="ar-EG" sz="2200" b="1" kern="1200" dirty="0">
              <a:solidFill>
                <a:prstClr val="white"/>
              </a:solidFill>
              <a:latin typeface="Calibri"/>
              <a:ea typeface="+mn-ea"/>
              <a:cs typeface="Alexandria"/>
            </a:rPr>
            <a:t>تحديد نوع العينة (احتمالية أو غير احتمالية)</a:t>
          </a:r>
          <a:endParaRPr lang="en-US" sz="2200" b="1" kern="1200" dirty="0">
            <a:solidFill>
              <a:prstClr val="white"/>
            </a:solidFill>
            <a:latin typeface="Calibri"/>
            <a:ea typeface="+mn-ea"/>
            <a:cs typeface="Alexandria"/>
          </a:endParaRPr>
        </a:p>
      </dgm:t>
    </dgm:pt>
    <dgm:pt modelId="{774C9163-5301-484E-85E0-065C43DE547E}" type="parTrans" cxnId="{C9D98617-9BE2-43A0-AEC3-4778806FAF15}">
      <dgm:prSet/>
      <dgm:spPr/>
      <dgm:t>
        <a:bodyPr/>
        <a:lstStyle/>
        <a:p>
          <a:endParaRPr lang="en-US"/>
        </a:p>
      </dgm:t>
    </dgm:pt>
    <dgm:pt modelId="{C8D1A595-FF5C-47F6-A08A-344628FD6987}" type="sibTrans" cxnId="{C9D98617-9BE2-43A0-AEC3-4778806FAF15}">
      <dgm:prSet/>
      <dgm:spPr/>
      <dgm:t>
        <a:bodyPr/>
        <a:lstStyle/>
        <a:p>
          <a:endParaRPr lang="en-US"/>
        </a:p>
      </dgm:t>
    </dgm:pt>
    <dgm:pt modelId="{6C7DF1B2-5BCB-40FC-BCBD-228E680E3890}">
      <dgm:prSet custT="1"/>
      <dgm:spPr/>
      <dgm: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تحديد إجراءات سحب العينة </a:t>
          </a:r>
          <a:endParaRPr lang="en-US" sz="2500" b="1" kern="1200" dirty="0">
            <a:solidFill>
              <a:prstClr val="white"/>
            </a:solidFill>
            <a:latin typeface="Calibri"/>
            <a:ea typeface="+mn-ea"/>
            <a:cs typeface="Alexandria"/>
          </a:endParaRPr>
        </a:p>
      </dgm:t>
    </dgm:pt>
    <dgm:pt modelId="{27B58838-4A26-459E-8A6A-A9BDAEE36EF4}" type="parTrans" cxnId="{24D4FE44-C2B9-4002-A757-E94712FDD468}">
      <dgm:prSet/>
      <dgm:spPr/>
      <dgm:t>
        <a:bodyPr/>
        <a:lstStyle/>
        <a:p>
          <a:endParaRPr lang="en-US"/>
        </a:p>
      </dgm:t>
    </dgm:pt>
    <dgm:pt modelId="{3495036C-2870-4BC8-AC5F-D3EF333DD5F5}" type="sibTrans" cxnId="{24D4FE44-C2B9-4002-A757-E94712FDD468}">
      <dgm:prSet/>
      <dgm:spPr/>
      <dgm:t>
        <a:bodyPr/>
        <a:lstStyle/>
        <a:p>
          <a:endParaRPr lang="en-US"/>
        </a:p>
      </dgm:t>
    </dgm:pt>
    <dgm:pt modelId="{1F08A90B-2AEB-4916-B3F1-99F5A3558DA6}">
      <dgm:prSet custT="1"/>
      <dgm:spPr/>
      <dgm: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تحديد حجم العينة </a:t>
          </a:r>
          <a:endParaRPr lang="en-US" sz="2500" b="1" kern="1200" dirty="0">
            <a:solidFill>
              <a:prstClr val="white"/>
            </a:solidFill>
            <a:latin typeface="Calibri"/>
            <a:ea typeface="+mn-ea"/>
            <a:cs typeface="Alexandria"/>
          </a:endParaRPr>
        </a:p>
      </dgm:t>
    </dgm:pt>
    <dgm:pt modelId="{21D85CBC-A955-4619-8E42-C077E9673B59}" type="parTrans" cxnId="{4015FAE2-88AA-4564-8DF2-1B0FC9C69A3E}">
      <dgm:prSet/>
      <dgm:spPr/>
      <dgm:t>
        <a:bodyPr/>
        <a:lstStyle/>
        <a:p>
          <a:endParaRPr lang="en-US"/>
        </a:p>
      </dgm:t>
    </dgm:pt>
    <dgm:pt modelId="{33FA84A2-222E-47C7-841F-7A857073D897}" type="sibTrans" cxnId="{4015FAE2-88AA-4564-8DF2-1B0FC9C69A3E}">
      <dgm:prSet/>
      <dgm:spPr/>
      <dgm:t>
        <a:bodyPr/>
        <a:lstStyle/>
        <a:p>
          <a:endParaRPr lang="en-US"/>
        </a:p>
      </dgm:t>
    </dgm:pt>
    <dgm:pt modelId="{064193B2-3BF5-492A-861A-409526BD6C00}">
      <dgm:prSet custT="1"/>
      <dgm:spPr/>
      <dgm: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اختيار مفردات العينة</a:t>
          </a:r>
          <a:endParaRPr lang="en-US" sz="2500" b="1" kern="1200" dirty="0">
            <a:solidFill>
              <a:prstClr val="white"/>
            </a:solidFill>
            <a:latin typeface="Calibri"/>
            <a:ea typeface="+mn-ea"/>
            <a:cs typeface="Alexandria"/>
          </a:endParaRPr>
        </a:p>
      </dgm:t>
    </dgm:pt>
    <dgm:pt modelId="{7163AFDE-12A8-42C2-9DDD-523FA0D44F25}" type="parTrans" cxnId="{91F19E6B-F08C-447E-98B3-D6F1FC1EF6A4}">
      <dgm:prSet/>
      <dgm:spPr/>
      <dgm:t>
        <a:bodyPr/>
        <a:lstStyle/>
        <a:p>
          <a:endParaRPr lang="en-US"/>
        </a:p>
      </dgm:t>
    </dgm:pt>
    <dgm:pt modelId="{478B07CE-56FF-4B1B-8B9F-60DEED19EF45}" type="sibTrans" cxnId="{91F19E6B-F08C-447E-98B3-D6F1FC1EF6A4}">
      <dgm:prSet/>
      <dgm:spPr/>
      <dgm:t>
        <a:bodyPr/>
        <a:lstStyle/>
        <a:p>
          <a:endParaRPr lang="en-US"/>
        </a:p>
      </dgm:t>
    </dgm:pt>
    <dgm:pt modelId="{8A076628-BD97-4454-9E7D-F07FABEDD95E}" type="pres">
      <dgm:prSet presAssocID="{FB9548FD-4E96-4CA9-9F31-961608864296}" presName="Name0" presStyleCnt="0">
        <dgm:presLayoutVars>
          <dgm:dir/>
          <dgm:resizeHandles val="exact"/>
        </dgm:presLayoutVars>
      </dgm:prSet>
      <dgm:spPr/>
    </dgm:pt>
    <dgm:pt modelId="{548D455B-2DE7-4A64-8439-8E789D6877BC}" type="pres">
      <dgm:prSet presAssocID="{7318D0D2-3261-48E0-9A30-0C59B5A7D383}" presName="node" presStyleLbl="node1" presStyleIdx="0" presStyleCnt="5" custScaleY="131020">
        <dgm:presLayoutVars>
          <dgm:bulletEnabled val="1"/>
        </dgm:presLayoutVars>
      </dgm:prSet>
      <dgm:spPr/>
    </dgm:pt>
    <dgm:pt modelId="{83042C95-DF1B-48F6-B8AF-5CCA3803D83D}" type="pres">
      <dgm:prSet presAssocID="{06422380-5720-43A0-B0DE-890F63D0C2BF}" presName="sibTrans" presStyleLbl="sibTrans2D1" presStyleIdx="0" presStyleCnt="4"/>
      <dgm:spPr/>
    </dgm:pt>
    <dgm:pt modelId="{F81937D5-04B9-4A84-A059-B2E1826153D6}" type="pres">
      <dgm:prSet presAssocID="{06422380-5720-43A0-B0DE-890F63D0C2BF}" presName="connectorText" presStyleLbl="sibTrans2D1" presStyleIdx="0" presStyleCnt="4"/>
      <dgm:spPr/>
    </dgm:pt>
    <dgm:pt modelId="{4FE041EA-94DF-4219-AC67-FBD29B16B3EC}" type="pres">
      <dgm:prSet presAssocID="{44E3FA1E-8164-40DE-A163-1BDA19DED592}" presName="node" presStyleLbl="node1" presStyleIdx="1" presStyleCnt="5" custScaleY="137209">
        <dgm:presLayoutVars>
          <dgm:bulletEnabled val="1"/>
        </dgm:presLayoutVars>
      </dgm:prSet>
      <dgm:spPr/>
    </dgm:pt>
    <dgm:pt modelId="{2E27495C-430B-4249-9959-8429A3F3BF88}" type="pres">
      <dgm:prSet presAssocID="{C8D1A595-FF5C-47F6-A08A-344628FD6987}" presName="sibTrans" presStyleLbl="sibTrans2D1" presStyleIdx="1" presStyleCnt="4"/>
      <dgm:spPr/>
    </dgm:pt>
    <dgm:pt modelId="{26A3F37F-A274-463D-84AD-4E39B444E38A}" type="pres">
      <dgm:prSet presAssocID="{C8D1A595-FF5C-47F6-A08A-344628FD6987}" presName="connectorText" presStyleLbl="sibTrans2D1" presStyleIdx="1" presStyleCnt="4"/>
      <dgm:spPr/>
    </dgm:pt>
    <dgm:pt modelId="{42454D93-1853-463A-B73F-A74B77086643}" type="pres">
      <dgm:prSet presAssocID="{6C7DF1B2-5BCB-40FC-BCBD-228E680E3890}" presName="node" presStyleLbl="node1" presStyleIdx="2" presStyleCnt="5" custScaleY="131000">
        <dgm:presLayoutVars>
          <dgm:bulletEnabled val="1"/>
        </dgm:presLayoutVars>
      </dgm:prSet>
      <dgm:spPr/>
    </dgm:pt>
    <dgm:pt modelId="{140744D2-8D8C-4C17-AFF3-4C9EBB5CB905}" type="pres">
      <dgm:prSet presAssocID="{3495036C-2870-4BC8-AC5F-D3EF333DD5F5}" presName="sibTrans" presStyleLbl="sibTrans2D1" presStyleIdx="2" presStyleCnt="4"/>
      <dgm:spPr/>
    </dgm:pt>
    <dgm:pt modelId="{875A1FD0-24F1-4CD7-A948-8E5A8EB13A0F}" type="pres">
      <dgm:prSet presAssocID="{3495036C-2870-4BC8-AC5F-D3EF333DD5F5}" presName="connectorText" presStyleLbl="sibTrans2D1" presStyleIdx="2" presStyleCnt="4"/>
      <dgm:spPr/>
    </dgm:pt>
    <dgm:pt modelId="{94C134A0-E724-48D3-BF21-F15766D079B8}" type="pres">
      <dgm:prSet presAssocID="{1F08A90B-2AEB-4916-B3F1-99F5A3558DA6}" presName="node" presStyleLbl="node1" presStyleIdx="3" presStyleCnt="5" custScaleY="135127">
        <dgm:presLayoutVars>
          <dgm:bulletEnabled val="1"/>
        </dgm:presLayoutVars>
      </dgm:prSet>
      <dgm:spPr/>
    </dgm:pt>
    <dgm:pt modelId="{7833F810-22DE-4F14-AA3A-E7B6636E9687}" type="pres">
      <dgm:prSet presAssocID="{33FA84A2-222E-47C7-841F-7A857073D897}" presName="sibTrans" presStyleLbl="sibTrans2D1" presStyleIdx="3" presStyleCnt="4"/>
      <dgm:spPr/>
    </dgm:pt>
    <dgm:pt modelId="{914E23E9-7C24-46AF-9174-28A10275537D}" type="pres">
      <dgm:prSet presAssocID="{33FA84A2-222E-47C7-841F-7A857073D897}" presName="connectorText" presStyleLbl="sibTrans2D1" presStyleIdx="3" presStyleCnt="4"/>
      <dgm:spPr/>
    </dgm:pt>
    <dgm:pt modelId="{E8F9748C-000D-41D3-AD28-E5DFF338170B}" type="pres">
      <dgm:prSet presAssocID="{064193B2-3BF5-492A-861A-409526BD6C00}" presName="node" presStyleLbl="node1" presStyleIdx="4" presStyleCnt="5" custScaleY="135127">
        <dgm:presLayoutVars>
          <dgm:bulletEnabled val="1"/>
        </dgm:presLayoutVars>
      </dgm:prSet>
      <dgm:spPr/>
    </dgm:pt>
  </dgm:ptLst>
  <dgm:cxnLst>
    <dgm:cxn modelId="{48142107-82F5-427B-AC64-5A964D348BEF}" type="presOf" srcId="{064193B2-3BF5-492A-861A-409526BD6C00}" destId="{E8F9748C-000D-41D3-AD28-E5DFF338170B}" srcOrd="0" destOrd="0" presId="urn:microsoft.com/office/officeart/2005/8/layout/process1"/>
    <dgm:cxn modelId="{A7FD7207-CC5A-4193-8143-42D364A09C21}" type="presOf" srcId="{C8D1A595-FF5C-47F6-A08A-344628FD6987}" destId="{26A3F37F-A274-463D-84AD-4E39B444E38A}" srcOrd="1" destOrd="0" presId="urn:microsoft.com/office/officeart/2005/8/layout/process1"/>
    <dgm:cxn modelId="{367EC516-640B-4674-9C13-44A65F221A62}" type="presOf" srcId="{C8D1A595-FF5C-47F6-A08A-344628FD6987}" destId="{2E27495C-430B-4249-9959-8429A3F3BF88}" srcOrd="0" destOrd="0" presId="urn:microsoft.com/office/officeart/2005/8/layout/process1"/>
    <dgm:cxn modelId="{C9D98617-9BE2-43A0-AEC3-4778806FAF15}" srcId="{FB9548FD-4E96-4CA9-9F31-961608864296}" destId="{44E3FA1E-8164-40DE-A163-1BDA19DED592}" srcOrd="1" destOrd="0" parTransId="{774C9163-5301-484E-85E0-065C43DE547E}" sibTransId="{C8D1A595-FF5C-47F6-A08A-344628FD6987}"/>
    <dgm:cxn modelId="{4D5BE727-9E11-4386-AB1A-8290E9869F32}" type="presOf" srcId="{FB9548FD-4E96-4CA9-9F31-961608864296}" destId="{8A076628-BD97-4454-9E7D-F07FABEDD95E}" srcOrd="0" destOrd="0" presId="urn:microsoft.com/office/officeart/2005/8/layout/process1"/>
    <dgm:cxn modelId="{D6D2E729-32EB-4DDA-9A1C-1EC59D77BC20}" type="presOf" srcId="{33FA84A2-222E-47C7-841F-7A857073D897}" destId="{914E23E9-7C24-46AF-9174-28A10275537D}" srcOrd="1" destOrd="0" presId="urn:microsoft.com/office/officeart/2005/8/layout/process1"/>
    <dgm:cxn modelId="{99F9E52F-076F-42AA-AAD7-2DD09DB13157}" type="presOf" srcId="{06422380-5720-43A0-B0DE-890F63D0C2BF}" destId="{F81937D5-04B9-4A84-A059-B2E1826153D6}" srcOrd="1" destOrd="0" presId="urn:microsoft.com/office/officeart/2005/8/layout/process1"/>
    <dgm:cxn modelId="{A0137C34-2D2B-4080-941D-1DF0FD88D67B}" type="presOf" srcId="{6C7DF1B2-5BCB-40FC-BCBD-228E680E3890}" destId="{42454D93-1853-463A-B73F-A74B77086643}" srcOrd="0" destOrd="0" presId="urn:microsoft.com/office/officeart/2005/8/layout/process1"/>
    <dgm:cxn modelId="{E4BAC45C-762C-4C63-BF45-F96D6686203C}" type="presOf" srcId="{44E3FA1E-8164-40DE-A163-1BDA19DED592}" destId="{4FE041EA-94DF-4219-AC67-FBD29B16B3EC}" srcOrd="0" destOrd="0" presId="urn:microsoft.com/office/officeart/2005/8/layout/process1"/>
    <dgm:cxn modelId="{1925C144-C574-4B5C-8BBA-7C8B8710139F}" type="presOf" srcId="{06422380-5720-43A0-B0DE-890F63D0C2BF}" destId="{83042C95-DF1B-48F6-B8AF-5CCA3803D83D}" srcOrd="0" destOrd="0" presId="urn:microsoft.com/office/officeart/2005/8/layout/process1"/>
    <dgm:cxn modelId="{24D4FE44-C2B9-4002-A757-E94712FDD468}" srcId="{FB9548FD-4E96-4CA9-9F31-961608864296}" destId="{6C7DF1B2-5BCB-40FC-BCBD-228E680E3890}" srcOrd="2" destOrd="0" parTransId="{27B58838-4A26-459E-8A6A-A9BDAEE36EF4}" sibTransId="{3495036C-2870-4BC8-AC5F-D3EF333DD5F5}"/>
    <dgm:cxn modelId="{18EE2F45-16B8-4F35-B5B9-456142FCF955}" srcId="{FB9548FD-4E96-4CA9-9F31-961608864296}" destId="{7318D0D2-3261-48E0-9A30-0C59B5A7D383}" srcOrd="0" destOrd="0" parTransId="{7C685D33-7CD9-4490-8CE7-D7365A5FAED5}" sibTransId="{06422380-5720-43A0-B0DE-890F63D0C2BF}"/>
    <dgm:cxn modelId="{91F19E6B-F08C-447E-98B3-D6F1FC1EF6A4}" srcId="{FB9548FD-4E96-4CA9-9F31-961608864296}" destId="{064193B2-3BF5-492A-861A-409526BD6C00}" srcOrd="4" destOrd="0" parTransId="{7163AFDE-12A8-42C2-9DDD-523FA0D44F25}" sibTransId="{478B07CE-56FF-4B1B-8B9F-60DEED19EF45}"/>
    <dgm:cxn modelId="{2C5FA54F-13BA-4490-91CB-A408CAC7B3B4}" type="presOf" srcId="{1F08A90B-2AEB-4916-B3F1-99F5A3558DA6}" destId="{94C134A0-E724-48D3-BF21-F15766D079B8}" srcOrd="0" destOrd="0" presId="urn:microsoft.com/office/officeart/2005/8/layout/process1"/>
    <dgm:cxn modelId="{58457453-D0C1-4F97-8AC8-FD53C2B5043C}" type="presOf" srcId="{7318D0D2-3261-48E0-9A30-0C59B5A7D383}" destId="{548D455B-2DE7-4A64-8439-8E789D6877BC}" srcOrd="0" destOrd="0" presId="urn:microsoft.com/office/officeart/2005/8/layout/process1"/>
    <dgm:cxn modelId="{F1490DA6-69D2-4281-920D-B2D1115662AC}" type="presOf" srcId="{3495036C-2870-4BC8-AC5F-D3EF333DD5F5}" destId="{140744D2-8D8C-4C17-AFF3-4C9EBB5CB905}" srcOrd="0" destOrd="0" presId="urn:microsoft.com/office/officeart/2005/8/layout/process1"/>
    <dgm:cxn modelId="{8ADC25C0-1A92-4790-A1F3-46FE5500CF32}" type="presOf" srcId="{33FA84A2-222E-47C7-841F-7A857073D897}" destId="{7833F810-22DE-4F14-AA3A-E7B6636E9687}" srcOrd="0" destOrd="0" presId="urn:microsoft.com/office/officeart/2005/8/layout/process1"/>
    <dgm:cxn modelId="{2C1967D4-3576-460A-8DF0-992BB6C66AE2}" type="presOf" srcId="{3495036C-2870-4BC8-AC5F-D3EF333DD5F5}" destId="{875A1FD0-24F1-4CD7-A948-8E5A8EB13A0F}" srcOrd="1" destOrd="0" presId="urn:microsoft.com/office/officeart/2005/8/layout/process1"/>
    <dgm:cxn modelId="{4015FAE2-88AA-4564-8DF2-1B0FC9C69A3E}" srcId="{FB9548FD-4E96-4CA9-9F31-961608864296}" destId="{1F08A90B-2AEB-4916-B3F1-99F5A3558DA6}" srcOrd="3" destOrd="0" parTransId="{21D85CBC-A955-4619-8E42-C077E9673B59}" sibTransId="{33FA84A2-222E-47C7-841F-7A857073D897}"/>
    <dgm:cxn modelId="{6FB42B0A-2D05-49CD-9AB4-DA52341EE3C8}" type="presParOf" srcId="{8A076628-BD97-4454-9E7D-F07FABEDD95E}" destId="{548D455B-2DE7-4A64-8439-8E789D6877BC}" srcOrd="0" destOrd="0" presId="urn:microsoft.com/office/officeart/2005/8/layout/process1"/>
    <dgm:cxn modelId="{74A58A32-5D6A-4FA8-90F6-2C4A56DA9456}" type="presParOf" srcId="{8A076628-BD97-4454-9E7D-F07FABEDD95E}" destId="{83042C95-DF1B-48F6-B8AF-5CCA3803D83D}" srcOrd="1" destOrd="0" presId="urn:microsoft.com/office/officeart/2005/8/layout/process1"/>
    <dgm:cxn modelId="{D83B7064-3F06-484C-ADCB-C6C9E6D20F23}" type="presParOf" srcId="{83042C95-DF1B-48F6-B8AF-5CCA3803D83D}" destId="{F81937D5-04B9-4A84-A059-B2E1826153D6}" srcOrd="0" destOrd="0" presId="urn:microsoft.com/office/officeart/2005/8/layout/process1"/>
    <dgm:cxn modelId="{F0792DA9-CC83-4DE7-8544-24C14880F980}" type="presParOf" srcId="{8A076628-BD97-4454-9E7D-F07FABEDD95E}" destId="{4FE041EA-94DF-4219-AC67-FBD29B16B3EC}" srcOrd="2" destOrd="0" presId="urn:microsoft.com/office/officeart/2005/8/layout/process1"/>
    <dgm:cxn modelId="{6F730775-3BAC-4746-9956-95F02E773121}" type="presParOf" srcId="{8A076628-BD97-4454-9E7D-F07FABEDD95E}" destId="{2E27495C-430B-4249-9959-8429A3F3BF88}" srcOrd="3" destOrd="0" presId="urn:microsoft.com/office/officeart/2005/8/layout/process1"/>
    <dgm:cxn modelId="{F395A268-4A31-484D-9290-0DCC12CF3A85}" type="presParOf" srcId="{2E27495C-430B-4249-9959-8429A3F3BF88}" destId="{26A3F37F-A274-463D-84AD-4E39B444E38A}" srcOrd="0" destOrd="0" presId="urn:microsoft.com/office/officeart/2005/8/layout/process1"/>
    <dgm:cxn modelId="{3E3F4F88-6C16-42B9-B4B1-805EF0BDF9E8}" type="presParOf" srcId="{8A076628-BD97-4454-9E7D-F07FABEDD95E}" destId="{42454D93-1853-463A-B73F-A74B77086643}" srcOrd="4" destOrd="0" presId="urn:microsoft.com/office/officeart/2005/8/layout/process1"/>
    <dgm:cxn modelId="{B4C9AFC2-E3C3-4769-8CAA-ACFAF944B664}" type="presParOf" srcId="{8A076628-BD97-4454-9E7D-F07FABEDD95E}" destId="{140744D2-8D8C-4C17-AFF3-4C9EBB5CB905}" srcOrd="5" destOrd="0" presId="urn:microsoft.com/office/officeart/2005/8/layout/process1"/>
    <dgm:cxn modelId="{2859BFFE-7BD6-4CA0-92E1-0C99E7C58DB8}" type="presParOf" srcId="{140744D2-8D8C-4C17-AFF3-4C9EBB5CB905}" destId="{875A1FD0-24F1-4CD7-A948-8E5A8EB13A0F}" srcOrd="0" destOrd="0" presId="urn:microsoft.com/office/officeart/2005/8/layout/process1"/>
    <dgm:cxn modelId="{BECDE8D6-5EB9-4F94-BB1A-462AEA17BC60}" type="presParOf" srcId="{8A076628-BD97-4454-9E7D-F07FABEDD95E}" destId="{94C134A0-E724-48D3-BF21-F15766D079B8}" srcOrd="6" destOrd="0" presId="urn:microsoft.com/office/officeart/2005/8/layout/process1"/>
    <dgm:cxn modelId="{4FD6BEE7-056D-4859-9F3F-5DB17B5A4FE4}" type="presParOf" srcId="{8A076628-BD97-4454-9E7D-F07FABEDD95E}" destId="{7833F810-22DE-4F14-AA3A-E7B6636E9687}" srcOrd="7" destOrd="0" presId="urn:microsoft.com/office/officeart/2005/8/layout/process1"/>
    <dgm:cxn modelId="{085D42EB-8AB8-4A02-A3D2-CCF30C1DCE76}" type="presParOf" srcId="{7833F810-22DE-4F14-AA3A-E7B6636E9687}" destId="{914E23E9-7C24-46AF-9174-28A10275537D}" srcOrd="0" destOrd="0" presId="urn:microsoft.com/office/officeart/2005/8/layout/process1"/>
    <dgm:cxn modelId="{35D5849C-1AD6-4690-AD52-6E1F2E6E1B96}" type="presParOf" srcId="{8A076628-BD97-4454-9E7D-F07FABEDD95E}" destId="{E8F9748C-000D-41D3-AD28-E5DFF338170B}"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4E21A0C-235E-4EBC-9E18-CB74CBC04A4B}" type="doc">
      <dgm:prSet loTypeId="urn:microsoft.com/office/officeart/2005/8/layout/orgChart1" loCatId="hierarchy" qsTypeId="urn:microsoft.com/office/officeart/2005/8/quickstyle/3d1" qsCatId="3D" csTypeId="urn:microsoft.com/office/officeart/2005/8/colors/colorful1" csCatId="colorful" phldr="1"/>
      <dgm:spPr/>
      <dgm:t>
        <a:bodyPr/>
        <a:lstStyle/>
        <a:p>
          <a:endParaRPr lang="en-US"/>
        </a:p>
      </dgm:t>
    </dgm:pt>
    <dgm:pt modelId="{6F072ED0-3585-45F1-A00B-7C3F3443B65B}">
      <dgm:prSet phldrT="[Text]" custT="1"/>
      <dgm:spPr/>
      <dgm:t>
        <a:bodyPr/>
        <a:lstStyle/>
        <a:p>
          <a:r>
            <a:rPr lang="ar-EG" sz="1800" b="1" dirty="0">
              <a:cs typeface="Alexandria"/>
            </a:rPr>
            <a:t>أنواع العينات</a:t>
          </a:r>
          <a:endParaRPr lang="en-US" sz="1800" b="1" dirty="0">
            <a:cs typeface="Alexandria"/>
          </a:endParaRPr>
        </a:p>
      </dgm:t>
    </dgm:pt>
    <dgm:pt modelId="{F5ABF94D-2E42-4A24-BE2B-3299D4E1047E}" type="parTrans" cxnId="{16816ACE-D96E-4AC9-89D6-979017D160E1}">
      <dgm:prSet/>
      <dgm:spPr/>
      <dgm:t>
        <a:bodyPr/>
        <a:lstStyle/>
        <a:p>
          <a:endParaRPr lang="en-US"/>
        </a:p>
      </dgm:t>
    </dgm:pt>
    <dgm:pt modelId="{FA1A02A7-CE6A-4AF7-AC67-7F2269376FC2}" type="sibTrans" cxnId="{16816ACE-D96E-4AC9-89D6-979017D160E1}">
      <dgm:prSet/>
      <dgm:spPr/>
      <dgm:t>
        <a:bodyPr/>
        <a:lstStyle/>
        <a:p>
          <a:endParaRPr lang="en-US"/>
        </a:p>
      </dgm:t>
    </dgm:pt>
    <dgm:pt modelId="{6EFEFD8C-ADAE-4940-854E-F1DA1E25308E}">
      <dgm:prSet phldrT="[Text]"/>
      <dgm:spPr/>
      <dgm:t>
        <a:bodyPr/>
        <a:lstStyle/>
        <a:p>
          <a:r>
            <a:rPr lang="ar-EG" b="1" dirty="0">
              <a:cs typeface="Alexandria"/>
            </a:rPr>
            <a:t>غير احتمالية</a:t>
          </a:r>
          <a:endParaRPr lang="en-US" b="1" dirty="0">
            <a:cs typeface="Alexandria"/>
          </a:endParaRPr>
        </a:p>
      </dgm:t>
    </dgm:pt>
    <dgm:pt modelId="{18569BF9-740C-4AC3-96FE-C1F7DF044814}" type="parTrans" cxnId="{AFF4A374-84AA-41C8-A0FC-3C69AAA5BEF8}">
      <dgm:prSet/>
      <dgm:spPr/>
      <dgm:t>
        <a:bodyPr/>
        <a:lstStyle/>
        <a:p>
          <a:endParaRPr lang="en-US"/>
        </a:p>
      </dgm:t>
    </dgm:pt>
    <dgm:pt modelId="{E938C000-648C-459B-8718-2B06CD8177C6}" type="sibTrans" cxnId="{AFF4A374-84AA-41C8-A0FC-3C69AAA5BEF8}">
      <dgm:prSet/>
      <dgm:spPr/>
      <dgm:t>
        <a:bodyPr/>
        <a:lstStyle/>
        <a:p>
          <a:endParaRPr lang="en-US"/>
        </a:p>
      </dgm:t>
    </dgm:pt>
    <dgm:pt modelId="{A553599B-2FAF-4378-8F62-61C1B210D702}">
      <dgm:prSet phldrT="[Text]"/>
      <dgm:spPr/>
      <dgm:t>
        <a:bodyPr/>
        <a:lstStyle/>
        <a:p>
          <a:r>
            <a:rPr lang="ar-EG" b="1" dirty="0">
              <a:cs typeface="Alexandria"/>
            </a:rPr>
            <a:t>احتمالية</a:t>
          </a:r>
          <a:endParaRPr lang="en-US" b="1" dirty="0">
            <a:cs typeface="Alexandria"/>
          </a:endParaRPr>
        </a:p>
      </dgm:t>
    </dgm:pt>
    <dgm:pt modelId="{C6BB3E85-BC9F-4EB4-837A-D3237D9B3E23}" type="parTrans" cxnId="{EC2D5109-DC45-4C8F-BF1D-F8A50DB60142}">
      <dgm:prSet/>
      <dgm:spPr/>
      <dgm:t>
        <a:bodyPr/>
        <a:lstStyle/>
        <a:p>
          <a:endParaRPr lang="en-US"/>
        </a:p>
      </dgm:t>
    </dgm:pt>
    <dgm:pt modelId="{56B440B2-D400-4E32-A211-B420ADB83DCF}" type="sibTrans" cxnId="{EC2D5109-DC45-4C8F-BF1D-F8A50DB60142}">
      <dgm:prSet/>
      <dgm:spPr/>
      <dgm:t>
        <a:bodyPr/>
        <a:lstStyle/>
        <a:p>
          <a:endParaRPr lang="en-US"/>
        </a:p>
      </dgm:t>
    </dgm:pt>
    <dgm:pt modelId="{9446AED1-1447-4E7B-98F2-98E695A2BBB6}">
      <dgm:prSet/>
      <dgm:spPr/>
      <dgm:t>
        <a:bodyPr/>
        <a:lstStyle/>
        <a:p>
          <a:r>
            <a:rPr lang="ar-EG" b="1" dirty="0">
              <a:cs typeface="Alexandria"/>
            </a:rPr>
            <a:t>المتاحة</a:t>
          </a:r>
          <a:endParaRPr lang="en-US" b="1" dirty="0">
            <a:cs typeface="Alexandria"/>
          </a:endParaRPr>
        </a:p>
      </dgm:t>
    </dgm:pt>
    <dgm:pt modelId="{CDE49A32-EC0B-46D7-87C5-889AA3B5499A}" type="parTrans" cxnId="{8859114D-7475-4D8C-B8EF-04281712F724}">
      <dgm:prSet/>
      <dgm:spPr/>
      <dgm:t>
        <a:bodyPr/>
        <a:lstStyle/>
        <a:p>
          <a:endParaRPr lang="en-US"/>
        </a:p>
      </dgm:t>
    </dgm:pt>
    <dgm:pt modelId="{73454674-8816-4C4E-96E6-885AC9768274}" type="sibTrans" cxnId="{8859114D-7475-4D8C-B8EF-04281712F724}">
      <dgm:prSet/>
      <dgm:spPr/>
      <dgm:t>
        <a:bodyPr/>
        <a:lstStyle/>
        <a:p>
          <a:endParaRPr lang="en-US"/>
        </a:p>
      </dgm:t>
    </dgm:pt>
    <dgm:pt modelId="{72777814-8FFD-41B1-B547-2847069268A0}">
      <dgm:prSet/>
      <dgm:spPr/>
      <dgm:t>
        <a:bodyPr/>
        <a:lstStyle/>
        <a:p>
          <a:r>
            <a:rPr lang="ar-EG" b="1" dirty="0">
              <a:cs typeface="Alexandria"/>
            </a:rPr>
            <a:t>العمدية</a:t>
          </a:r>
          <a:endParaRPr lang="en-US" b="1" dirty="0">
            <a:cs typeface="Alexandria"/>
          </a:endParaRPr>
        </a:p>
      </dgm:t>
    </dgm:pt>
    <dgm:pt modelId="{917F8661-FE24-420E-9FB1-CBD150797FB9}" type="parTrans" cxnId="{4A7CE9F9-4F71-4C86-9A83-2761E0FF0277}">
      <dgm:prSet/>
      <dgm:spPr/>
      <dgm:t>
        <a:bodyPr/>
        <a:lstStyle/>
        <a:p>
          <a:endParaRPr lang="en-US"/>
        </a:p>
      </dgm:t>
    </dgm:pt>
    <dgm:pt modelId="{BA796C87-389F-4205-A9E3-B99A5CB8D3BD}" type="sibTrans" cxnId="{4A7CE9F9-4F71-4C86-9A83-2761E0FF0277}">
      <dgm:prSet/>
      <dgm:spPr/>
      <dgm:t>
        <a:bodyPr/>
        <a:lstStyle/>
        <a:p>
          <a:endParaRPr lang="en-US"/>
        </a:p>
      </dgm:t>
    </dgm:pt>
    <dgm:pt modelId="{CDC070FC-CB0B-4C42-8C55-5AD576524D61}">
      <dgm:prSet/>
      <dgm:spPr/>
      <dgm:t>
        <a:bodyPr/>
        <a:lstStyle/>
        <a:p>
          <a:r>
            <a:rPr lang="ar-EG" b="1" dirty="0"/>
            <a:t>الحصصية</a:t>
          </a:r>
          <a:endParaRPr lang="en-US" b="1" dirty="0"/>
        </a:p>
      </dgm:t>
    </dgm:pt>
    <dgm:pt modelId="{425AEC65-31FB-4485-9BA9-3A4EF56C7943}" type="parTrans" cxnId="{CA4F5E0C-BC38-493B-B25C-0A8A7D600D53}">
      <dgm:prSet/>
      <dgm:spPr/>
      <dgm:t>
        <a:bodyPr/>
        <a:lstStyle/>
        <a:p>
          <a:endParaRPr lang="en-US"/>
        </a:p>
      </dgm:t>
    </dgm:pt>
    <dgm:pt modelId="{5FC2E702-66DF-4607-9E05-94C0785C05D3}" type="sibTrans" cxnId="{CA4F5E0C-BC38-493B-B25C-0A8A7D600D53}">
      <dgm:prSet/>
      <dgm:spPr/>
      <dgm:t>
        <a:bodyPr/>
        <a:lstStyle/>
        <a:p>
          <a:endParaRPr lang="en-US"/>
        </a:p>
      </dgm:t>
    </dgm:pt>
    <dgm:pt modelId="{2B1797B4-ACF8-415A-AE61-E0773EA75A8B}">
      <dgm:prSet/>
      <dgm:spPr/>
      <dgm:t>
        <a:bodyPr/>
        <a:lstStyle/>
        <a:p>
          <a:r>
            <a:rPr lang="ar-EG" b="1" dirty="0">
              <a:cs typeface="Alexandria"/>
            </a:rPr>
            <a:t>كرة الثلج</a:t>
          </a:r>
          <a:endParaRPr lang="en-US" b="1" dirty="0">
            <a:cs typeface="Alexandria"/>
          </a:endParaRPr>
        </a:p>
      </dgm:t>
    </dgm:pt>
    <dgm:pt modelId="{A84BE28D-4C6F-47CA-A4A8-F8A97EB77CA3}" type="parTrans" cxnId="{00C4AB1B-004A-43E5-ADA8-8561DC325A4D}">
      <dgm:prSet/>
      <dgm:spPr/>
      <dgm:t>
        <a:bodyPr/>
        <a:lstStyle/>
        <a:p>
          <a:endParaRPr lang="en-US"/>
        </a:p>
      </dgm:t>
    </dgm:pt>
    <dgm:pt modelId="{244F2C2C-DE59-4DCC-9B7F-2BD5A62E55EE}" type="sibTrans" cxnId="{00C4AB1B-004A-43E5-ADA8-8561DC325A4D}">
      <dgm:prSet/>
      <dgm:spPr/>
      <dgm:t>
        <a:bodyPr/>
        <a:lstStyle/>
        <a:p>
          <a:endParaRPr lang="en-US"/>
        </a:p>
      </dgm:t>
    </dgm:pt>
    <dgm:pt modelId="{CD0B1325-E798-4527-8B91-DEE3DFF32079}">
      <dgm:prSet/>
      <dgm:spPr/>
      <dgm:t>
        <a:bodyPr/>
        <a:lstStyle/>
        <a:p>
          <a:r>
            <a:rPr lang="ar-EG" b="1" dirty="0">
              <a:cs typeface="Alexandria"/>
            </a:rPr>
            <a:t>العشوائية البسيطة</a:t>
          </a:r>
          <a:endParaRPr lang="en-US" b="1" dirty="0">
            <a:cs typeface="Alexandria"/>
          </a:endParaRPr>
        </a:p>
      </dgm:t>
    </dgm:pt>
    <dgm:pt modelId="{A595B397-92C5-4C0E-81A6-42A737BB66D5}" type="parTrans" cxnId="{335E5E3B-1521-4D6D-B54D-F18F7B59038C}">
      <dgm:prSet/>
      <dgm:spPr/>
      <dgm:t>
        <a:bodyPr/>
        <a:lstStyle/>
        <a:p>
          <a:endParaRPr lang="en-US"/>
        </a:p>
      </dgm:t>
    </dgm:pt>
    <dgm:pt modelId="{1D624DA8-9961-4DB5-BD5C-5798969F2731}" type="sibTrans" cxnId="{335E5E3B-1521-4D6D-B54D-F18F7B59038C}">
      <dgm:prSet/>
      <dgm:spPr/>
      <dgm:t>
        <a:bodyPr/>
        <a:lstStyle/>
        <a:p>
          <a:endParaRPr lang="en-US"/>
        </a:p>
      </dgm:t>
    </dgm:pt>
    <dgm:pt modelId="{4994976A-1698-4644-A7CA-07846F69E7B7}">
      <dgm:prSet/>
      <dgm:spPr/>
      <dgm:t>
        <a:bodyPr/>
        <a:lstStyle/>
        <a:p>
          <a:r>
            <a:rPr lang="ar-EG" b="1" dirty="0">
              <a:cs typeface="Alexandria"/>
            </a:rPr>
            <a:t>العينة العشوائية المنتظمة</a:t>
          </a:r>
          <a:endParaRPr lang="en-US" b="1" dirty="0">
            <a:cs typeface="Alexandria"/>
          </a:endParaRPr>
        </a:p>
      </dgm:t>
    </dgm:pt>
    <dgm:pt modelId="{B344DA57-DC31-49B2-A562-801C73A1581F}" type="parTrans" cxnId="{E3C5664F-20BB-47A5-B7B8-E794450BE6F9}">
      <dgm:prSet/>
      <dgm:spPr/>
      <dgm:t>
        <a:bodyPr/>
        <a:lstStyle/>
        <a:p>
          <a:endParaRPr lang="en-US"/>
        </a:p>
      </dgm:t>
    </dgm:pt>
    <dgm:pt modelId="{47620A80-2E2C-4CE9-8DD2-899F754FBBB7}" type="sibTrans" cxnId="{E3C5664F-20BB-47A5-B7B8-E794450BE6F9}">
      <dgm:prSet/>
      <dgm:spPr/>
      <dgm:t>
        <a:bodyPr/>
        <a:lstStyle/>
        <a:p>
          <a:endParaRPr lang="en-US"/>
        </a:p>
      </dgm:t>
    </dgm:pt>
    <dgm:pt modelId="{A82F6F6B-34EC-4FB3-87C4-626A397BA923}">
      <dgm:prSet/>
      <dgm:spPr/>
      <dgm:t>
        <a:bodyPr/>
        <a:lstStyle/>
        <a:p>
          <a:r>
            <a:rPr lang="ar-EG" b="1" dirty="0">
              <a:cs typeface="Alexandria"/>
            </a:rPr>
            <a:t>العينة الطبقية</a:t>
          </a:r>
          <a:endParaRPr lang="en-US" b="1" dirty="0">
            <a:cs typeface="Alexandria"/>
          </a:endParaRPr>
        </a:p>
      </dgm:t>
    </dgm:pt>
    <dgm:pt modelId="{9E683DEF-D0FC-4D4F-BBFF-C199AC315774}" type="parTrans" cxnId="{F197E9D5-E2ED-4BF3-8667-96379A0033C7}">
      <dgm:prSet/>
      <dgm:spPr/>
      <dgm:t>
        <a:bodyPr/>
        <a:lstStyle/>
        <a:p>
          <a:endParaRPr lang="en-US"/>
        </a:p>
      </dgm:t>
    </dgm:pt>
    <dgm:pt modelId="{3DE1933C-9B0B-483D-B58B-864F575F075B}" type="sibTrans" cxnId="{F197E9D5-E2ED-4BF3-8667-96379A0033C7}">
      <dgm:prSet/>
      <dgm:spPr/>
      <dgm:t>
        <a:bodyPr/>
        <a:lstStyle/>
        <a:p>
          <a:endParaRPr lang="en-US"/>
        </a:p>
      </dgm:t>
    </dgm:pt>
    <dgm:pt modelId="{35C7B534-ECF7-4FFF-8996-82353C05A373}">
      <dgm:prSet/>
      <dgm:spPr/>
      <dgm:t>
        <a:bodyPr/>
        <a:lstStyle/>
        <a:p>
          <a:r>
            <a:rPr lang="ar-EG" b="1" dirty="0">
              <a:cs typeface="Alexandria"/>
            </a:rPr>
            <a:t>العنقودية</a:t>
          </a:r>
          <a:endParaRPr lang="en-US" b="1" dirty="0">
            <a:cs typeface="Alexandria"/>
          </a:endParaRPr>
        </a:p>
      </dgm:t>
    </dgm:pt>
    <dgm:pt modelId="{40EDA7A7-735C-45C2-A781-D0D6287BA2E9}" type="parTrans" cxnId="{720E27F3-5E6A-497E-AB5D-E24EE5BE4F70}">
      <dgm:prSet/>
      <dgm:spPr/>
      <dgm:t>
        <a:bodyPr/>
        <a:lstStyle/>
        <a:p>
          <a:endParaRPr lang="en-US"/>
        </a:p>
      </dgm:t>
    </dgm:pt>
    <dgm:pt modelId="{E5E1B2BE-E897-4A27-9734-6929122404B1}" type="sibTrans" cxnId="{720E27F3-5E6A-497E-AB5D-E24EE5BE4F70}">
      <dgm:prSet/>
      <dgm:spPr/>
      <dgm:t>
        <a:bodyPr/>
        <a:lstStyle/>
        <a:p>
          <a:endParaRPr lang="en-US"/>
        </a:p>
      </dgm:t>
    </dgm:pt>
    <dgm:pt modelId="{5B59F120-28E9-4815-ABE7-1789E4EC7BCE}">
      <dgm:prSet/>
      <dgm:spPr/>
      <dgm:t>
        <a:bodyPr/>
        <a:lstStyle/>
        <a:p>
          <a:r>
            <a:rPr lang="ar-EG" b="1" dirty="0">
              <a:cs typeface="Alexandria"/>
            </a:rPr>
            <a:t>متعددة المراحل</a:t>
          </a:r>
          <a:endParaRPr lang="en-US" b="1" dirty="0">
            <a:cs typeface="Alexandria"/>
          </a:endParaRPr>
        </a:p>
      </dgm:t>
    </dgm:pt>
    <dgm:pt modelId="{CBD70B14-3CD4-4A34-A0D8-4CEBC3CE70E0}" type="parTrans" cxnId="{A47ED75F-87F2-47A6-9788-C70B825A6E4A}">
      <dgm:prSet/>
      <dgm:spPr/>
      <dgm:t>
        <a:bodyPr/>
        <a:lstStyle/>
        <a:p>
          <a:endParaRPr lang="en-US"/>
        </a:p>
      </dgm:t>
    </dgm:pt>
    <dgm:pt modelId="{9526ACE5-1C38-4D73-9463-53EEB51BE181}" type="sibTrans" cxnId="{A47ED75F-87F2-47A6-9788-C70B825A6E4A}">
      <dgm:prSet/>
      <dgm:spPr/>
      <dgm:t>
        <a:bodyPr/>
        <a:lstStyle/>
        <a:p>
          <a:endParaRPr lang="en-US"/>
        </a:p>
      </dgm:t>
    </dgm:pt>
    <dgm:pt modelId="{C9A2DE38-CAF5-45A0-AC99-028C20DB374B}" type="pres">
      <dgm:prSet presAssocID="{24E21A0C-235E-4EBC-9E18-CB74CBC04A4B}" presName="hierChild1" presStyleCnt="0">
        <dgm:presLayoutVars>
          <dgm:orgChart val="1"/>
          <dgm:chPref val="1"/>
          <dgm:dir/>
          <dgm:animOne val="branch"/>
          <dgm:animLvl val="lvl"/>
          <dgm:resizeHandles/>
        </dgm:presLayoutVars>
      </dgm:prSet>
      <dgm:spPr/>
    </dgm:pt>
    <dgm:pt modelId="{8257B141-936D-46CB-8417-F99AAEC9FD51}" type="pres">
      <dgm:prSet presAssocID="{6F072ED0-3585-45F1-A00B-7C3F3443B65B}" presName="hierRoot1" presStyleCnt="0">
        <dgm:presLayoutVars>
          <dgm:hierBranch val="init"/>
        </dgm:presLayoutVars>
      </dgm:prSet>
      <dgm:spPr/>
    </dgm:pt>
    <dgm:pt modelId="{9B246B83-8776-46CB-B67E-92BC2274E3BD}" type="pres">
      <dgm:prSet presAssocID="{6F072ED0-3585-45F1-A00B-7C3F3443B65B}" presName="rootComposite1" presStyleCnt="0"/>
      <dgm:spPr/>
    </dgm:pt>
    <dgm:pt modelId="{7C73FE31-ED8E-4DFE-BACD-8AE9389897DE}" type="pres">
      <dgm:prSet presAssocID="{6F072ED0-3585-45F1-A00B-7C3F3443B65B}" presName="rootText1" presStyleLbl="node0" presStyleIdx="0" presStyleCnt="1" custScaleX="292196" custLinFactNeighborX="19077" custLinFactNeighborY="11524">
        <dgm:presLayoutVars>
          <dgm:chPref val="3"/>
        </dgm:presLayoutVars>
      </dgm:prSet>
      <dgm:spPr/>
    </dgm:pt>
    <dgm:pt modelId="{B24CD6BE-149A-4D70-8741-59AEE187F506}" type="pres">
      <dgm:prSet presAssocID="{6F072ED0-3585-45F1-A00B-7C3F3443B65B}" presName="rootConnector1" presStyleLbl="node1" presStyleIdx="0" presStyleCnt="0"/>
      <dgm:spPr/>
    </dgm:pt>
    <dgm:pt modelId="{5A4EEFE1-B1C4-479F-8219-2803B123B09C}" type="pres">
      <dgm:prSet presAssocID="{6F072ED0-3585-45F1-A00B-7C3F3443B65B}" presName="hierChild2" presStyleCnt="0"/>
      <dgm:spPr/>
    </dgm:pt>
    <dgm:pt modelId="{95FEDB4F-5974-4926-99E8-AD96E9346168}" type="pres">
      <dgm:prSet presAssocID="{18569BF9-740C-4AC3-96FE-C1F7DF044814}" presName="Name37" presStyleLbl="parChTrans1D2" presStyleIdx="0" presStyleCnt="2"/>
      <dgm:spPr/>
    </dgm:pt>
    <dgm:pt modelId="{2934F6C6-0936-47D5-9F6C-7FC4CB910EA4}" type="pres">
      <dgm:prSet presAssocID="{6EFEFD8C-ADAE-4940-854E-F1DA1E25308E}" presName="hierRoot2" presStyleCnt="0">
        <dgm:presLayoutVars>
          <dgm:hierBranch val="init"/>
        </dgm:presLayoutVars>
      </dgm:prSet>
      <dgm:spPr/>
    </dgm:pt>
    <dgm:pt modelId="{EDF03BC0-5B40-43BB-9D74-5CE04B68C4A3}" type="pres">
      <dgm:prSet presAssocID="{6EFEFD8C-ADAE-4940-854E-F1DA1E25308E}" presName="rootComposite" presStyleCnt="0"/>
      <dgm:spPr/>
    </dgm:pt>
    <dgm:pt modelId="{72B69041-21F4-42BC-8D43-586163FAB83F}" type="pres">
      <dgm:prSet presAssocID="{6EFEFD8C-ADAE-4940-854E-F1DA1E25308E}" presName="rootText" presStyleLbl="node2" presStyleIdx="0" presStyleCnt="2" custScaleX="162153">
        <dgm:presLayoutVars>
          <dgm:chPref val="3"/>
        </dgm:presLayoutVars>
      </dgm:prSet>
      <dgm:spPr/>
    </dgm:pt>
    <dgm:pt modelId="{4D71BAD1-92C7-4317-A70B-1DC1D0C48238}" type="pres">
      <dgm:prSet presAssocID="{6EFEFD8C-ADAE-4940-854E-F1DA1E25308E}" presName="rootConnector" presStyleLbl="node2" presStyleIdx="0" presStyleCnt="2"/>
      <dgm:spPr/>
    </dgm:pt>
    <dgm:pt modelId="{B60720D2-765D-4C36-8E62-EB3A17BC1E7B}" type="pres">
      <dgm:prSet presAssocID="{6EFEFD8C-ADAE-4940-854E-F1DA1E25308E}" presName="hierChild4" presStyleCnt="0"/>
      <dgm:spPr/>
    </dgm:pt>
    <dgm:pt modelId="{BE8BA7AE-0010-4B06-9405-2230B9580E9B}" type="pres">
      <dgm:prSet presAssocID="{CDE49A32-EC0B-46D7-87C5-889AA3B5499A}" presName="Name37" presStyleLbl="parChTrans1D3" presStyleIdx="0" presStyleCnt="9"/>
      <dgm:spPr/>
    </dgm:pt>
    <dgm:pt modelId="{05650CE0-3629-4777-BF7C-E4AB061A6ECC}" type="pres">
      <dgm:prSet presAssocID="{9446AED1-1447-4E7B-98F2-98E695A2BBB6}" presName="hierRoot2" presStyleCnt="0">
        <dgm:presLayoutVars>
          <dgm:hierBranch val="init"/>
        </dgm:presLayoutVars>
      </dgm:prSet>
      <dgm:spPr/>
    </dgm:pt>
    <dgm:pt modelId="{72F487E1-4AD6-4E4D-AAE3-1992C6D7D90B}" type="pres">
      <dgm:prSet presAssocID="{9446AED1-1447-4E7B-98F2-98E695A2BBB6}" presName="rootComposite" presStyleCnt="0"/>
      <dgm:spPr/>
    </dgm:pt>
    <dgm:pt modelId="{1D7168D2-69EF-4DA9-8BB7-96CD21D56A48}" type="pres">
      <dgm:prSet presAssocID="{9446AED1-1447-4E7B-98F2-98E695A2BBB6}" presName="rootText" presStyleLbl="node3" presStyleIdx="0" presStyleCnt="9" custScaleX="133776" custLinFactX="-70074" custLinFactNeighborX="-100000" custLinFactNeighborY="-13184">
        <dgm:presLayoutVars>
          <dgm:chPref val="3"/>
        </dgm:presLayoutVars>
      </dgm:prSet>
      <dgm:spPr/>
    </dgm:pt>
    <dgm:pt modelId="{AA2868C9-C73A-413B-BB55-02277A56571A}" type="pres">
      <dgm:prSet presAssocID="{9446AED1-1447-4E7B-98F2-98E695A2BBB6}" presName="rootConnector" presStyleLbl="node3" presStyleIdx="0" presStyleCnt="9"/>
      <dgm:spPr/>
    </dgm:pt>
    <dgm:pt modelId="{7BF1BC29-92D0-487A-9B29-5B2185EC3933}" type="pres">
      <dgm:prSet presAssocID="{9446AED1-1447-4E7B-98F2-98E695A2BBB6}" presName="hierChild4" presStyleCnt="0"/>
      <dgm:spPr/>
    </dgm:pt>
    <dgm:pt modelId="{2C8E0715-A596-4D28-A340-81217A896279}" type="pres">
      <dgm:prSet presAssocID="{9446AED1-1447-4E7B-98F2-98E695A2BBB6}" presName="hierChild5" presStyleCnt="0"/>
      <dgm:spPr/>
    </dgm:pt>
    <dgm:pt modelId="{8FDC02BF-3244-48C3-8952-D55EA0C8F82C}" type="pres">
      <dgm:prSet presAssocID="{917F8661-FE24-420E-9FB1-CBD150797FB9}" presName="Name37" presStyleLbl="parChTrans1D3" presStyleIdx="1" presStyleCnt="9"/>
      <dgm:spPr/>
    </dgm:pt>
    <dgm:pt modelId="{785F47BD-A270-4B1D-9F16-C37DAA99611D}" type="pres">
      <dgm:prSet presAssocID="{72777814-8FFD-41B1-B547-2847069268A0}" presName="hierRoot2" presStyleCnt="0">
        <dgm:presLayoutVars>
          <dgm:hierBranch val="init"/>
        </dgm:presLayoutVars>
      </dgm:prSet>
      <dgm:spPr/>
    </dgm:pt>
    <dgm:pt modelId="{9DAFFACB-2350-426A-B02C-8BF0824FAA96}" type="pres">
      <dgm:prSet presAssocID="{72777814-8FFD-41B1-B547-2847069268A0}" presName="rootComposite" presStyleCnt="0"/>
      <dgm:spPr/>
    </dgm:pt>
    <dgm:pt modelId="{526C21A2-D8ED-4BD7-8130-1D4A963354AC}" type="pres">
      <dgm:prSet presAssocID="{72777814-8FFD-41B1-B547-2847069268A0}" presName="rootText" presStyleLbl="node3" presStyleIdx="1" presStyleCnt="9" custLinFactX="-100000" custLinFactNeighborX="-130720" custLinFactNeighborY="0">
        <dgm:presLayoutVars>
          <dgm:chPref val="3"/>
        </dgm:presLayoutVars>
      </dgm:prSet>
      <dgm:spPr/>
    </dgm:pt>
    <dgm:pt modelId="{470D206A-7864-474D-8141-73E2B7323920}" type="pres">
      <dgm:prSet presAssocID="{72777814-8FFD-41B1-B547-2847069268A0}" presName="rootConnector" presStyleLbl="node3" presStyleIdx="1" presStyleCnt="9"/>
      <dgm:spPr/>
    </dgm:pt>
    <dgm:pt modelId="{3BF4B751-0DAE-41B1-8E23-A7028C6D4DE0}" type="pres">
      <dgm:prSet presAssocID="{72777814-8FFD-41B1-B547-2847069268A0}" presName="hierChild4" presStyleCnt="0"/>
      <dgm:spPr/>
    </dgm:pt>
    <dgm:pt modelId="{23F946D0-3E57-4004-867A-BA4644CE358C}" type="pres">
      <dgm:prSet presAssocID="{72777814-8FFD-41B1-B547-2847069268A0}" presName="hierChild5" presStyleCnt="0"/>
      <dgm:spPr/>
    </dgm:pt>
    <dgm:pt modelId="{3005621F-5F2C-4837-B0F2-59FBF8BE948E}" type="pres">
      <dgm:prSet presAssocID="{425AEC65-31FB-4485-9BA9-3A4EF56C7943}" presName="Name37" presStyleLbl="parChTrans1D3" presStyleIdx="2" presStyleCnt="9"/>
      <dgm:spPr/>
    </dgm:pt>
    <dgm:pt modelId="{93E9063F-FC2A-4352-9F87-FBEDB343186D}" type="pres">
      <dgm:prSet presAssocID="{CDC070FC-CB0B-4C42-8C55-5AD576524D61}" presName="hierRoot2" presStyleCnt="0">
        <dgm:presLayoutVars>
          <dgm:hierBranch val="init"/>
        </dgm:presLayoutVars>
      </dgm:prSet>
      <dgm:spPr/>
    </dgm:pt>
    <dgm:pt modelId="{9935AE67-C744-46A7-B10D-CB8287F1345D}" type="pres">
      <dgm:prSet presAssocID="{CDC070FC-CB0B-4C42-8C55-5AD576524D61}" presName="rootComposite" presStyleCnt="0"/>
      <dgm:spPr/>
    </dgm:pt>
    <dgm:pt modelId="{6E5F58CF-CCAD-4F6D-939C-BCA41AE69F8F}" type="pres">
      <dgm:prSet presAssocID="{CDC070FC-CB0B-4C42-8C55-5AD576524D61}" presName="rootText" presStyleLbl="node3" presStyleIdx="2" presStyleCnt="9" custLinFactX="-100000" custLinFactNeighborX="-169280" custLinFactNeighborY="-14304">
        <dgm:presLayoutVars>
          <dgm:chPref val="3"/>
        </dgm:presLayoutVars>
      </dgm:prSet>
      <dgm:spPr/>
    </dgm:pt>
    <dgm:pt modelId="{1F66C4E1-C2C4-46DA-9E59-408309832B58}" type="pres">
      <dgm:prSet presAssocID="{CDC070FC-CB0B-4C42-8C55-5AD576524D61}" presName="rootConnector" presStyleLbl="node3" presStyleIdx="2" presStyleCnt="9"/>
      <dgm:spPr/>
    </dgm:pt>
    <dgm:pt modelId="{7C8FC010-D106-406A-8889-0D29EACC1A91}" type="pres">
      <dgm:prSet presAssocID="{CDC070FC-CB0B-4C42-8C55-5AD576524D61}" presName="hierChild4" presStyleCnt="0"/>
      <dgm:spPr/>
    </dgm:pt>
    <dgm:pt modelId="{35E60AC5-A652-4CF0-A0DC-D2A015130CC0}" type="pres">
      <dgm:prSet presAssocID="{CDC070FC-CB0B-4C42-8C55-5AD576524D61}" presName="hierChild5" presStyleCnt="0"/>
      <dgm:spPr/>
    </dgm:pt>
    <dgm:pt modelId="{67D82B0C-DEC4-49E2-A714-DE6CBCCA5E0D}" type="pres">
      <dgm:prSet presAssocID="{A84BE28D-4C6F-47CA-A4A8-F8A97EB77CA3}" presName="Name37" presStyleLbl="parChTrans1D3" presStyleIdx="3" presStyleCnt="9"/>
      <dgm:spPr/>
    </dgm:pt>
    <dgm:pt modelId="{0FDBE6E8-C082-4F1F-B55A-07BED5C3DB45}" type="pres">
      <dgm:prSet presAssocID="{2B1797B4-ACF8-415A-AE61-E0773EA75A8B}" presName="hierRoot2" presStyleCnt="0">
        <dgm:presLayoutVars>
          <dgm:hierBranch val="init"/>
        </dgm:presLayoutVars>
      </dgm:prSet>
      <dgm:spPr/>
    </dgm:pt>
    <dgm:pt modelId="{A70E6177-2952-41D5-AE48-25F6AB1EB8BB}" type="pres">
      <dgm:prSet presAssocID="{2B1797B4-ACF8-415A-AE61-E0773EA75A8B}" presName="rootComposite" presStyleCnt="0"/>
      <dgm:spPr/>
    </dgm:pt>
    <dgm:pt modelId="{EE431BC7-B830-470B-96E3-73FB78AE591F}" type="pres">
      <dgm:prSet presAssocID="{2B1797B4-ACF8-415A-AE61-E0773EA75A8B}" presName="rootText" presStyleLbl="node3" presStyleIdx="3" presStyleCnt="9" custScaleX="181229" custLinFactX="-119280" custLinFactNeighborX="-200000" custLinFactNeighborY="-9921">
        <dgm:presLayoutVars>
          <dgm:chPref val="3"/>
        </dgm:presLayoutVars>
      </dgm:prSet>
      <dgm:spPr/>
    </dgm:pt>
    <dgm:pt modelId="{0655C14C-6959-44AF-8C90-47D52536A35A}" type="pres">
      <dgm:prSet presAssocID="{2B1797B4-ACF8-415A-AE61-E0773EA75A8B}" presName="rootConnector" presStyleLbl="node3" presStyleIdx="3" presStyleCnt="9"/>
      <dgm:spPr/>
    </dgm:pt>
    <dgm:pt modelId="{BD29315B-9578-4D3A-89CD-B60886802188}" type="pres">
      <dgm:prSet presAssocID="{2B1797B4-ACF8-415A-AE61-E0773EA75A8B}" presName="hierChild4" presStyleCnt="0"/>
      <dgm:spPr/>
    </dgm:pt>
    <dgm:pt modelId="{C7D7A439-10E4-4ABF-9E64-3AC5947665BB}" type="pres">
      <dgm:prSet presAssocID="{2B1797B4-ACF8-415A-AE61-E0773EA75A8B}" presName="hierChild5" presStyleCnt="0"/>
      <dgm:spPr/>
    </dgm:pt>
    <dgm:pt modelId="{4B267023-443B-4E43-A5D7-82B5D5F44DDC}" type="pres">
      <dgm:prSet presAssocID="{6EFEFD8C-ADAE-4940-854E-F1DA1E25308E}" presName="hierChild5" presStyleCnt="0"/>
      <dgm:spPr/>
    </dgm:pt>
    <dgm:pt modelId="{FC6C0138-3F6C-4A7D-94F5-132D35D1955B}" type="pres">
      <dgm:prSet presAssocID="{C6BB3E85-BC9F-4EB4-837A-D3237D9B3E23}" presName="Name37" presStyleLbl="parChTrans1D2" presStyleIdx="1" presStyleCnt="2"/>
      <dgm:spPr/>
    </dgm:pt>
    <dgm:pt modelId="{A20A174C-F16F-463F-ACFC-40A27FB521A4}" type="pres">
      <dgm:prSet presAssocID="{A553599B-2FAF-4378-8F62-61C1B210D702}" presName="hierRoot2" presStyleCnt="0">
        <dgm:presLayoutVars>
          <dgm:hierBranch val="init"/>
        </dgm:presLayoutVars>
      </dgm:prSet>
      <dgm:spPr/>
    </dgm:pt>
    <dgm:pt modelId="{F51CC083-DD92-4E9A-9EDC-E41977D639B4}" type="pres">
      <dgm:prSet presAssocID="{A553599B-2FAF-4378-8F62-61C1B210D702}" presName="rootComposite" presStyleCnt="0"/>
      <dgm:spPr/>
    </dgm:pt>
    <dgm:pt modelId="{6FBB496E-C0EC-4241-9896-F8D193856714}" type="pres">
      <dgm:prSet presAssocID="{A553599B-2FAF-4378-8F62-61C1B210D702}" presName="rootText" presStyleLbl="node2" presStyleIdx="1" presStyleCnt="2" custScaleX="129513">
        <dgm:presLayoutVars>
          <dgm:chPref val="3"/>
        </dgm:presLayoutVars>
      </dgm:prSet>
      <dgm:spPr/>
    </dgm:pt>
    <dgm:pt modelId="{6CB7A67D-DB1E-4D4E-A907-0A6237116E64}" type="pres">
      <dgm:prSet presAssocID="{A553599B-2FAF-4378-8F62-61C1B210D702}" presName="rootConnector" presStyleLbl="node2" presStyleIdx="1" presStyleCnt="2"/>
      <dgm:spPr/>
    </dgm:pt>
    <dgm:pt modelId="{0B7C3DB9-756B-4F2A-A30A-9EF6CBAC4C51}" type="pres">
      <dgm:prSet presAssocID="{A553599B-2FAF-4378-8F62-61C1B210D702}" presName="hierChild4" presStyleCnt="0"/>
      <dgm:spPr/>
    </dgm:pt>
    <dgm:pt modelId="{F3246EA2-06CA-4E27-8F01-329C0101CACF}" type="pres">
      <dgm:prSet presAssocID="{A595B397-92C5-4C0E-81A6-42A737BB66D5}" presName="Name37" presStyleLbl="parChTrans1D3" presStyleIdx="4" presStyleCnt="9"/>
      <dgm:spPr/>
    </dgm:pt>
    <dgm:pt modelId="{E4014597-BA71-4D58-8F0A-4E6F3E232CEB}" type="pres">
      <dgm:prSet presAssocID="{CD0B1325-E798-4527-8B91-DEE3DFF32079}" presName="hierRoot2" presStyleCnt="0">
        <dgm:presLayoutVars>
          <dgm:hierBranch val="init"/>
        </dgm:presLayoutVars>
      </dgm:prSet>
      <dgm:spPr/>
    </dgm:pt>
    <dgm:pt modelId="{B04EE415-6A97-42D0-A6F5-644ABF6FF9D9}" type="pres">
      <dgm:prSet presAssocID="{CD0B1325-E798-4527-8B91-DEE3DFF32079}" presName="rootComposite" presStyleCnt="0"/>
      <dgm:spPr/>
    </dgm:pt>
    <dgm:pt modelId="{0EC1CCF1-4DB9-4AAF-A31F-703147A969C7}" type="pres">
      <dgm:prSet presAssocID="{CD0B1325-E798-4527-8B91-DEE3DFF32079}" presName="rootText" presStyleLbl="node3" presStyleIdx="4" presStyleCnt="9" custScaleX="236704" custLinFactX="198" custLinFactNeighborX="100000" custLinFactNeighborY="-41528">
        <dgm:presLayoutVars>
          <dgm:chPref val="3"/>
        </dgm:presLayoutVars>
      </dgm:prSet>
      <dgm:spPr/>
    </dgm:pt>
    <dgm:pt modelId="{CF967BE3-BF30-461D-818F-935B73461E0D}" type="pres">
      <dgm:prSet presAssocID="{CD0B1325-E798-4527-8B91-DEE3DFF32079}" presName="rootConnector" presStyleLbl="node3" presStyleIdx="4" presStyleCnt="9"/>
      <dgm:spPr/>
    </dgm:pt>
    <dgm:pt modelId="{EB4C96F5-A2E4-4637-9601-0DA7975A99FE}" type="pres">
      <dgm:prSet presAssocID="{CD0B1325-E798-4527-8B91-DEE3DFF32079}" presName="hierChild4" presStyleCnt="0"/>
      <dgm:spPr/>
    </dgm:pt>
    <dgm:pt modelId="{A170EC37-1008-41A0-BA48-A757F6A3D1B3}" type="pres">
      <dgm:prSet presAssocID="{CD0B1325-E798-4527-8B91-DEE3DFF32079}" presName="hierChild5" presStyleCnt="0"/>
      <dgm:spPr/>
    </dgm:pt>
    <dgm:pt modelId="{3B7592DB-126E-42C0-94E2-8636F10D884A}" type="pres">
      <dgm:prSet presAssocID="{B344DA57-DC31-49B2-A562-801C73A1581F}" presName="Name37" presStyleLbl="parChTrans1D3" presStyleIdx="5" presStyleCnt="9"/>
      <dgm:spPr/>
    </dgm:pt>
    <dgm:pt modelId="{6C7D8ED3-2164-4240-A4E4-A0252449CE1D}" type="pres">
      <dgm:prSet presAssocID="{4994976A-1698-4644-A7CA-07846F69E7B7}" presName="hierRoot2" presStyleCnt="0">
        <dgm:presLayoutVars>
          <dgm:hierBranch val="init"/>
        </dgm:presLayoutVars>
      </dgm:prSet>
      <dgm:spPr/>
    </dgm:pt>
    <dgm:pt modelId="{9EC3CC24-3F40-45DE-A577-47EAE82D2A71}" type="pres">
      <dgm:prSet presAssocID="{4994976A-1698-4644-A7CA-07846F69E7B7}" presName="rootComposite" presStyleCnt="0"/>
      <dgm:spPr/>
    </dgm:pt>
    <dgm:pt modelId="{48CF1445-3B59-49DB-922E-176CE07DE5F6}" type="pres">
      <dgm:prSet presAssocID="{4994976A-1698-4644-A7CA-07846F69E7B7}" presName="rootText" presStyleLbl="node3" presStyleIdx="5" presStyleCnt="9" custScaleX="202732" custLinFactX="59087" custLinFactNeighborX="100000" custLinFactNeighborY="-45761">
        <dgm:presLayoutVars>
          <dgm:chPref val="3"/>
        </dgm:presLayoutVars>
      </dgm:prSet>
      <dgm:spPr/>
    </dgm:pt>
    <dgm:pt modelId="{342AC12E-A063-4215-97A7-DEBAE2A98135}" type="pres">
      <dgm:prSet presAssocID="{4994976A-1698-4644-A7CA-07846F69E7B7}" presName="rootConnector" presStyleLbl="node3" presStyleIdx="5" presStyleCnt="9"/>
      <dgm:spPr/>
    </dgm:pt>
    <dgm:pt modelId="{DE8D185E-275A-469B-9D09-6A8F811E384B}" type="pres">
      <dgm:prSet presAssocID="{4994976A-1698-4644-A7CA-07846F69E7B7}" presName="hierChild4" presStyleCnt="0"/>
      <dgm:spPr/>
    </dgm:pt>
    <dgm:pt modelId="{E23968D4-074B-4A94-AE5F-E7E7A13D8A72}" type="pres">
      <dgm:prSet presAssocID="{4994976A-1698-4644-A7CA-07846F69E7B7}" presName="hierChild5" presStyleCnt="0"/>
      <dgm:spPr/>
    </dgm:pt>
    <dgm:pt modelId="{57537497-0602-48A5-A9D2-5B964917931D}" type="pres">
      <dgm:prSet presAssocID="{9E683DEF-D0FC-4D4F-BBFF-C199AC315774}" presName="Name37" presStyleLbl="parChTrans1D3" presStyleIdx="6" presStyleCnt="9"/>
      <dgm:spPr/>
    </dgm:pt>
    <dgm:pt modelId="{8B401D8D-0C05-42DA-9635-8B56DD6DA3AD}" type="pres">
      <dgm:prSet presAssocID="{A82F6F6B-34EC-4FB3-87C4-626A397BA923}" presName="hierRoot2" presStyleCnt="0">
        <dgm:presLayoutVars>
          <dgm:hierBranch val="init"/>
        </dgm:presLayoutVars>
      </dgm:prSet>
      <dgm:spPr/>
    </dgm:pt>
    <dgm:pt modelId="{8C9EF2AE-9C06-44A0-A88D-45F3D8BCE73F}" type="pres">
      <dgm:prSet presAssocID="{A82F6F6B-34EC-4FB3-87C4-626A397BA923}" presName="rootComposite" presStyleCnt="0"/>
      <dgm:spPr/>
    </dgm:pt>
    <dgm:pt modelId="{A07F76A7-6442-4090-AF26-AD357189E31A}" type="pres">
      <dgm:prSet presAssocID="{A82F6F6B-34EC-4FB3-87C4-626A397BA923}" presName="rootText" presStyleLbl="node3" presStyleIdx="6" presStyleCnt="9" custScaleX="185305" custLinFactX="100000" custLinFactNeighborX="113555" custLinFactNeighborY="-29924">
        <dgm:presLayoutVars>
          <dgm:chPref val="3"/>
        </dgm:presLayoutVars>
      </dgm:prSet>
      <dgm:spPr/>
    </dgm:pt>
    <dgm:pt modelId="{B6CA56AC-ACDF-40E0-85A5-8AD24527C00F}" type="pres">
      <dgm:prSet presAssocID="{A82F6F6B-34EC-4FB3-87C4-626A397BA923}" presName="rootConnector" presStyleLbl="node3" presStyleIdx="6" presStyleCnt="9"/>
      <dgm:spPr/>
    </dgm:pt>
    <dgm:pt modelId="{0AACD667-7E1B-49B1-8515-8F693CAE05DA}" type="pres">
      <dgm:prSet presAssocID="{A82F6F6B-34EC-4FB3-87C4-626A397BA923}" presName="hierChild4" presStyleCnt="0"/>
      <dgm:spPr/>
    </dgm:pt>
    <dgm:pt modelId="{2BAF9A62-9D67-4B1B-BE97-F8DC2AB0D76D}" type="pres">
      <dgm:prSet presAssocID="{A82F6F6B-34EC-4FB3-87C4-626A397BA923}" presName="hierChild5" presStyleCnt="0"/>
      <dgm:spPr/>
    </dgm:pt>
    <dgm:pt modelId="{640B1C79-33A0-455C-9418-DBECEC65A548}" type="pres">
      <dgm:prSet presAssocID="{40EDA7A7-735C-45C2-A781-D0D6287BA2E9}" presName="Name37" presStyleLbl="parChTrans1D3" presStyleIdx="7" presStyleCnt="9"/>
      <dgm:spPr/>
    </dgm:pt>
    <dgm:pt modelId="{9D5D5DC8-5A8E-4A09-A89A-0EC512285DB1}" type="pres">
      <dgm:prSet presAssocID="{35C7B534-ECF7-4FFF-8996-82353C05A373}" presName="hierRoot2" presStyleCnt="0">
        <dgm:presLayoutVars>
          <dgm:hierBranch val="init"/>
        </dgm:presLayoutVars>
      </dgm:prSet>
      <dgm:spPr/>
    </dgm:pt>
    <dgm:pt modelId="{1E3AEAAA-1F48-4A82-A278-C1408DFBB471}" type="pres">
      <dgm:prSet presAssocID="{35C7B534-ECF7-4FFF-8996-82353C05A373}" presName="rootComposite" presStyleCnt="0"/>
      <dgm:spPr/>
    </dgm:pt>
    <dgm:pt modelId="{78D39D37-5F54-4144-A0A2-BA37B7E4034E}" type="pres">
      <dgm:prSet presAssocID="{35C7B534-ECF7-4FFF-8996-82353C05A373}" presName="rootText" presStyleLbl="node3" presStyleIdx="7" presStyleCnt="9" custScaleX="175602" custLinFactX="100000" custLinFactNeighborX="166907" custLinFactNeighborY="-58470">
        <dgm:presLayoutVars>
          <dgm:chPref val="3"/>
        </dgm:presLayoutVars>
      </dgm:prSet>
      <dgm:spPr/>
    </dgm:pt>
    <dgm:pt modelId="{0FCF51EA-F52E-4CC8-9A1C-1CEC82B70D2D}" type="pres">
      <dgm:prSet presAssocID="{35C7B534-ECF7-4FFF-8996-82353C05A373}" presName="rootConnector" presStyleLbl="node3" presStyleIdx="7" presStyleCnt="9"/>
      <dgm:spPr/>
    </dgm:pt>
    <dgm:pt modelId="{2D8A088E-7803-42DB-8549-4CD45ACA2782}" type="pres">
      <dgm:prSet presAssocID="{35C7B534-ECF7-4FFF-8996-82353C05A373}" presName="hierChild4" presStyleCnt="0"/>
      <dgm:spPr/>
    </dgm:pt>
    <dgm:pt modelId="{EEA7CBE2-4F16-4C57-A6C3-A05470D10829}" type="pres">
      <dgm:prSet presAssocID="{35C7B534-ECF7-4FFF-8996-82353C05A373}" presName="hierChild5" presStyleCnt="0"/>
      <dgm:spPr/>
    </dgm:pt>
    <dgm:pt modelId="{19238FA4-8743-4226-B8A1-2AC3120BA5CC}" type="pres">
      <dgm:prSet presAssocID="{CBD70B14-3CD4-4A34-A0D8-4CEBC3CE70E0}" presName="Name37" presStyleLbl="parChTrans1D3" presStyleIdx="8" presStyleCnt="9"/>
      <dgm:spPr/>
    </dgm:pt>
    <dgm:pt modelId="{91CD7ADF-CCBE-4802-A63F-F1A811AD78C0}" type="pres">
      <dgm:prSet presAssocID="{5B59F120-28E9-4815-ABE7-1789E4EC7BCE}" presName="hierRoot2" presStyleCnt="0">
        <dgm:presLayoutVars>
          <dgm:hierBranch val="init"/>
        </dgm:presLayoutVars>
      </dgm:prSet>
      <dgm:spPr/>
    </dgm:pt>
    <dgm:pt modelId="{BE93F922-1195-4679-A37D-EB03DDE95ADB}" type="pres">
      <dgm:prSet presAssocID="{5B59F120-28E9-4815-ABE7-1789E4EC7BCE}" presName="rootComposite" presStyleCnt="0"/>
      <dgm:spPr/>
    </dgm:pt>
    <dgm:pt modelId="{89596DF6-BC2D-4920-82F2-D75834D506A6}" type="pres">
      <dgm:prSet presAssocID="{5B59F120-28E9-4815-ABE7-1789E4EC7BCE}" presName="rootText" presStyleLbl="node3" presStyleIdx="8" presStyleCnt="9" custScaleX="149443" custLinFactX="146768" custLinFactNeighborX="200000" custLinFactNeighborY="-65086">
        <dgm:presLayoutVars>
          <dgm:chPref val="3"/>
        </dgm:presLayoutVars>
      </dgm:prSet>
      <dgm:spPr/>
    </dgm:pt>
    <dgm:pt modelId="{119A80C4-27C2-433D-9D81-686D3BE4333A}" type="pres">
      <dgm:prSet presAssocID="{5B59F120-28E9-4815-ABE7-1789E4EC7BCE}" presName="rootConnector" presStyleLbl="node3" presStyleIdx="8" presStyleCnt="9"/>
      <dgm:spPr/>
    </dgm:pt>
    <dgm:pt modelId="{0C5CD70E-8A8C-4966-982E-5CD0CBE8CC3E}" type="pres">
      <dgm:prSet presAssocID="{5B59F120-28E9-4815-ABE7-1789E4EC7BCE}" presName="hierChild4" presStyleCnt="0"/>
      <dgm:spPr/>
    </dgm:pt>
    <dgm:pt modelId="{140371E6-D147-4127-8684-FD58C539E072}" type="pres">
      <dgm:prSet presAssocID="{5B59F120-28E9-4815-ABE7-1789E4EC7BCE}" presName="hierChild5" presStyleCnt="0"/>
      <dgm:spPr/>
    </dgm:pt>
    <dgm:pt modelId="{E37DE7E8-3F43-4C18-A9AD-2EAAAF1DB523}" type="pres">
      <dgm:prSet presAssocID="{A553599B-2FAF-4378-8F62-61C1B210D702}" presName="hierChild5" presStyleCnt="0"/>
      <dgm:spPr/>
    </dgm:pt>
    <dgm:pt modelId="{B631B35C-7585-4AF6-B018-1EDBBF9A2F22}" type="pres">
      <dgm:prSet presAssocID="{6F072ED0-3585-45F1-A00B-7C3F3443B65B}" presName="hierChild3" presStyleCnt="0"/>
      <dgm:spPr/>
    </dgm:pt>
  </dgm:ptLst>
  <dgm:cxnLst>
    <dgm:cxn modelId="{E963BD07-2888-4028-A0CA-125EAFFEAEED}" type="presOf" srcId="{35C7B534-ECF7-4FFF-8996-82353C05A373}" destId="{78D39D37-5F54-4144-A0A2-BA37B7E4034E}" srcOrd="0" destOrd="0" presId="urn:microsoft.com/office/officeart/2005/8/layout/orgChart1"/>
    <dgm:cxn modelId="{1DAC6108-375C-467B-83E4-6476B02D7E93}" type="presOf" srcId="{CD0B1325-E798-4527-8B91-DEE3DFF32079}" destId="{0EC1CCF1-4DB9-4AAF-A31F-703147A969C7}" srcOrd="0" destOrd="0" presId="urn:microsoft.com/office/officeart/2005/8/layout/orgChart1"/>
    <dgm:cxn modelId="{EC2D5109-DC45-4C8F-BF1D-F8A50DB60142}" srcId="{6F072ED0-3585-45F1-A00B-7C3F3443B65B}" destId="{A553599B-2FAF-4378-8F62-61C1B210D702}" srcOrd="1" destOrd="0" parTransId="{C6BB3E85-BC9F-4EB4-837A-D3237D9B3E23}" sibTransId="{56B440B2-D400-4E32-A211-B420ADB83DCF}"/>
    <dgm:cxn modelId="{CA4F5E0C-BC38-493B-B25C-0A8A7D600D53}" srcId="{6EFEFD8C-ADAE-4940-854E-F1DA1E25308E}" destId="{CDC070FC-CB0B-4C42-8C55-5AD576524D61}" srcOrd="2" destOrd="0" parTransId="{425AEC65-31FB-4485-9BA9-3A4EF56C7943}" sibTransId="{5FC2E702-66DF-4607-9E05-94C0785C05D3}"/>
    <dgm:cxn modelId="{6F786B0C-A469-4960-8767-25A6C0562FF5}" type="presOf" srcId="{9446AED1-1447-4E7B-98F2-98E695A2BBB6}" destId="{AA2868C9-C73A-413B-BB55-02277A56571A}" srcOrd="1" destOrd="0" presId="urn:microsoft.com/office/officeart/2005/8/layout/orgChart1"/>
    <dgm:cxn modelId="{0F87700D-3F9D-429E-8989-3EC206EAA513}" type="presOf" srcId="{4994976A-1698-4644-A7CA-07846F69E7B7}" destId="{48CF1445-3B59-49DB-922E-176CE07DE5F6}" srcOrd="0" destOrd="0" presId="urn:microsoft.com/office/officeart/2005/8/layout/orgChart1"/>
    <dgm:cxn modelId="{F21A030F-C984-4C56-8C33-FD6A6B80D13C}" type="presOf" srcId="{5B59F120-28E9-4815-ABE7-1789E4EC7BCE}" destId="{89596DF6-BC2D-4920-82F2-D75834D506A6}" srcOrd="0" destOrd="0" presId="urn:microsoft.com/office/officeart/2005/8/layout/orgChart1"/>
    <dgm:cxn modelId="{D14E1513-1295-4800-8D9F-0149C48AFECC}" type="presOf" srcId="{40EDA7A7-735C-45C2-A781-D0D6287BA2E9}" destId="{640B1C79-33A0-455C-9418-DBECEC65A548}" srcOrd="0" destOrd="0" presId="urn:microsoft.com/office/officeart/2005/8/layout/orgChart1"/>
    <dgm:cxn modelId="{B6D83F14-18B4-429F-BB68-1609D14581D5}" type="presOf" srcId="{5B59F120-28E9-4815-ABE7-1789E4EC7BCE}" destId="{119A80C4-27C2-433D-9D81-686D3BE4333A}" srcOrd="1" destOrd="0" presId="urn:microsoft.com/office/officeart/2005/8/layout/orgChart1"/>
    <dgm:cxn modelId="{00C4AB1B-004A-43E5-ADA8-8561DC325A4D}" srcId="{6EFEFD8C-ADAE-4940-854E-F1DA1E25308E}" destId="{2B1797B4-ACF8-415A-AE61-E0773EA75A8B}" srcOrd="3" destOrd="0" parTransId="{A84BE28D-4C6F-47CA-A4A8-F8A97EB77CA3}" sibTransId="{244F2C2C-DE59-4DCC-9B7F-2BD5A62E55EE}"/>
    <dgm:cxn modelId="{162D4C1D-71E1-4E8A-A764-BBD32B1CB9FA}" type="presOf" srcId="{CDE49A32-EC0B-46D7-87C5-889AA3B5499A}" destId="{BE8BA7AE-0010-4B06-9405-2230B9580E9B}" srcOrd="0" destOrd="0" presId="urn:microsoft.com/office/officeart/2005/8/layout/orgChart1"/>
    <dgm:cxn modelId="{352BC11E-8873-4D05-89B0-9CD09E440989}" type="presOf" srcId="{6F072ED0-3585-45F1-A00B-7C3F3443B65B}" destId="{7C73FE31-ED8E-4DFE-BACD-8AE9389897DE}" srcOrd="0" destOrd="0" presId="urn:microsoft.com/office/officeart/2005/8/layout/orgChart1"/>
    <dgm:cxn modelId="{94CCE825-4728-424C-BA64-8C3690F86240}" type="presOf" srcId="{CBD70B14-3CD4-4A34-A0D8-4CEBC3CE70E0}" destId="{19238FA4-8743-4226-B8A1-2AC3120BA5CC}" srcOrd="0" destOrd="0" presId="urn:microsoft.com/office/officeart/2005/8/layout/orgChart1"/>
    <dgm:cxn modelId="{C42F322B-3FEA-4B82-8973-EE3871633455}" type="presOf" srcId="{B344DA57-DC31-49B2-A562-801C73A1581F}" destId="{3B7592DB-126E-42C0-94E2-8636F10D884A}" srcOrd="0" destOrd="0" presId="urn:microsoft.com/office/officeart/2005/8/layout/orgChart1"/>
    <dgm:cxn modelId="{D94FED2B-5D7F-47AE-BAC6-EB633015E82B}" type="presOf" srcId="{4994976A-1698-4644-A7CA-07846F69E7B7}" destId="{342AC12E-A063-4215-97A7-DEBAE2A98135}" srcOrd="1" destOrd="0" presId="urn:microsoft.com/office/officeart/2005/8/layout/orgChart1"/>
    <dgm:cxn modelId="{E0233D2C-91D8-4988-99C6-8996D1F9C301}" type="presOf" srcId="{72777814-8FFD-41B1-B547-2847069268A0}" destId="{526C21A2-D8ED-4BD7-8130-1D4A963354AC}" srcOrd="0" destOrd="0" presId="urn:microsoft.com/office/officeart/2005/8/layout/orgChart1"/>
    <dgm:cxn modelId="{335E5E3B-1521-4D6D-B54D-F18F7B59038C}" srcId="{A553599B-2FAF-4378-8F62-61C1B210D702}" destId="{CD0B1325-E798-4527-8B91-DEE3DFF32079}" srcOrd="0" destOrd="0" parTransId="{A595B397-92C5-4C0E-81A6-42A737BB66D5}" sibTransId="{1D624DA8-9961-4DB5-BD5C-5798969F2731}"/>
    <dgm:cxn modelId="{49DE3E40-C747-48DE-9373-C208EFDBB79C}" type="presOf" srcId="{425AEC65-31FB-4485-9BA9-3A4EF56C7943}" destId="{3005621F-5F2C-4837-B0F2-59FBF8BE948E}" srcOrd="0" destOrd="0" presId="urn:microsoft.com/office/officeart/2005/8/layout/orgChart1"/>
    <dgm:cxn modelId="{AD4C1E5E-7BE7-4993-B4C0-0EABF6371D7D}" type="presOf" srcId="{35C7B534-ECF7-4FFF-8996-82353C05A373}" destId="{0FCF51EA-F52E-4CC8-9A1C-1CEC82B70D2D}" srcOrd="1" destOrd="0" presId="urn:microsoft.com/office/officeart/2005/8/layout/orgChart1"/>
    <dgm:cxn modelId="{A47ED75F-87F2-47A6-9788-C70B825A6E4A}" srcId="{A553599B-2FAF-4378-8F62-61C1B210D702}" destId="{5B59F120-28E9-4815-ABE7-1789E4EC7BCE}" srcOrd="4" destOrd="0" parTransId="{CBD70B14-3CD4-4A34-A0D8-4CEBC3CE70E0}" sibTransId="{9526ACE5-1C38-4D73-9463-53EEB51BE181}"/>
    <dgm:cxn modelId="{86D23242-6814-42EC-B5F6-4538DAE188B3}" type="presOf" srcId="{6F072ED0-3585-45F1-A00B-7C3F3443B65B}" destId="{B24CD6BE-149A-4D70-8741-59AEE187F506}" srcOrd="1" destOrd="0" presId="urn:microsoft.com/office/officeart/2005/8/layout/orgChart1"/>
    <dgm:cxn modelId="{5AB6EF64-BF5B-47BF-89A0-73524314AB68}" type="presOf" srcId="{A553599B-2FAF-4378-8F62-61C1B210D702}" destId="{6CB7A67D-DB1E-4D4E-A907-0A6237116E64}" srcOrd="1" destOrd="0" presId="urn:microsoft.com/office/officeart/2005/8/layout/orgChart1"/>
    <dgm:cxn modelId="{8859114D-7475-4D8C-B8EF-04281712F724}" srcId="{6EFEFD8C-ADAE-4940-854E-F1DA1E25308E}" destId="{9446AED1-1447-4E7B-98F2-98E695A2BBB6}" srcOrd="0" destOrd="0" parTransId="{CDE49A32-EC0B-46D7-87C5-889AA3B5499A}" sibTransId="{73454674-8816-4C4E-96E6-885AC9768274}"/>
    <dgm:cxn modelId="{E3C5664F-20BB-47A5-B7B8-E794450BE6F9}" srcId="{A553599B-2FAF-4378-8F62-61C1B210D702}" destId="{4994976A-1698-4644-A7CA-07846F69E7B7}" srcOrd="1" destOrd="0" parTransId="{B344DA57-DC31-49B2-A562-801C73A1581F}" sibTransId="{47620A80-2E2C-4CE9-8DD2-899F754FBBB7}"/>
    <dgm:cxn modelId="{AFF4A374-84AA-41C8-A0FC-3C69AAA5BEF8}" srcId="{6F072ED0-3585-45F1-A00B-7C3F3443B65B}" destId="{6EFEFD8C-ADAE-4940-854E-F1DA1E25308E}" srcOrd="0" destOrd="0" parTransId="{18569BF9-740C-4AC3-96FE-C1F7DF044814}" sibTransId="{E938C000-648C-459B-8718-2B06CD8177C6}"/>
    <dgm:cxn modelId="{74C9DD75-84A3-4200-B814-0572161A7BDF}" type="presOf" srcId="{9E683DEF-D0FC-4D4F-BBFF-C199AC315774}" destId="{57537497-0602-48A5-A9D2-5B964917931D}" srcOrd="0" destOrd="0" presId="urn:microsoft.com/office/officeart/2005/8/layout/orgChart1"/>
    <dgm:cxn modelId="{234C637D-103F-4FFD-B2DE-9DAC703B9ACD}" type="presOf" srcId="{2B1797B4-ACF8-415A-AE61-E0773EA75A8B}" destId="{EE431BC7-B830-470B-96E3-73FB78AE591F}" srcOrd="0" destOrd="0" presId="urn:microsoft.com/office/officeart/2005/8/layout/orgChart1"/>
    <dgm:cxn modelId="{76F90388-D34F-4E48-B375-B25BDBC3A2EC}" type="presOf" srcId="{2B1797B4-ACF8-415A-AE61-E0773EA75A8B}" destId="{0655C14C-6959-44AF-8C90-47D52536A35A}" srcOrd="1" destOrd="0" presId="urn:microsoft.com/office/officeart/2005/8/layout/orgChart1"/>
    <dgm:cxn modelId="{55301589-B11F-4D70-8B35-8169FC1E27FF}" type="presOf" srcId="{A84BE28D-4C6F-47CA-A4A8-F8A97EB77CA3}" destId="{67D82B0C-DEC4-49E2-A714-DE6CBCCA5E0D}" srcOrd="0" destOrd="0" presId="urn:microsoft.com/office/officeart/2005/8/layout/orgChart1"/>
    <dgm:cxn modelId="{7F6C5C8A-9840-4482-8D7A-0A0D440981A1}" type="presOf" srcId="{24E21A0C-235E-4EBC-9E18-CB74CBC04A4B}" destId="{C9A2DE38-CAF5-45A0-AC99-028C20DB374B}" srcOrd="0" destOrd="0" presId="urn:microsoft.com/office/officeart/2005/8/layout/orgChart1"/>
    <dgm:cxn modelId="{5DC15095-1C34-464B-8EF5-DC55A472FDC6}" type="presOf" srcId="{9446AED1-1447-4E7B-98F2-98E695A2BBB6}" destId="{1D7168D2-69EF-4DA9-8BB7-96CD21D56A48}" srcOrd="0" destOrd="0" presId="urn:microsoft.com/office/officeart/2005/8/layout/orgChart1"/>
    <dgm:cxn modelId="{7069F09A-3EE5-4F4D-851E-E95D1007887D}" type="presOf" srcId="{72777814-8FFD-41B1-B547-2847069268A0}" destId="{470D206A-7864-474D-8141-73E2B7323920}" srcOrd="1" destOrd="0" presId="urn:microsoft.com/office/officeart/2005/8/layout/orgChart1"/>
    <dgm:cxn modelId="{5132C8A7-E980-4ABA-B75B-8304D1D5F67C}" type="presOf" srcId="{CDC070FC-CB0B-4C42-8C55-5AD576524D61}" destId="{1F66C4E1-C2C4-46DA-9E59-408309832B58}" srcOrd="1" destOrd="0" presId="urn:microsoft.com/office/officeart/2005/8/layout/orgChart1"/>
    <dgm:cxn modelId="{1C173EA8-0D3D-4321-826D-EEE6447FA0BD}" type="presOf" srcId="{A595B397-92C5-4C0E-81A6-42A737BB66D5}" destId="{F3246EA2-06CA-4E27-8F01-329C0101CACF}" srcOrd="0" destOrd="0" presId="urn:microsoft.com/office/officeart/2005/8/layout/orgChart1"/>
    <dgm:cxn modelId="{C7562BB0-4A99-4BB4-9E3B-8BFCC347BC54}" type="presOf" srcId="{A82F6F6B-34EC-4FB3-87C4-626A397BA923}" destId="{A07F76A7-6442-4090-AF26-AD357189E31A}" srcOrd="0" destOrd="0" presId="urn:microsoft.com/office/officeart/2005/8/layout/orgChart1"/>
    <dgm:cxn modelId="{F64AA7B0-AF85-4D8C-BB50-4157F204A9F4}" type="presOf" srcId="{A553599B-2FAF-4378-8F62-61C1B210D702}" destId="{6FBB496E-C0EC-4241-9896-F8D193856714}" srcOrd="0" destOrd="0" presId="urn:microsoft.com/office/officeart/2005/8/layout/orgChart1"/>
    <dgm:cxn modelId="{A96A77B9-EDC6-4F71-A16E-5F758F594BCB}" type="presOf" srcId="{A82F6F6B-34EC-4FB3-87C4-626A397BA923}" destId="{B6CA56AC-ACDF-40E0-85A5-8AD24527C00F}" srcOrd="1" destOrd="0" presId="urn:microsoft.com/office/officeart/2005/8/layout/orgChart1"/>
    <dgm:cxn modelId="{2B8BDFBA-E97C-4A92-9E79-DDCDD5E24DCE}" type="presOf" srcId="{CD0B1325-E798-4527-8B91-DEE3DFF32079}" destId="{CF967BE3-BF30-461D-818F-935B73461E0D}" srcOrd="1" destOrd="0" presId="urn:microsoft.com/office/officeart/2005/8/layout/orgChart1"/>
    <dgm:cxn modelId="{16816ACE-D96E-4AC9-89D6-979017D160E1}" srcId="{24E21A0C-235E-4EBC-9E18-CB74CBC04A4B}" destId="{6F072ED0-3585-45F1-A00B-7C3F3443B65B}" srcOrd="0" destOrd="0" parTransId="{F5ABF94D-2E42-4A24-BE2B-3299D4E1047E}" sibTransId="{FA1A02A7-CE6A-4AF7-AC67-7F2269376FC2}"/>
    <dgm:cxn modelId="{9B63BACE-A5D5-4A84-97DE-7E5C2C4FAEAA}" type="presOf" srcId="{917F8661-FE24-420E-9FB1-CBD150797FB9}" destId="{8FDC02BF-3244-48C3-8952-D55EA0C8F82C}" srcOrd="0" destOrd="0" presId="urn:microsoft.com/office/officeart/2005/8/layout/orgChart1"/>
    <dgm:cxn modelId="{FAB5DCD5-E634-4A6B-8812-67F8B8CA4D78}" type="presOf" srcId="{18569BF9-740C-4AC3-96FE-C1F7DF044814}" destId="{95FEDB4F-5974-4926-99E8-AD96E9346168}" srcOrd="0" destOrd="0" presId="urn:microsoft.com/office/officeart/2005/8/layout/orgChart1"/>
    <dgm:cxn modelId="{F197E9D5-E2ED-4BF3-8667-96379A0033C7}" srcId="{A553599B-2FAF-4378-8F62-61C1B210D702}" destId="{A82F6F6B-34EC-4FB3-87C4-626A397BA923}" srcOrd="2" destOrd="0" parTransId="{9E683DEF-D0FC-4D4F-BBFF-C199AC315774}" sibTransId="{3DE1933C-9B0B-483D-B58B-864F575F075B}"/>
    <dgm:cxn modelId="{D63977DB-CCD9-4B7F-8158-CB0304C66A25}" type="presOf" srcId="{6EFEFD8C-ADAE-4940-854E-F1DA1E25308E}" destId="{72B69041-21F4-42BC-8D43-586163FAB83F}" srcOrd="0" destOrd="0" presId="urn:microsoft.com/office/officeart/2005/8/layout/orgChart1"/>
    <dgm:cxn modelId="{0785ADEA-66DF-40EF-8626-C68BAFE7DFC8}" type="presOf" srcId="{6EFEFD8C-ADAE-4940-854E-F1DA1E25308E}" destId="{4D71BAD1-92C7-4317-A70B-1DC1D0C48238}" srcOrd="1" destOrd="0" presId="urn:microsoft.com/office/officeart/2005/8/layout/orgChart1"/>
    <dgm:cxn modelId="{4CDA24EB-237E-4E0B-B911-032D888CECED}" type="presOf" srcId="{CDC070FC-CB0B-4C42-8C55-5AD576524D61}" destId="{6E5F58CF-CCAD-4F6D-939C-BCA41AE69F8F}" srcOrd="0" destOrd="0" presId="urn:microsoft.com/office/officeart/2005/8/layout/orgChart1"/>
    <dgm:cxn modelId="{720E27F3-5E6A-497E-AB5D-E24EE5BE4F70}" srcId="{A553599B-2FAF-4378-8F62-61C1B210D702}" destId="{35C7B534-ECF7-4FFF-8996-82353C05A373}" srcOrd="3" destOrd="0" parTransId="{40EDA7A7-735C-45C2-A781-D0D6287BA2E9}" sibTransId="{E5E1B2BE-E897-4A27-9734-6929122404B1}"/>
    <dgm:cxn modelId="{4A7CE9F9-4F71-4C86-9A83-2761E0FF0277}" srcId="{6EFEFD8C-ADAE-4940-854E-F1DA1E25308E}" destId="{72777814-8FFD-41B1-B547-2847069268A0}" srcOrd="1" destOrd="0" parTransId="{917F8661-FE24-420E-9FB1-CBD150797FB9}" sibTransId="{BA796C87-389F-4205-A9E3-B99A5CB8D3BD}"/>
    <dgm:cxn modelId="{9475ABFE-D9AF-49FB-8793-6BAE8D52CDB0}" type="presOf" srcId="{C6BB3E85-BC9F-4EB4-837A-D3237D9B3E23}" destId="{FC6C0138-3F6C-4A7D-94F5-132D35D1955B}" srcOrd="0" destOrd="0" presId="urn:microsoft.com/office/officeart/2005/8/layout/orgChart1"/>
    <dgm:cxn modelId="{DAC2A986-9FB2-4ECE-B14F-F6BA43A9C015}" type="presParOf" srcId="{C9A2DE38-CAF5-45A0-AC99-028C20DB374B}" destId="{8257B141-936D-46CB-8417-F99AAEC9FD51}" srcOrd="0" destOrd="0" presId="urn:microsoft.com/office/officeart/2005/8/layout/orgChart1"/>
    <dgm:cxn modelId="{D8A3E22A-7FCC-4E43-8313-87368D991787}" type="presParOf" srcId="{8257B141-936D-46CB-8417-F99AAEC9FD51}" destId="{9B246B83-8776-46CB-B67E-92BC2274E3BD}" srcOrd="0" destOrd="0" presId="urn:microsoft.com/office/officeart/2005/8/layout/orgChart1"/>
    <dgm:cxn modelId="{ABCD45F4-1446-4148-A3D1-4F8717D686FD}" type="presParOf" srcId="{9B246B83-8776-46CB-B67E-92BC2274E3BD}" destId="{7C73FE31-ED8E-4DFE-BACD-8AE9389897DE}" srcOrd="0" destOrd="0" presId="urn:microsoft.com/office/officeart/2005/8/layout/orgChart1"/>
    <dgm:cxn modelId="{E32742C9-5CDC-4578-A1C9-9413974AF5FA}" type="presParOf" srcId="{9B246B83-8776-46CB-B67E-92BC2274E3BD}" destId="{B24CD6BE-149A-4D70-8741-59AEE187F506}" srcOrd="1" destOrd="0" presId="urn:microsoft.com/office/officeart/2005/8/layout/orgChart1"/>
    <dgm:cxn modelId="{E9223521-278D-4146-85D1-690F8B83FFF9}" type="presParOf" srcId="{8257B141-936D-46CB-8417-F99AAEC9FD51}" destId="{5A4EEFE1-B1C4-479F-8219-2803B123B09C}" srcOrd="1" destOrd="0" presId="urn:microsoft.com/office/officeart/2005/8/layout/orgChart1"/>
    <dgm:cxn modelId="{0CBDEBDB-DB86-4060-A7D3-35AB55EE26B6}" type="presParOf" srcId="{5A4EEFE1-B1C4-479F-8219-2803B123B09C}" destId="{95FEDB4F-5974-4926-99E8-AD96E9346168}" srcOrd="0" destOrd="0" presId="urn:microsoft.com/office/officeart/2005/8/layout/orgChart1"/>
    <dgm:cxn modelId="{7E13B4DA-8376-4D4A-85A7-0B5790CEABCC}" type="presParOf" srcId="{5A4EEFE1-B1C4-479F-8219-2803B123B09C}" destId="{2934F6C6-0936-47D5-9F6C-7FC4CB910EA4}" srcOrd="1" destOrd="0" presId="urn:microsoft.com/office/officeart/2005/8/layout/orgChart1"/>
    <dgm:cxn modelId="{72E9AE37-E4C0-4067-8134-1E803118BC31}" type="presParOf" srcId="{2934F6C6-0936-47D5-9F6C-7FC4CB910EA4}" destId="{EDF03BC0-5B40-43BB-9D74-5CE04B68C4A3}" srcOrd="0" destOrd="0" presId="urn:microsoft.com/office/officeart/2005/8/layout/orgChart1"/>
    <dgm:cxn modelId="{41EA7F5E-9DA4-406B-B2DC-9D225743B352}" type="presParOf" srcId="{EDF03BC0-5B40-43BB-9D74-5CE04B68C4A3}" destId="{72B69041-21F4-42BC-8D43-586163FAB83F}" srcOrd="0" destOrd="0" presId="urn:microsoft.com/office/officeart/2005/8/layout/orgChart1"/>
    <dgm:cxn modelId="{8D1157DD-4475-4122-8F4E-1C58122E3857}" type="presParOf" srcId="{EDF03BC0-5B40-43BB-9D74-5CE04B68C4A3}" destId="{4D71BAD1-92C7-4317-A70B-1DC1D0C48238}" srcOrd="1" destOrd="0" presId="urn:microsoft.com/office/officeart/2005/8/layout/orgChart1"/>
    <dgm:cxn modelId="{D0A93B03-F1BC-4847-A500-8BD3E935C089}" type="presParOf" srcId="{2934F6C6-0936-47D5-9F6C-7FC4CB910EA4}" destId="{B60720D2-765D-4C36-8E62-EB3A17BC1E7B}" srcOrd="1" destOrd="0" presId="urn:microsoft.com/office/officeart/2005/8/layout/orgChart1"/>
    <dgm:cxn modelId="{B5C49A06-9AD7-4643-B1E3-0C7BC7BC8D13}" type="presParOf" srcId="{B60720D2-765D-4C36-8E62-EB3A17BC1E7B}" destId="{BE8BA7AE-0010-4B06-9405-2230B9580E9B}" srcOrd="0" destOrd="0" presId="urn:microsoft.com/office/officeart/2005/8/layout/orgChart1"/>
    <dgm:cxn modelId="{123F3B32-F560-49CC-8FFC-C67FB864E004}" type="presParOf" srcId="{B60720D2-765D-4C36-8E62-EB3A17BC1E7B}" destId="{05650CE0-3629-4777-BF7C-E4AB061A6ECC}" srcOrd="1" destOrd="0" presId="urn:microsoft.com/office/officeart/2005/8/layout/orgChart1"/>
    <dgm:cxn modelId="{F75BDC50-853A-429D-89BF-7FD14CF74DD4}" type="presParOf" srcId="{05650CE0-3629-4777-BF7C-E4AB061A6ECC}" destId="{72F487E1-4AD6-4E4D-AAE3-1992C6D7D90B}" srcOrd="0" destOrd="0" presId="urn:microsoft.com/office/officeart/2005/8/layout/orgChart1"/>
    <dgm:cxn modelId="{91D9C192-6EF3-49FD-8108-BC431DBE6F97}" type="presParOf" srcId="{72F487E1-4AD6-4E4D-AAE3-1992C6D7D90B}" destId="{1D7168D2-69EF-4DA9-8BB7-96CD21D56A48}" srcOrd="0" destOrd="0" presId="urn:microsoft.com/office/officeart/2005/8/layout/orgChart1"/>
    <dgm:cxn modelId="{05A2ABA2-48BD-428D-BB04-E85DA71B5594}" type="presParOf" srcId="{72F487E1-4AD6-4E4D-AAE3-1992C6D7D90B}" destId="{AA2868C9-C73A-413B-BB55-02277A56571A}" srcOrd="1" destOrd="0" presId="urn:microsoft.com/office/officeart/2005/8/layout/orgChart1"/>
    <dgm:cxn modelId="{775DAB3F-9E2F-46EF-A102-B4AF589E891F}" type="presParOf" srcId="{05650CE0-3629-4777-BF7C-E4AB061A6ECC}" destId="{7BF1BC29-92D0-487A-9B29-5B2185EC3933}" srcOrd="1" destOrd="0" presId="urn:microsoft.com/office/officeart/2005/8/layout/orgChart1"/>
    <dgm:cxn modelId="{93548CEB-C6E6-4AD3-8E4C-7BB67ADD0DB3}" type="presParOf" srcId="{05650CE0-3629-4777-BF7C-E4AB061A6ECC}" destId="{2C8E0715-A596-4D28-A340-81217A896279}" srcOrd="2" destOrd="0" presId="urn:microsoft.com/office/officeart/2005/8/layout/orgChart1"/>
    <dgm:cxn modelId="{34B997B2-F5AC-40D5-8D73-F36128FFED1A}" type="presParOf" srcId="{B60720D2-765D-4C36-8E62-EB3A17BC1E7B}" destId="{8FDC02BF-3244-48C3-8952-D55EA0C8F82C}" srcOrd="2" destOrd="0" presId="urn:microsoft.com/office/officeart/2005/8/layout/orgChart1"/>
    <dgm:cxn modelId="{FD528DEE-CF30-43C2-B777-D44FF0C9AC81}" type="presParOf" srcId="{B60720D2-765D-4C36-8E62-EB3A17BC1E7B}" destId="{785F47BD-A270-4B1D-9F16-C37DAA99611D}" srcOrd="3" destOrd="0" presId="urn:microsoft.com/office/officeart/2005/8/layout/orgChart1"/>
    <dgm:cxn modelId="{6D55D91E-C922-4036-BF27-9D4324C990D4}" type="presParOf" srcId="{785F47BD-A270-4B1D-9F16-C37DAA99611D}" destId="{9DAFFACB-2350-426A-B02C-8BF0824FAA96}" srcOrd="0" destOrd="0" presId="urn:microsoft.com/office/officeart/2005/8/layout/orgChart1"/>
    <dgm:cxn modelId="{E365D8FF-3EB6-4560-AAC2-1F52AC472AD0}" type="presParOf" srcId="{9DAFFACB-2350-426A-B02C-8BF0824FAA96}" destId="{526C21A2-D8ED-4BD7-8130-1D4A963354AC}" srcOrd="0" destOrd="0" presId="urn:microsoft.com/office/officeart/2005/8/layout/orgChart1"/>
    <dgm:cxn modelId="{D13B7830-4936-4D31-BDCB-DDDEA356862D}" type="presParOf" srcId="{9DAFFACB-2350-426A-B02C-8BF0824FAA96}" destId="{470D206A-7864-474D-8141-73E2B7323920}" srcOrd="1" destOrd="0" presId="urn:microsoft.com/office/officeart/2005/8/layout/orgChart1"/>
    <dgm:cxn modelId="{F3661D7D-C29B-4CF5-A184-C0F2F7A64B01}" type="presParOf" srcId="{785F47BD-A270-4B1D-9F16-C37DAA99611D}" destId="{3BF4B751-0DAE-41B1-8E23-A7028C6D4DE0}" srcOrd="1" destOrd="0" presId="urn:microsoft.com/office/officeart/2005/8/layout/orgChart1"/>
    <dgm:cxn modelId="{E796D1EC-534C-4131-9291-64340F81330F}" type="presParOf" srcId="{785F47BD-A270-4B1D-9F16-C37DAA99611D}" destId="{23F946D0-3E57-4004-867A-BA4644CE358C}" srcOrd="2" destOrd="0" presId="urn:microsoft.com/office/officeart/2005/8/layout/orgChart1"/>
    <dgm:cxn modelId="{8950CB36-5E87-4A4C-ACC5-93E056BB5BF1}" type="presParOf" srcId="{B60720D2-765D-4C36-8E62-EB3A17BC1E7B}" destId="{3005621F-5F2C-4837-B0F2-59FBF8BE948E}" srcOrd="4" destOrd="0" presId="urn:microsoft.com/office/officeart/2005/8/layout/orgChart1"/>
    <dgm:cxn modelId="{D2067DE7-B851-44C1-8027-7DE82BEB78A0}" type="presParOf" srcId="{B60720D2-765D-4C36-8E62-EB3A17BC1E7B}" destId="{93E9063F-FC2A-4352-9F87-FBEDB343186D}" srcOrd="5" destOrd="0" presId="urn:microsoft.com/office/officeart/2005/8/layout/orgChart1"/>
    <dgm:cxn modelId="{7E96FAEB-1B54-4623-9E00-B31BEB909990}" type="presParOf" srcId="{93E9063F-FC2A-4352-9F87-FBEDB343186D}" destId="{9935AE67-C744-46A7-B10D-CB8287F1345D}" srcOrd="0" destOrd="0" presId="urn:microsoft.com/office/officeart/2005/8/layout/orgChart1"/>
    <dgm:cxn modelId="{6AF48769-8887-4D47-BA1B-153498517502}" type="presParOf" srcId="{9935AE67-C744-46A7-B10D-CB8287F1345D}" destId="{6E5F58CF-CCAD-4F6D-939C-BCA41AE69F8F}" srcOrd="0" destOrd="0" presId="urn:microsoft.com/office/officeart/2005/8/layout/orgChart1"/>
    <dgm:cxn modelId="{74A2495E-D070-4C36-BF75-341C1B0BB0A3}" type="presParOf" srcId="{9935AE67-C744-46A7-B10D-CB8287F1345D}" destId="{1F66C4E1-C2C4-46DA-9E59-408309832B58}" srcOrd="1" destOrd="0" presId="urn:microsoft.com/office/officeart/2005/8/layout/orgChart1"/>
    <dgm:cxn modelId="{16518AC0-9BBA-45A9-A943-135959C9A809}" type="presParOf" srcId="{93E9063F-FC2A-4352-9F87-FBEDB343186D}" destId="{7C8FC010-D106-406A-8889-0D29EACC1A91}" srcOrd="1" destOrd="0" presId="urn:microsoft.com/office/officeart/2005/8/layout/orgChart1"/>
    <dgm:cxn modelId="{19258270-281C-45C3-AF6E-D465892E6413}" type="presParOf" srcId="{93E9063F-FC2A-4352-9F87-FBEDB343186D}" destId="{35E60AC5-A652-4CF0-A0DC-D2A015130CC0}" srcOrd="2" destOrd="0" presId="urn:microsoft.com/office/officeart/2005/8/layout/orgChart1"/>
    <dgm:cxn modelId="{A0C33EC4-EDD3-424F-8950-DC37A24EF4D9}" type="presParOf" srcId="{B60720D2-765D-4C36-8E62-EB3A17BC1E7B}" destId="{67D82B0C-DEC4-49E2-A714-DE6CBCCA5E0D}" srcOrd="6" destOrd="0" presId="urn:microsoft.com/office/officeart/2005/8/layout/orgChart1"/>
    <dgm:cxn modelId="{DF9493D0-7068-4F7A-94B8-3538D3C66782}" type="presParOf" srcId="{B60720D2-765D-4C36-8E62-EB3A17BC1E7B}" destId="{0FDBE6E8-C082-4F1F-B55A-07BED5C3DB45}" srcOrd="7" destOrd="0" presId="urn:microsoft.com/office/officeart/2005/8/layout/orgChart1"/>
    <dgm:cxn modelId="{414371A6-376D-4D4D-A822-BE9294EAEF7A}" type="presParOf" srcId="{0FDBE6E8-C082-4F1F-B55A-07BED5C3DB45}" destId="{A70E6177-2952-41D5-AE48-25F6AB1EB8BB}" srcOrd="0" destOrd="0" presId="urn:microsoft.com/office/officeart/2005/8/layout/orgChart1"/>
    <dgm:cxn modelId="{AD0C1B3E-26BC-4D14-8138-F946D6B665D0}" type="presParOf" srcId="{A70E6177-2952-41D5-AE48-25F6AB1EB8BB}" destId="{EE431BC7-B830-470B-96E3-73FB78AE591F}" srcOrd="0" destOrd="0" presId="urn:microsoft.com/office/officeart/2005/8/layout/orgChart1"/>
    <dgm:cxn modelId="{1693A5F0-9F76-462B-A001-C08BDFC97A03}" type="presParOf" srcId="{A70E6177-2952-41D5-AE48-25F6AB1EB8BB}" destId="{0655C14C-6959-44AF-8C90-47D52536A35A}" srcOrd="1" destOrd="0" presId="urn:microsoft.com/office/officeart/2005/8/layout/orgChart1"/>
    <dgm:cxn modelId="{55A2E1A5-D1B0-4EC2-9A70-7273D66F7F3C}" type="presParOf" srcId="{0FDBE6E8-C082-4F1F-B55A-07BED5C3DB45}" destId="{BD29315B-9578-4D3A-89CD-B60886802188}" srcOrd="1" destOrd="0" presId="urn:microsoft.com/office/officeart/2005/8/layout/orgChart1"/>
    <dgm:cxn modelId="{FCBB4EE3-3E9C-4EED-98B7-E48AA3073178}" type="presParOf" srcId="{0FDBE6E8-C082-4F1F-B55A-07BED5C3DB45}" destId="{C7D7A439-10E4-4ABF-9E64-3AC5947665BB}" srcOrd="2" destOrd="0" presId="urn:microsoft.com/office/officeart/2005/8/layout/orgChart1"/>
    <dgm:cxn modelId="{A62A40B5-BF36-4AB9-9CD5-8834EAF26C07}" type="presParOf" srcId="{2934F6C6-0936-47D5-9F6C-7FC4CB910EA4}" destId="{4B267023-443B-4E43-A5D7-82B5D5F44DDC}" srcOrd="2" destOrd="0" presId="urn:microsoft.com/office/officeart/2005/8/layout/orgChart1"/>
    <dgm:cxn modelId="{E3C605BD-001B-465E-ACC4-C873421A959E}" type="presParOf" srcId="{5A4EEFE1-B1C4-479F-8219-2803B123B09C}" destId="{FC6C0138-3F6C-4A7D-94F5-132D35D1955B}" srcOrd="2" destOrd="0" presId="urn:microsoft.com/office/officeart/2005/8/layout/orgChart1"/>
    <dgm:cxn modelId="{4012EBAF-7B6A-4581-83BD-83031A72B595}" type="presParOf" srcId="{5A4EEFE1-B1C4-479F-8219-2803B123B09C}" destId="{A20A174C-F16F-463F-ACFC-40A27FB521A4}" srcOrd="3" destOrd="0" presId="urn:microsoft.com/office/officeart/2005/8/layout/orgChart1"/>
    <dgm:cxn modelId="{0D9A548E-E914-4F1B-8EEA-F3C5D12AB9A5}" type="presParOf" srcId="{A20A174C-F16F-463F-ACFC-40A27FB521A4}" destId="{F51CC083-DD92-4E9A-9EDC-E41977D639B4}" srcOrd="0" destOrd="0" presId="urn:microsoft.com/office/officeart/2005/8/layout/orgChart1"/>
    <dgm:cxn modelId="{75EDC25B-635D-4969-B926-869FDF4AAD3C}" type="presParOf" srcId="{F51CC083-DD92-4E9A-9EDC-E41977D639B4}" destId="{6FBB496E-C0EC-4241-9896-F8D193856714}" srcOrd="0" destOrd="0" presId="urn:microsoft.com/office/officeart/2005/8/layout/orgChart1"/>
    <dgm:cxn modelId="{B2D6CCCC-8BDB-43DC-8D16-5BE8DB6028E3}" type="presParOf" srcId="{F51CC083-DD92-4E9A-9EDC-E41977D639B4}" destId="{6CB7A67D-DB1E-4D4E-A907-0A6237116E64}" srcOrd="1" destOrd="0" presId="urn:microsoft.com/office/officeart/2005/8/layout/orgChart1"/>
    <dgm:cxn modelId="{A09B3DC3-5441-42A1-8560-27C185712241}" type="presParOf" srcId="{A20A174C-F16F-463F-ACFC-40A27FB521A4}" destId="{0B7C3DB9-756B-4F2A-A30A-9EF6CBAC4C51}" srcOrd="1" destOrd="0" presId="urn:microsoft.com/office/officeart/2005/8/layout/orgChart1"/>
    <dgm:cxn modelId="{91456FDD-AA35-422A-9AA7-F70AC241184A}" type="presParOf" srcId="{0B7C3DB9-756B-4F2A-A30A-9EF6CBAC4C51}" destId="{F3246EA2-06CA-4E27-8F01-329C0101CACF}" srcOrd="0" destOrd="0" presId="urn:microsoft.com/office/officeart/2005/8/layout/orgChart1"/>
    <dgm:cxn modelId="{59BC4EF8-E4F2-4B71-A9FC-E12DB2AD389E}" type="presParOf" srcId="{0B7C3DB9-756B-4F2A-A30A-9EF6CBAC4C51}" destId="{E4014597-BA71-4D58-8F0A-4E6F3E232CEB}" srcOrd="1" destOrd="0" presId="urn:microsoft.com/office/officeart/2005/8/layout/orgChart1"/>
    <dgm:cxn modelId="{448DDF1B-CBE6-4B82-A723-C54A78D506AC}" type="presParOf" srcId="{E4014597-BA71-4D58-8F0A-4E6F3E232CEB}" destId="{B04EE415-6A97-42D0-A6F5-644ABF6FF9D9}" srcOrd="0" destOrd="0" presId="urn:microsoft.com/office/officeart/2005/8/layout/orgChart1"/>
    <dgm:cxn modelId="{FBF1289C-0AA5-4D96-9BC6-1A2D63EAB4AC}" type="presParOf" srcId="{B04EE415-6A97-42D0-A6F5-644ABF6FF9D9}" destId="{0EC1CCF1-4DB9-4AAF-A31F-703147A969C7}" srcOrd="0" destOrd="0" presId="urn:microsoft.com/office/officeart/2005/8/layout/orgChart1"/>
    <dgm:cxn modelId="{58988971-2A4C-4032-BFBB-DE9ADE2E694A}" type="presParOf" srcId="{B04EE415-6A97-42D0-A6F5-644ABF6FF9D9}" destId="{CF967BE3-BF30-461D-818F-935B73461E0D}" srcOrd="1" destOrd="0" presId="urn:microsoft.com/office/officeart/2005/8/layout/orgChart1"/>
    <dgm:cxn modelId="{24072391-DC1C-45A0-BC7B-97754F7B3743}" type="presParOf" srcId="{E4014597-BA71-4D58-8F0A-4E6F3E232CEB}" destId="{EB4C96F5-A2E4-4637-9601-0DA7975A99FE}" srcOrd="1" destOrd="0" presId="urn:microsoft.com/office/officeart/2005/8/layout/orgChart1"/>
    <dgm:cxn modelId="{06A6E1BE-9395-4A09-9B37-9056C34E3463}" type="presParOf" srcId="{E4014597-BA71-4D58-8F0A-4E6F3E232CEB}" destId="{A170EC37-1008-41A0-BA48-A757F6A3D1B3}" srcOrd="2" destOrd="0" presId="urn:microsoft.com/office/officeart/2005/8/layout/orgChart1"/>
    <dgm:cxn modelId="{4A1EC208-966E-4B82-BE3D-E6A6E187E051}" type="presParOf" srcId="{0B7C3DB9-756B-4F2A-A30A-9EF6CBAC4C51}" destId="{3B7592DB-126E-42C0-94E2-8636F10D884A}" srcOrd="2" destOrd="0" presId="urn:microsoft.com/office/officeart/2005/8/layout/orgChart1"/>
    <dgm:cxn modelId="{F1D3805B-D802-4B17-875D-856977B9A4C7}" type="presParOf" srcId="{0B7C3DB9-756B-4F2A-A30A-9EF6CBAC4C51}" destId="{6C7D8ED3-2164-4240-A4E4-A0252449CE1D}" srcOrd="3" destOrd="0" presId="urn:microsoft.com/office/officeart/2005/8/layout/orgChart1"/>
    <dgm:cxn modelId="{237A6030-50FB-4426-B3CD-034CB7C7160D}" type="presParOf" srcId="{6C7D8ED3-2164-4240-A4E4-A0252449CE1D}" destId="{9EC3CC24-3F40-45DE-A577-47EAE82D2A71}" srcOrd="0" destOrd="0" presId="urn:microsoft.com/office/officeart/2005/8/layout/orgChart1"/>
    <dgm:cxn modelId="{C2BEE637-6262-46C8-9055-2F269BBCA942}" type="presParOf" srcId="{9EC3CC24-3F40-45DE-A577-47EAE82D2A71}" destId="{48CF1445-3B59-49DB-922E-176CE07DE5F6}" srcOrd="0" destOrd="0" presId="urn:microsoft.com/office/officeart/2005/8/layout/orgChart1"/>
    <dgm:cxn modelId="{C9D01488-64E6-4347-A81A-756572FD3C51}" type="presParOf" srcId="{9EC3CC24-3F40-45DE-A577-47EAE82D2A71}" destId="{342AC12E-A063-4215-97A7-DEBAE2A98135}" srcOrd="1" destOrd="0" presId="urn:microsoft.com/office/officeart/2005/8/layout/orgChart1"/>
    <dgm:cxn modelId="{7BF6B734-4E46-43F4-BBED-082CDA170629}" type="presParOf" srcId="{6C7D8ED3-2164-4240-A4E4-A0252449CE1D}" destId="{DE8D185E-275A-469B-9D09-6A8F811E384B}" srcOrd="1" destOrd="0" presId="urn:microsoft.com/office/officeart/2005/8/layout/orgChart1"/>
    <dgm:cxn modelId="{B1E7293C-D254-483E-9661-7CCE0B8724C8}" type="presParOf" srcId="{6C7D8ED3-2164-4240-A4E4-A0252449CE1D}" destId="{E23968D4-074B-4A94-AE5F-E7E7A13D8A72}" srcOrd="2" destOrd="0" presId="urn:microsoft.com/office/officeart/2005/8/layout/orgChart1"/>
    <dgm:cxn modelId="{8269BCB6-E3E4-412B-BF53-90CC39E316D2}" type="presParOf" srcId="{0B7C3DB9-756B-4F2A-A30A-9EF6CBAC4C51}" destId="{57537497-0602-48A5-A9D2-5B964917931D}" srcOrd="4" destOrd="0" presId="urn:microsoft.com/office/officeart/2005/8/layout/orgChart1"/>
    <dgm:cxn modelId="{B1927DBB-3B17-44E4-9A50-2F9361011395}" type="presParOf" srcId="{0B7C3DB9-756B-4F2A-A30A-9EF6CBAC4C51}" destId="{8B401D8D-0C05-42DA-9635-8B56DD6DA3AD}" srcOrd="5" destOrd="0" presId="urn:microsoft.com/office/officeart/2005/8/layout/orgChart1"/>
    <dgm:cxn modelId="{8ACEA254-D714-4EAA-B9F4-931BAEBF234A}" type="presParOf" srcId="{8B401D8D-0C05-42DA-9635-8B56DD6DA3AD}" destId="{8C9EF2AE-9C06-44A0-A88D-45F3D8BCE73F}" srcOrd="0" destOrd="0" presId="urn:microsoft.com/office/officeart/2005/8/layout/orgChart1"/>
    <dgm:cxn modelId="{E5BCD49B-0B62-4404-BF4F-E69583AA4EF1}" type="presParOf" srcId="{8C9EF2AE-9C06-44A0-A88D-45F3D8BCE73F}" destId="{A07F76A7-6442-4090-AF26-AD357189E31A}" srcOrd="0" destOrd="0" presId="urn:microsoft.com/office/officeart/2005/8/layout/orgChart1"/>
    <dgm:cxn modelId="{B9AA2988-6897-4917-A109-E0267E37B622}" type="presParOf" srcId="{8C9EF2AE-9C06-44A0-A88D-45F3D8BCE73F}" destId="{B6CA56AC-ACDF-40E0-85A5-8AD24527C00F}" srcOrd="1" destOrd="0" presId="urn:microsoft.com/office/officeart/2005/8/layout/orgChart1"/>
    <dgm:cxn modelId="{C32E2639-6964-4591-BE1C-FC9B38B4F04B}" type="presParOf" srcId="{8B401D8D-0C05-42DA-9635-8B56DD6DA3AD}" destId="{0AACD667-7E1B-49B1-8515-8F693CAE05DA}" srcOrd="1" destOrd="0" presId="urn:microsoft.com/office/officeart/2005/8/layout/orgChart1"/>
    <dgm:cxn modelId="{C033BECE-B6B0-441D-834E-2E805D30245C}" type="presParOf" srcId="{8B401D8D-0C05-42DA-9635-8B56DD6DA3AD}" destId="{2BAF9A62-9D67-4B1B-BE97-F8DC2AB0D76D}" srcOrd="2" destOrd="0" presId="urn:microsoft.com/office/officeart/2005/8/layout/orgChart1"/>
    <dgm:cxn modelId="{6B8303DB-E421-4419-8D55-49FB41861ADF}" type="presParOf" srcId="{0B7C3DB9-756B-4F2A-A30A-9EF6CBAC4C51}" destId="{640B1C79-33A0-455C-9418-DBECEC65A548}" srcOrd="6" destOrd="0" presId="urn:microsoft.com/office/officeart/2005/8/layout/orgChart1"/>
    <dgm:cxn modelId="{3906732A-3FDD-4DD7-ACB3-0F41E83133D9}" type="presParOf" srcId="{0B7C3DB9-756B-4F2A-A30A-9EF6CBAC4C51}" destId="{9D5D5DC8-5A8E-4A09-A89A-0EC512285DB1}" srcOrd="7" destOrd="0" presId="urn:microsoft.com/office/officeart/2005/8/layout/orgChart1"/>
    <dgm:cxn modelId="{E6F726FF-DDB9-4477-A9E2-0AE51AB66E21}" type="presParOf" srcId="{9D5D5DC8-5A8E-4A09-A89A-0EC512285DB1}" destId="{1E3AEAAA-1F48-4A82-A278-C1408DFBB471}" srcOrd="0" destOrd="0" presId="urn:microsoft.com/office/officeart/2005/8/layout/orgChart1"/>
    <dgm:cxn modelId="{039B1AF6-0C1D-4CA6-A3E6-6B7EB97B7706}" type="presParOf" srcId="{1E3AEAAA-1F48-4A82-A278-C1408DFBB471}" destId="{78D39D37-5F54-4144-A0A2-BA37B7E4034E}" srcOrd="0" destOrd="0" presId="urn:microsoft.com/office/officeart/2005/8/layout/orgChart1"/>
    <dgm:cxn modelId="{FF96BEF5-2261-4AC3-98AD-9915549359FD}" type="presParOf" srcId="{1E3AEAAA-1F48-4A82-A278-C1408DFBB471}" destId="{0FCF51EA-F52E-4CC8-9A1C-1CEC82B70D2D}" srcOrd="1" destOrd="0" presId="urn:microsoft.com/office/officeart/2005/8/layout/orgChart1"/>
    <dgm:cxn modelId="{A03908C1-4651-42E0-9AE4-B5DEF7DAF13E}" type="presParOf" srcId="{9D5D5DC8-5A8E-4A09-A89A-0EC512285DB1}" destId="{2D8A088E-7803-42DB-8549-4CD45ACA2782}" srcOrd="1" destOrd="0" presId="urn:microsoft.com/office/officeart/2005/8/layout/orgChart1"/>
    <dgm:cxn modelId="{64093311-7B5C-4C41-A451-E95FF760454E}" type="presParOf" srcId="{9D5D5DC8-5A8E-4A09-A89A-0EC512285DB1}" destId="{EEA7CBE2-4F16-4C57-A6C3-A05470D10829}" srcOrd="2" destOrd="0" presId="urn:microsoft.com/office/officeart/2005/8/layout/orgChart1"/>
    <dgm:cxn modelId="{9C92B093-0AEF-4024-834B-4F4DCA7BED7A}" type="presParOf" srcId="{0B7C3DB9-756B-4F2A-A30A-9EF6CBAC4C51}" destId="{19238FA4-8743-4226-B8A1-2AC3120BA5CC}" srcOrd="8" destOrd="0" presId="urn:microsoft.com/office/officeart/2005/8/layout/orgChart1"/>
    <dgm:cxn modelId="{40C9F8CC-261D-4CD2-9D4D-DE678D0E8A07}" type="presParOf" srcId="{0B7C3DB9-756B-4F2A-A30A-9EF6CBAC4C51}" destId="{91CD7ADF-CCBE-4802-A63F-F1A811AD78C0}" srcOrd="9" destOrd="0" presId="urn:microsoft.com/office/officeart/2005/8/layout/orgChart1"/>
    <dgm:cxn modelId="{2999D26D-3CEE-42A4-92CC-70ED7DA83C91}" type="presParOf" srcId="{91CD7ADF-CCBE-4802-A63F-F1A811AD78C0}" destId="{BE93F922-1195-4679-A37D-EB03DDE95ADB}" srcOrd="0" destOrd="0" presId="urn:microsoft.com/office/officeart/2005/8/layout/orgChart1"/>
    <dgm:cxn modelId="{A4CD6104-8069-4955-BBCC-B0738124404D}" type="presParOf" srcId="{BE93F922-1195-4679-A37D-EB03DDE95ADB}" destId="{89596DF6-BC2D-4920-82F2-D75834D506A6}" srcOrd="0" destOrd="0" presId="urn:microsoft.com/office/officeart/2005/8/layout/orgChart1"/>
    <dgm:cxn modelId="{D7300AFD-6319-4E4C-BCB5-E2067C268EF6}" type="presParOf" srcId="{BE93F922-1195-4679-A37D-EB03DDE95ADB}" destId="{119A80C4-27C2-433D-9D81-686D3BE4333A}" srcOrd="1" destOrd="0" presId="urn:microsoft.com/office/officeart/2005/8/layout/orgChart1"/>
    <dgm:cxn modelId="{310140E8-0077-4800-87A4-1A7AE9EEDE99}" type="presParOf" srcId="{91CD7ADF-CCBE-4802-A63F-F1A811AD78C0}" destId="{0C5CD70E-8A8C-4966-982E-5CD0CBE8CC3E}" srcOrd="1" destOrd="0" presId="urn:microsoft.com/office/officeart/2005/8/layout/orgChart1"/>
    <dgm:cxn modelId="{F17BF1D4-17E8-4DD0-B43E-9A3A9379F1CB}" type="presParOf" srcId="{91CD7ADF-CCBE-4802-A63F-F1A811AD78C0}" destId="{140371E6-D147-4127-8684-FD58C539E072}" srcOrd="2" destOrd="0" presId="urn:microsoft.com/office/officeart/2005/8/layout/orgChart1"/>
    <dgm:cxn modelId="{E254A7B6-A539-47EE-BE6E-6930769B0E6A}" type="presParOf" srcId="{A20A174C-F16F-463F-ACFC-40A27FB521A4}" destId="{E37DE7E8-3F43-4C18-A9AD-2EAAAF1DB523}" srcOrd="2" destOrd="0" presId="urn:microsoft.com/office/officeart/2005/8/layout/orgChart1"/>
    <dgm:cxn modelId="{00CB93D4-FA42-41FD-A503-8BCECF1A00F9}" type="presParOf" srcId="{8257B141-936D-46CB-8417-F99AAEC9FD51}" destId="{B631B35C-7585-4AF6-B018-1EDBBF9A2F22}"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8D455B-2DE7-4A64-8439-8E789D6877BC}">
      <dsp:nvSpPr>
        <dsp:cNvPr id="0" name=""/>
        <dsp:cNvSpPr/>
      </dsp:nvSpPr>
      <dsp:spPr>
        <a:xfrm>
          <a:off x="5154" y="247749"/>
          <a:ext cx="1597947" cy="1903895"/>
        </a:xfrm>
        <a:prstGeom prst="roundRect">
          <a:avLst>
            <a:gd name="adj" fmla="val 10000"/>
          </a:avLst>
        </a:prstGeom>
        <a:gradFill rotWithShape="0">
          <a:gsLst>
            <a:gs pos="0">
              <a:schemeClr val="accent1">
                <a:shade val="50000"/>
                <a:hueOff val="0"/>
                <a:satOff val="0"/>
                <a:lumOff val="0"/>
                <a:alphaOff val="0"/>
                <a:satMod val="103000"/>
                <a:lumMod val="102000"/>
                <a:tint val="94000"/>
              </a:schemeClr>
            </a:gs>
            <a:gs pos="50000">
              <a:schemeClr val="accent1">
                <a:shade val="50000"/>
                <a:hueOff val="0"/>
                <a:satOff val="0"/>
                <a:lumOff val="0"/>
                <a:alphaOff val="0"/>
                <a:satMod val="110000"/>
                <a:lumMod val="100000"/>
                <a:shade val="100000"/>
              </a:schemeClr>
            </a:gs>
            <a:gs pos="100000">
              <a:schemeClr val="accent1">
                <a:shade val="5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cs typeface="Alexandria"/>
            </a:rPr>
            <a:t>تحديد إطار العينة</a:t>
          </a:r>
          <a:endParaRPr lang="en-US" sz="2800" b="1" kern="1200" dirty="0">
            <a:cs typeface="Alexandria"/>
          </a:endParaRPr>
        </a:p>
      </dsp:txBody>
      <dsp:txXfrm>
        <a:off x="51956" y="294551"/>
        <a:ext cx="1504343" cy="1810291"/>
      </dsp:txXfrm>
    </dsp:sp>
    <dsp:sp modelId="{83042C95-DF1B-48F6-B8AF-5CCA3803D83D}">
      <dsp:nvSpPr>
        <dsp:cNvPr id="0" name=""/>
        <dsp:cNvSpPr/>
      </dsp:nvSpPr>
      <dsp:spPr>
        <a:xfrm>
          <a:off x="1762897" y="1001551"/>
          <a:ext cx="338764" cy="396291"/>
        </a:xfrm>
        <a:prstGeom prst="rightArrow">
          <a:avLst>
            <a:gd name="adj1" fmla="val 60000"/>
            <a:gd name="adj2" fmla="val 50000"/>
          </a:avLst>
        </a:prstGeom>
        <a:gradFill rotWithShape="0">
          <a:gsLst>
            <a:gs pos="0">
              <a:schemeClr val="accent1">
                <a:shade val="90000"/>
                <a:hueOff val="0"/>
                <a:satOff val="0"/>
                <a:lumOff val="0"/>
                <a:alphaOff val="0"/>
                <a:satMod val="103000"/>
                <a:lumMod val="102000"/>
                <a:tint val="94000"/>
              </a:schemeClr>
            </a:gs>
            <a:gs pos="50000">
              <a:schemeClr val="accent1">
                <a:shade val="90000"/>
                <a:hueOff val="0"/>
                <a:satOff val="0"/>
                <a:lumOff val="0"/>
                <a:alphaOff val="0"/>
                <a:satMod val="110000"/>
                <a:lumMod val="100000"/>
                <a:shade val="100000"/>
              </a:schemeClr>
            </a:gs>
            <a:gs pos="100000">
              <a:schemeClr val="accent1">
                <a:shade val="9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1762897" y="1080809"/>
        <a:ext cx="237135" cy="237775"/>
      </dsp:txXfrm>
    </dsp:sp>
    <dsp:sp modelId="{4FE041EA-94DF-4219-AC67-FBD29B16B3EC}">
      <dsp:nvSpPr>
        <dsp:cNvPr id="0" name=""/>
        <dsp:cNvSpPr/>
      </dsp:nvSpPr>
      <dsp:spPr>
        <a:xfrm>
          <a:off x="2242281" y="202781"/>
          <a:ext cx="1597947" cy="1993830"/>
        </a:xfrm>
        <a:prstGeom prst="roundRect">
          <a:avLst>
            <a:gd name="adj" fmla="val 10000"/>
          </a:avLst>
        </a:prstGeom>
        <a:gradFill rotWithShape="0">
          <a:gsLst>
            <a:gs pos="0">
              <a:schemeClr val="accent1">
                <a:shade val="50000"/>
                <a:hueOff val="160997"/>
                <a:satOff val="-3921"/>
                <a:lumOff val="17158"/>
                <a:alphaOff val="0"/>
                <a:satMod val="103000"/>
                <a:lumMod val="102000"/>
                <a:tint val="94000"/>
              </a:schemeClr>
            </a:gs>
            <a:gs pos="50000">
              <a:schemeClr val="accent1">
                <a:shade val="50000"/>
                <a:hueOff val="160997"/>
                <a:satOff val="-3921"/>
                <a:lumOff val="17158"/>
                <a:alphaOff val="0"/>
                <a:satMod val="110000"/>
                <a:lumMod val="100000"/>
                <a:shade val="100000"/>
              </a:schemeClr>
            </a:gs>
            <a:gs pos="100000">
              <a:schemeClr val="accent1">
                <a:shade val="50000"/>
                <a:hueOff val="160997"/>
                <a:satOff val="-3921"/>
                <a:lumOff val="1715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b="1" kern="1200" dirty="0">
              <a:solidFill>
                <a:prstClr val="white"/>
              </a:solidFill>
              <a:latin typeface="Calibri"/>
              <a:ea typeface="+mn-ea"/>
              <a:cs typeface="Alexandria"/>
            </a:rPr>
            <a:t>تحديد نوع العينة (احتمالية أو غير احتمالية)</a:t>
          </a:r>
          <a:endParaRPr lang="en-US" sz="2200" b="1" kern="1200" dirty="0">
            <a:solidFill>
              <a:prstClr val="white"/>
            </a:solidFill>
            <a:latin typeface="Calibri"/>
            <a:ea typeface="+mn-ea"/>
            <a:cs typeface="Alexandria"/>
          </a:endParaRPr>
        </a:p>
      </dsp:txBody>
      <dsp:txXfrm>
        <a:off x="2289083" y="249583"/>
        <a:ext cx="1504343" cy="1900226"/>
      </dsp:txXfrm>
    </dsp:sp>
    <dsp:sp modelId="{2E27495C-430B-4249-9959-8429A3F3BF88}">
      <dsp:nvSpPr>
        <dsp:cNvPr id="0" name=""/>
        <dsp:cNvSpPr/>
      </dsp:nvSpPr>
      <dsp:spPr>
        <a:xfrm>
          <a:off x="4000024" y="1001551"/>
          <a:ext cx="338764" cy="396291"/>
        </a:xfrm>
        <a:prstGeom prst="rightArrow">
          <a:avLst>
            <a:gd name="adj1" fmla="val 60000"/>
            <a:gd name="adj2" fmla="val 50000"/>
          </a:avLst>
        </a:prstGeom>
        <a:gradFill rotWithShape="0">
          <a:gsLst>
            <a:gs pos="0">
              <a:schemeClr val="accent1">
                <a:shade val="90000"/>
                <a:hueOff val="207713"/>
                <a:satOff val="-4436"/>
                <a:lumOff val="16555"/>
                <a:alphaOff val="0"/>
                <a:satMod val="103000"/>
                <a:lumMod val="102000"/>
                <a:tint val="94000"/>
              </a:schemeClr>
            </a:gs>
            <a:gs pos="50000">
              <a:schemeClr val="accent1">
                <a:shade val="90000"/>
                <a:hueOff val="207713"/>
                <a:satOff val="-4436"/>
                <a:lumOff val="16555"/>
                <a:alphaOff val="0"/>
                <a:satMod val="110000"/>
                <a:lumMod val="100000"/>
                <a:shade val="100000"/>
              </a:schemeClr>
            </a:gs>
            <a:gs pos="100000">
              <a:schemeClr val="accent1">
                <a:shade val="90000"/>
                <a:hueOff val="207713"/>
                <a:satOff val="-4436"/>
                <a:lumOff val="16555"/>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4000024" y="1080809"/>
        <a:ext cx="237135" cy="237775"/>
      </dsp:txXfrm>
    </dsp:sp>
    <dsp:sp modelId="{42454D93-1853-463A-B73F-A74B77086643}">
      <dsp:nvSpPr>
        <dsp:cNvPr id="0" name=""/>
        <dsp:cNvSpPr/>
      </dsp:nvSpPr>
      <dsp:spPr>
        <a:xfrm>
          <a:off x="4479408" y="247894"/>
          <a:ext cx="1597947" cy="1903605"/>
        </a:xfrm>
        <a:prstGeom prst="roundRect">
          <a:avLst>
            <a:gd name="adj" fmla="val 10000"/>
          </a:avLst>
        </a:prstGeom>
        <a:gradFill rotWithShape="0">
          <a:gsLst>
            <a:gs pos="0">
              <a:schemeClr val="accent1">
                <a:shade val="50000"/>
                <a:hueOff val="321995"/>
                <a:satOff val="-7842"/>
                <a:lumOff val="34317"/>
                <a:alphaOff val="0"/>
                <a:satMod val="103000"/>
                <a:lumMod val="102000"/>
                <a:tint val="94000"/>
              </a:schemeClr>
            </a:gs>
            <a:gs pos="50000">
              <a:schemeClr val="accent1">
                <a:shade val="50000"/>
                <a:hueOff val="321995"/>
                <a:satOff val="-7842"/>
                <a:lumOff val="34317"/>
                <a:alphaOff val="0"/>
                <a:satMod val="110000"/>
                <a:lumMod val="100000"/>
                <a:shade val="100000"/>
              </a:schemeClr>
            </a:gs>
            <a:gs pos="100000">
              <a:schemeClr val="accent1">
                <a:shade val="50000"/>
                <a:hueOff val="321995"/>
                <a:satOff val="-7842"/>
                <a:lumOff val="3431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تحديد إجراءات سحب العينة </a:t>
          </a:r>
          <a:endParaRPr lang="en-US" sz="2500" b="1" kern="1200" dirty="0">
            <a:solidFill>
              <a:prstClr val="white"/>
            </a:solidFill>
            <a:latin typeface="Calibri"/>
            <a:ea typeface="+mn-ea"/>
            <a:cs typeface="Alexandria"/>
          </a:endParaRPr>
        </a:p>
      </dsp:txBody>
      <dsp:txXfrm>
        <a:off x="4526210" y="294696"/>
        <a:ext cx="1504343" cy="1810001"/>
      </dsp:txXfrm>
    </dsp:sp>
    <dsp:sp modelId="{140744D2-8D8C-4C17-AFF3-4C9EBB5CB905}">
      <dsp:nvSpPr>
        <dsp:cNvPr id="0" name=""/>
        <dsp:cNvSpPr/>
      </dsp:nvSpPr>
      <dsp:spPr>
        <a:xfrm>
          <a:off x="6237151" y="1001551"/>
          <a:ext cx="338764" cy="396291"/>
        </a:xfrm>
        <a:prstGeom prst="rightArrow">
          <a:avLst>
            <a:gd name="adj1" fmla="val 60000"/>
            <a:gd name="adj2" fmla="val 50000"/>
          </a:avLst>
        </a:prstGeom>
        <a:gradFill rotWithShape="0">
          <a:gsLst>
            <a:gs pos="0">
              <a:schemeClr val="accent1">
                <a:shade val="90000"/>
                <a:hueOff val="415426"/>
                <a:satOff val="-8871"/>
                <a:lumOff val="33109"/>
                <a:alphaOff val="0"/>
                <a:satMod val="103000"/>
                <a:lumMod val="102000"/>
                <a:tint val="94000"/>
              </a:schemeClr>
            </a:gs>
            <a:gs pos="50000">
              <a:schemeClr val="accent1">
                <a:shade val="90000"/>
                <a:hueOff val="415426"/>
                <a:satOff val="-8871"/>
                <a:lumOff val="33109"/>
                <a:alphaOff val="0"/>
                <a:satMod val="110000"/>
                <a:lumMod val="100000"/>
                <a:shade val="100000"/>
              </a:schemeClr>
            </a:gs>
            <a:gs pos="100000">
              <a:schemeClr val="accent1">
                <a:shade val="90000"/>
                <a:hueOff val="415426"/>
                <a:satOff val="-8871"/>
                <a:lumOff val="33109"/>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6237151" y="1080809"/>
        <a:ext cx="237135" cy="237775"/>
      </dsp:txXfrm>
    </dsp:sp>
    <dsp:sp modelId="{94C134A0-E724-48D3-BF21-F15766D079B8}">
      <dsp:nvSpPr>
        <dsp:cNvPr id="0" name=""/>
        <dsp:cNvSpPr/>
      </dsp:nvSpPr>
      <dsp:spPr>
        <a:xfrm>
          <a:off x="6716535" y="217908"/>
          <a:ext cx="1597947" cy="1963576"/>
        </a:xfrm>
        <a:prstGeom prst="roundRect">
          <a:avLst>
            <a:gd name="adj" fmla="val 10000"/>
          </a:avLst>
        </a:prstGeom>
        <a:gradFill rotWithShape="0">
          <a:gsLst>
            <a:gs pos="0">
              <a:schemeClr val="accent1">
                <a:shade val="50000"/>
                <a:hueOff val="321995"/>
                <a:satOff val="-7842"/>
                <a:lumOff val="34317"/>
                <a:alphaOff val="0"/>
                <a:satMod val="103000"/>
                <a:lumMod val="102000"/>
                <a:tint val="94000"/>
              </a:schemeClr>
            </a:gs>
            <a:gs pos="50000">
              <a:schemeClr val="accent1">
                <a:shade val="50000"/>
                <a:hueOff val="321995"/>
                <a:satOff val="-7842"/>
                <a:lumOff val="34317"/>
                <a:alphaOff val="0"/>
                <a:satMod val="110000"/>
                <a:lumMod val="100000"/>
                <a:shade val="100000"/>
              </a:schemeClr>
            </a:gs>
            <a:gs pos="100000">
              <a:schemeClr val="accent1">
                <a:shade val="50000"/>
                <a:hueOff val="321995"/>
                <a:satOff val="-7842"/>
                <a:lumOff val="3431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تحديد حجم العينة </a:t>
          </a:r>
          <a:endParaRPr lang="en-US" sz="2500" b="1" kern="1200" dirty="0">
            <a:solidFill>
              <a:prstClr val="white"/>
            </a:solidFill>
            <a:latin typeface="Calibri"/>
            <a:ea typeface="+mn-ea"/>
            <a:cs typeface="Alexandria"/>
          </a:endParaRPr>
        </a:p>
      </dsp:txBody>
      <dsp:txXfrm>
        <a:off x="6763337" y="264710"/>
        <a:ext cx="1504343" cy="1869972"/>
      </dsp:txXfrm>
    </dsp:sp>
    <dsp:sp modelId="{7833F810-22DE-4F14-AA3A-E7B6636E9687}">
      <dsp:nvSpPr>
        <dsp:cNvPr id="0" name=""/>
        <dsp:cNvSpPr/>
      </dsp:nvSpPr>
      <dsp:spPr>
        <a:xfrm>
          <a:off x="8474278" y="1001551"/>
          <a:ext cx="338764" cy="396291"/>
        </a:xfrm>
        <a:prstGeom prst="rightArrow">
          <a:avLst>
            <a:gd name="adj1" fmla="val 60000"/>
            <a:gd name="adj2" fmla="val 50000"/>
          </a:avLst>
        </a:prstGeom>
        <a:gradFill rotWithShape="0">
          <a:gsLst>
            <a:gs pos="0">
              <a:schemeClr val="accent1">
                <a:shade val="90000"/>
                <a:hueOff val="207713"/>
                <a:satOff val="-4436"/>
                <a:lumOff val="16555"/>
                <a:alphaOff val="0"/>
                <a:satMod val="103000"/>
                <a:lumMod val="102000"/>
                <a:tint val="94000"/>
              </a:schemeClr>
            </a:gs>
            <a:gs pos="50000">
              <a:schemeClr val="accent1">
                <a:shade val="90000"/>
                <a:hueOff val="207713"/>
                <a:satOff val="-4436"/>
                <a:lumOff val="16555"/>
                <a:alphaOff val="0"/>
                <a:satMod val="110000"/>
                <a:lumMod val="100000"/>
                <a:shade val="100000"/>
              </a:schemeClr>
            </a:gs>
            <a:gs pos="100000">
              <a:schemeClr val="accent1">
                <a:shade val="90000"/>
                <a:hueOff val="207713"/>
                <a:satOff val="-4436"/>
                <a:lumOff val="16555"/>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8474278" y="1080809"/>
        <a:ext cx="237135" cy="237775"/>
      </dsp:txXfrm>
    </dsp:sp>
    <dsp:sp modelId="{E8F9748C-000D-41D3-AD28-E5DFF338170B}">
      <dsp:nvSpPr>
        <dsp:cNvPr id="0" name=""/>
        <dsp:cNvSpPr/>
      </dsp:nvSpPr>
      <dsp:spPr>
        <a:xfrm>
          <a:off x="8953662" y="217908"/>
          <a:ext cx="1597947" cy="1963576"/>
        </a:xfrm>
        <a:prstGeom prst="roundRect">
          <a:avLst>
            <a:gd name="adj" fmla="val 10000"/>
          </a:avLst>
        </a:prstGeom>
        <a:gradFill rotWithShape="0">
          <a:gsLst>
            <a:gs pos="0">
              <a:schemeClr val="accent1">
                <a:shade val="50000"/>
                <a:hueOff val="160997"/>
                <a:satOff val="-3921"/>
                <a:lumOff val="17158"/>
                <a:alphaOff val="0"/>
                <a:satMod val="103000"/>
                <a:lumMod val="102000"/>
                <a:tint val="94000"/>
              </a:schemeClr>
            </a:gs>
            <a:gs pos="50000">
              <a:schemeClr val="accent1">
                <a:shade val="50000"/>
                <a:hueOff val="160997"/>
                <a:satOff val="-3921"/>
                <a:lumOff val="17158"/>
                <a:alphaOff val="0"/>
                <a:satMod val="110000"/>
                <a:lumMod val="100000"/>
                <a:shade val="100000"/>
              </a:schemeClr>
            </a:gs>
            <a:gs pos="100000">
              <a:schemeClr val="accent1">
                <a:shade val="50000"/>
                <a:hueOff val="160997"/>
                <a:satOff val="-3921"/>
                <a:lumOff val="1715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اختيار مفردات العينة</a:t>
          </a:r>
          <a:endParaRPr lang="en-US" sz="2500" b="1" kern="1200" dirty="0">
            <a:solidFill>
              <a:prstClr val="white"/>
            </a:solidFill>
            <a:latin typeface="Calibri"/>
            <a:ea typeface="+mn-ea"/>
            <a:cs typeface="Alexandria"/>
          </a:endParaRPr>
        </a:p>
      </dsp:txBody>
      <dsp:txXfrm>
        <a:off x="9000464" y="264710"/>
        <a:ext cx="1504343" cy="18699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238FA4-8743-4226-B8A1-2AC3120BA5CC}">
      <dsp:nvSpPr>
        <dsp:cNvPr id="0" name=""/>
        <dsp:cNvSpPr/>
      </dsp:nvSpPr>
      <dsp:spPr>
        <a:xfrm>
          <a:off x="5453498" y="1164045"/>
          <a:ext cx="3517752" cy="2857439"/>
        </a:xfrm>
        <a:custGeom>
          <a:avLst/>
          <a:gdLst/>
          <a:ahLst/>
          <a:cxnLst/>
          <a:rect l="0" t="0" r="0" b="0"/>
          <a:pathLst>
            <a:path>
              <a:moveTo>
                <a:pt x="0" y="0"/>
              </a:moveTo>
              <a:lnTo>
                <a:pt x="0" y="2857439"/>
              </a:lnTo>
              <a:lnTo>
                <a:pt x="3517752" y="2857439"/>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40B1C79-33A0-455C-9418-DBECEC65A548}">
      <dsp:nvSpPr>
        <dsp:cNvPr id="0" name=""/>
        <dsp:cNvSpPr/>
      </dsp:nvSpPr>
      <dsp:spPr>
        <a:xfrm>
          <a:off x="5453498" y="1164045"/>
          <a:ext cx="2750589" cy="2207174"/>
        </a:xfrm>
        <a:custGeom>
          <a:avLst/>
          <a:gdLst/>
          <a:ahLst/>
          <a:cxnLst/>
          <a:rect l="0" t="0" r="0" b="0"/>
          <a:pathLst>
            <a:path>
              <a:moveTo>
                <a:pt x="0" y="0"/>
              </a:moveTo>
              <a:lnTo>
                <a:pt x="0" y="2207174"/>
              </a:lnTo>
              <a:lnTo>
                <a:pt x="2750589" y="2207174"/>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7537497-0602-48A5-A9D2-5B964917931D}">
      <dsp:nvSpPr>
        <dsp:cNvPr id="0" name=""/>
        <dsp:cNvSpPr/>
      </dsp:nvSpPr>
      <dsp:spPr>
        <a:xfrm>
          <a:off x="5453498" y="1164045"/>
          <a:ext cx="2238077" cy="1662242"/>
        </a:xfrm>
        <a:custGeom>
          <a:avLst/>
          <a:gdLst/>
          <a:ahLst/>
          <a:cxnLst/>
          <a:rect l="0" t="0" r="0" b="0"/>
          <a:pathLst>
            <a:path>
              <a:moveTo>
                <a:pt x="0" y="0"/>
              </a:moveTo>
              <a:lnTo>
                <a:pt x="0" y="1662242"/>
              </a:lnTo>
              <a:lnTo>
                <a:pt x="2238077" y="1662242"/>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B7592DB-126E-42C0-94E2-8636F10D884A}">
      <dsp:nvSpPr>
        <dsp:cNvPr id="0" name=""/>
        <dsp:cNvSpPr/>
      </dsp:nvSpPr>
      <dsp:spPr>
        <a:xfrm>
          <a:off x="5453498" y="1164045"/>
          <a:ext cx="1714845" cy="904133"/>
        </a:xfrm>
        <a:custGeom>
          <a:avLst/>
          <a:gdLst/>
          <a:ahLst/>
          <a:cxnLst/>
          <a:rect l="0" t="0" r="0" b="0"/>
          <a:pathLst>
            <a:path>
              <a:moveTo>
                <a:pt x="0" y="0"/>
              </a:moveTo>
              <a:lnTo>
                <a:pt x="0" y="904133"/>
              </a:lnTo>
              <a:lnTo>
                <a:pt x="1714845" y="904133"/>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F3246EA2-06CA-4E27-8F01-329C0101CACF}">
      <dsp:nvSpPr>
        <dsp:cNvPr id="0" name=""/>
        <dsp:cNvSpPr/>
      </dsp:nvSpPr>
      <dsp:spPr>
        <a:xfrm>
          <a:off x="5453498" y="1164045"/>
          <a:ext cx="1149144" cy="242422"/>
        </a:xfrm>
        <a:custGeom>
          <a:avLst/>
          <a:gdLst/>
          <a:ahLst/>
          <a:cxnLst/>
          <a:rect l="0" t="0" r="0" b="0"/>
          <a:pathLst>
            <a:path>
              <a:moveTo>
                <a:pt x="0" y="0"/>
              </a:moveTo>
              <a:lnTo>
                <a:pt x="0" y="242422"/>
              </a:lnTo>
              <a:lnTo>
                <a:pt x="1149144" y="242422"/>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FC6C0138-3F6C-4A7D-94F5-132D35D1955B}">
      <dsp:nvSpPr>
        <dsp:cNvPr id="0" name=""/>
        <dsp:cNvSpPr/>
      </dsp:nvSpPr>
      <dsp:spPr>
        <a:xfrm>
          <a:off x="5123886" y="537354"/>
          <a:ext cx="827264" cy="146379"/>
        </a:xfrm>
        <a:custGeom>
          <a:avLst/>
          <a:gdLst/>
          <a:ahLst/>
          <a:cxnLst/>
          <a:rect l="0" t="0" r="0" b="0"/>
          <a:pathLst>
            <a:path>
              <a:moveTo>
                <a:pt x="0" y="0"/>
              </a:moveTo>
              <a:lnTo>
                <a:pt x="0" y="45514"/>
              </a:lnTo>
              <a:lnTo>
                <a:pt x="827264" y="45514"/>
              </a:lnTo>
              <a:lnTo>
                <a:pt x="827264" y="146379"/>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7D82B0C-DEC4-49E2-A714-DE6CBCCA5E0D}">
      <dsp:nvSpPr>
        <dsp:cNvPr id="0" name=""/>
        <dsp:cNvSpPr/>
      </dsp:nvSpPr>
      <dsp:spPr>
        <a:xfrm>
          <a:off x="2371311" y="1164045"/>
          <a:ext cx="1092497" cy="2440361"/>
        </a:xfrm>
        <a:custGeom>
          <a:avLst/>
          <a:gdLst/>
          <a:ahLst/>
          <a:cxnLst/>
          <a:rect l="0" t="0" r="0" b="0"/>
          <a:pathLst>
            <a:path>
              <a:moveTo>
                <a:pt x="1092497" y="0"/>
              </a:moveTo>
              <a:lnTo>
                <a:pt x="1092497" y="2440361"/>
              </a:lnTo>
              <a:lnTo>
                <a:pt x="0" y="2440361"/>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005621F-5F2C-4837-B0F2-59FBF8BE948E}">
      <dsp:nvSpPr>
        <dsp:cNvPr id="0" name=""/>
        <dsp:cNvSpPr/>
      </dsp:nvSpPr>
      <dsp:spPr>
        <a:xfrm>
          <a:off x="2071318" y="1164045"/>
          <a:ext cx="1392490" cy="1737267"/>
        </a:xfrm>
        <a:custGeom>
          <a:avLst/>
          <a:gdLst/>
          <a:ahLst/>
          <a:cxnLst/>
          <a:rect l="0" t="0" r="0" b="0"/>
          <a:pathLst>
            <a:path>
              <a:moveTo>
                <a:pt x="1392490" y="0"/>
              </a:moveTo>
              <a:lnTo>
                <a:pt x="1392490" y="1737267"/>
              </a:lnTo>
              <a:lnTo>
                <a:pt x="0" y="1737267"/>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FDC02BF-3244-48C3-8952-D55EA0C8F82C}">
      <dsp:nvSpPr>
        <dsp:cNvPr id="0" name=""/>
        <dsp:cNvSpPr/>
      </dsp:nvSpPr>
      <dsp:spPr>
        <a:xfrm>
          <a:off x="2441734" y="1164045"/>
          <a:ext cx="1022074" cy="1123928"/>
        </a:xfrm>
        <a:custGeom>
          <a:avLst/>
          <a:gdLst/>
          <a:ahLst/>
          <a:cxnLst/>
          <a:rect l="0" t="0" r="0" b="0"/>
          <a:pathLst>
            <a:path>
              <a:moveTo>
                <a:pt x="1022074" y="0"/>
              </a:moveTo>
              <a:lnTo>
                <a:pt x="1022074" y="1123928"/>
              </a:lnTo>
              <a:lnTo>
                <a:pt x="0" y="1123928"/>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E8BA7AE-0010-4B06-9405-2230B9580E9B}">
      <dsp:nvSpPr>
        <dsp:cNvPr id="0" name=""/>
        <dsp:cNvSpPr/>
      </dsp:nvSpPr>
      <dsp:spPr>
        <a:xfrm>
          <a:off x="3348773" y="1164045"/>
          <a:ext cx="115035" cy="378562"/>
        </a:xfrm>
        <a:custGeom>
          <a:avLst/>
          <a:gdLst/>
          <a:ahLst/>
          <a:cxnLst/>
          <a:rect l="0" t="0" r="0" b="0"/>
          <a:pathLst>
            <a:path>
              <a:moveTo>
                <a:pt x="115035" y="0"/>
              </a:moveTo>
              <a:lnTo>
                <a:pt x="115035" y="378562"/>
              </a:lnTo>
              <a:lnTo>
                <a:pt x="0" y="378562"/>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5FEDB4F-5974-4926-99E8-AD96E9346168}">
      <dsp:nvSpPr>
        <dsp:cNvPr id="0" name=""/>
        <dsp:cNvSpPr/>
      </dsp:nvSpPr>
      <dsp:spPr>
        <a:xfrm>
          <a:off x="4086880" y="537354"/>
          <a:ext cx="1037006" cy="146379"/>
        </a:xfrm>
        <a:custGeom>
          <a:avLst/>
          <a:gdLst/>
          <a:ahLst/>
          <a:cxnLst/>
          <a:rect l="0" t="0" r="0" b="0"/>
          <a:pathLst>
            <a:path>
              <a:moveTo>
                <a:pt x="1037006" y="0"/>
              </a:moveTo>
              <a:lnTo>
                <a:pt x="1037006" y="45514"/>
              </a:lnTo>
              <a:lnTo>
                <a:pt x="0" y="45514"/>
              </a:lnTo>
              <a:lnTo>
                <a:pt x="0" y="146379"/>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C73FE31-ED8E-4DFE-BACD-8AE9389897DE}">
      <dsp:nvSpPr>
        <dsp:cNvPr id="0" name=""/>
        <dsp:cNvSpPr/>
      </dsp:nvSpPr>
      <dsp:spPr>
        <a:xfrm>
          <a:off x="3720436" y="57042"/>
          <a:ext cx="2806901" cy="48031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Alexandria"/>
            </a:rPr>
            <a:t>أنواع العينات</a:t>
          </a:r>
          <a:endParaRPr lang="en-US" sz="1800" b="1" kern="1200" dirty="0">
            <a:cs typeface="Alexandria"/>
          </a:endParaRPr>
        </a:p>
      </dsp:txBody>
      <dsp:txXfrm>
        <a:off x="3720436" y="57042"/>
        <a:ext cx="2806901" cy="480311"/>
      </dsp:txXfrm>
    </dsp:sp>
    <dsp:sp modelId="{72B69041-21F4-42BC-8D43-586163FAB83F}">
      <dsp:nvSpPr>
        <dsp:cNvPr id="0" name=""/>
        <dsp:cNvSpPr/>
      </dsp:nvSpPr>
      <dsp:spPr>
        <a:xfrm>
          <a:off x="3308040" y="683733"/>
          <a:ext cx="1557678" cy="480311"/>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Alexandria"/>
            </a:rPr>
            <a:t>غير احتمالية</a:t>
          </a:r>
          <a:endParaRPr lang="en-US" sz="1800" b="1" kern="1200" dirty="0">
            <a:cs typeface="Alexandria"/>
          </a:endParaRPr>
        </a:p>
      </dsp:txBody>
      <dsp:txXfrm>
        <a:off x="3308040" y="683733"/>
        <a:ext cx="1557678" cy="480311"/>
      </dsp:txXfrm>
    </dsp:sp>
    <dsp:sp modelId="{1D7168D2-69EF-4DA9-8BB7-96CD21D56A48}">
      <dsp:nvSpPr>
        <dsp:cNvPr id="0" name=""/>
        <dsp:cNvSpPr/>
      </dsp:nvSpPr>
      <dsp:spPr>
        <a:xfrm>
          <a:off x="2063691" y="1302451"/>
          <a:ext cx="1285082"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Alexandria"/>
            </a:rPr>
            <a:t>المتاحة</a:t>
          </a:r>
          <a:endParaRPr lang="en-US" sz="1800" b="1" kern="1200" dirty="0">
            <a:cs typeface="Alexandria"/>
          </a:endParaRPr>
        </a:p>
      </dsp:txBody>
      <dsp:txXfrm>
        <a:off x="2063691" y="1302451"/>
        <a:ext cx="1285082" cy="480311"/>
      </dsp:txXfrm>
    </dsp:sp>
    <dsp:sp modelId="{526C21A2-D8ED-4BD7-8130-1D4A963354AC}">
      <dsp:nvSpPr>
        <dsp:cNvPr id="0" name=""/>
        <dsp:cNvSpPr/>
      </dsp:nvSpPr>
      <dsp:spPr>
        <a:xfrm>
          <a:off x="1481111" y="2047818"/>
          <a:ext cx="960622"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Alexandria"/>
            </a:rPr>
            <a:t>العمدية</a:t>
          </a:r>
          <a:endParaRPr lang="en-US" sz="1800" b="1" kern="1200" dirty="0">
            <a:cs typeface="Alexandria"/>
          </a:endParaRPr>
        </a:p>
      </dsp:txBody>
      <dsp:txXfrm>
        <a:off x="1481111" y="2047818"/>
        <a:ext cx="960622" cy="480311"/>
      </dsp:txXfrm>
    </dsp:sp>
    <dsp:sp modelId="{6E5F58CF-CCAD-4F6D-939C-BCA41AE69F8F}">
      <dsp:nvSpPr>
        <dsp:cNvPr id="0" name=""/>
        <dsp:cNvSpPr/>
      </dsp:nvSpPr>
      <dsp:spPr>
        <a:xfrm>
          <a:off x="1110695" y="2661156"/>
          <a:ext cx="960622"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t>الحصصية</a:t>
          </a:r>
          <a:endParaRPr lang="en-US" sz="1800" b="1" kern="1200" dirty="0"/>
        </a:p>
      </dsp:txBody>
      <dsp:txXfrm>
        <a:off x="1110695" y="2661156"/>
        <a:ext cx="960622" cy="480311"/>
      </dsp:txXfrm>
    </dsp:sp>
    <dsp:sp modelId="{EE431BC7-B830-470B-96E3-73FB78AE591F}">
      <dsp:nvSpPr>
        <dsp:cNvPr id="0" name=""/>
        <dsp:cNvSpPr/>
      </dsp:nvSpPr>
      <dsp:spPr>
        <a:xfrm>
          <a:off x="630384" y="3364250"/>
          <a:ext cx="1740927"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Alexandria"/>
            </a:rPr>
            <a:t>كرة الثلج</a:t>
          </a:r>
          <a:endParaRPr lang="en-US" sz="1800" b="1" kern="1200" dirty="0">
            <a:cs typeface="Alexandria"/>
          </a:endParaRPr>
        </a:p>
      </dsp:txBody>
      <dsp:txXfrm>
        <a:off x="630384" y="3364250"/>
        <a:ext cx="1740927" cy="480311"/>
      </dsp:txXfrm>
    </dsp:sp>
    <dsp:sp modelId="{6FBB496E-C0EC-4241-9896-F8D193856714}">
      <dsp:nvSpPr>
        <dsp:cNvPr id="0" name=""/>
        <dsp:cNvSpPr/>
      </dsp:nvSpPr>
      <dsp:spPr>
        <a:xfrm>
          <a:off x="5329085" y="683733"/>
          <a:ext cx="1244131" cy="480311"/>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Alexandria"/>
            </a:rPr>
            <a:t>احتمالية</a:t>
          </a:r>
          <a:endParaRPr lang="en-US" sz="1800" b="1" kern="1200" dirty="0">
            <a:cs typeface="Alexandria"/>
          </a:endParaRPr>
        </a:p>
      </dsp:txBody>
      <dsp:txXfrm>
        <a:off x="5329085" y="683733"/>
        <a:ext cx="1244131" cy="480311"/>
      </dsp:txXfrm>
    </dsp:sp>
    <dsp:sp modelId="{0EC1CCF1-4DB9-4AAF-A31F-703147A969C7}">
      <dsp:nvSpPr>
        <dsp:cNvPr id="0" name=""/>
        <dsp:cNvSpPr/>
      </dsp:nvSpPr>
      <dsp:spPr>
        <a:xfrm>
          <a:off x="6602643" y="1166312"/>
          <a:ext cx="2273832"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Alexandria"/>
            </a:rPr>
            <a:t>العشوائية البسيطة</a:t>
          </a:r>
          <a:endParaRPr lang="en-US" sz="1800" b="1" kern="1200" dirty="0">
            <a:cs typeface="Alexandria"/>
          </a:endParaRPr>
        </a:p>
      </dsp:txBody>
      <dsp:txXfrm>
        <a:off x="6602643" y="1166312"/>
        <a:ext cx="2273832" cy="480311"/>
      </dsp:txXfrm>
    </dsp:sp>
    <dsp:sp modelId="{48CF1445-3B59-49DB-922E-176CE07DE5F6}">
      <dsp:nvSpPr>
        <dsp:cNvPr id="0" name=""/>
        <dsp:cNvSpPr/>
      </dsp:nvSpPr>
      <dsp:spPr>
        <a:xfrm>
          <a:off x="7168344" y="1828023"/>
          <a:ext cx="1947489"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Alexandria"/>
            </a:rPr>
            <a:t>العينة العشوائية المنتظمة</a:t>
          </a:r>
          <a:endParaRPr lang="en-US" sz="1800" b="1" kern="1200" dirty="0">
            <a:cs typeface="Alexandria"/>
          </a:endParaRPr>
        </a:p>
      </dsp:txBody>
      <dsp:txXfrm>
        <a:off x="7168344" y="1828023"/>
        <a:ext cx="1947489" cy="480311"/>
      </dsp:txXfrm>
    </dsp:sp>
    <dsp:sp modelId="{A07F76A7-6442-4090-AF26-AD357189E31A}">
      <dsp:nvSpPr>
        <dsp:cNvPr id="0" name=""/>
        <dsp:cNvSpPr/>
      </dsp:nvSpPr>
      <dsp:spPr>
        <a:xfrm>
          <a:off x="7691576" y="2586132"/>
          <a:ext cx="1780082"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Alexandria"/>
            </a:rPr>
            <a:t>العينة الطبقية</a:t>
          </a:r>
          <a:endParaRPr lang="en-US" sz="1800" b="1" kern="1200" dirty="0">
            <a:cs typeface="Alexandria"/>
          </a:endParaRPr>
        </a:p>
      </dsp:txBody>
      <dsp:txXfrm>
        <a:off x="7691576" y="2586132"/>
        <a:ext cx="1780082" cy="480311"/>
      </dsp:txXfrm>
    </dsp:sp>
    <dsp:sp modelId="{78D39D37-5F54-4144-A0A2-BA37B7E4034E}">
      <dsp:nvSpPr>
        <dsp:cNvPr id="0" name=""/>
        <dsp:cNvSpPr/>
      </dsp:nvSpPr>
      <dsp:spPr>
        <a:xfrm>
          <a:off x="8204087" y="3131064"/>
          <a:ext cx="1686872"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Alexandria"/>
            </a:rPr>
            <a:t>العنقودية</a:t>
          </a:r>
          <a:endParaRPr lang="en-US" sz="1800" b="1" kern="1200" dirty="0">
            <a:cs typeface="Alexandria"/>
          </a:endParaRPr>
        </a:p>
      </dsp:txBody>
      <dsp:txXfrm>
        <a:off x="8204087" y="3131064"/>
        <a:ext cx="1686872" cy="480311"/>
      </dsp:txXfrm>
    </dsp:sp>
    <dsp:sp modelId="{89596DF6-BC2D-4920-82F2-D75834D506A6}">
      <dsp:nvSpPr>
        <dsp:cNvPr id="0" name=""/>
        <dsp:cNvSpPr/>
      </dsp:nvSpPr>
      <dsp:spPr>
        <a:xfrm>
          <a:off x="8971250" y="3781329"/>
          <a:ext cx="1435583"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Alexandria"/>
            </a:rPr>
            <a:t>متعددة المراحل</a:t>
          </a:r>
          <a:endParaRPr lang="en-US" sz="1800" b="1" kern="1200" dirty="0">
            <a:cs typeface="Alexandria"/>
          </a:endParaRPr>
        </a:p>
      </dsp:txBody>
      <dsp:txXfrm>
        <a:off x="8971250" y="3781329"/>
        <a:ext cx="1435583" cy="480311"/>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hyperlink" Target="https://www.calculator.net/sample-size-calculator.html" TargetMode="External"/><Relationship Id="rId7"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hyperlink" Target="https://www.randomizer.org/" TargetMode="External"/><Relationship Id="rId5" Type="http://schemas.openxmlformats.org/officeDocument/2006/relationships/hyperlink" Target="https://clincalc.com/stats/samplesize.aspx" TargetMode="External"/><Relationship Id="rId4" Type="http://schemas.openxmlformats.org/officeDocument/2006/relationships/hyperlink" Target="https://www.qualtrics.com/blog/calculating-sample-size/"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6</a:t>
            </a: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682192"/>
          </a:xfrm>
          <a:prstGeom prst="rect">
            <a:avLst/>
          </a:prstGeom>
          <a:noFill/>
        </p:spPr>
        <p:txBody>
          <a:bodyPr wrap="square" rtlCol="0">
            <a:spAutoFit/>
          </a:bodyPr>
          <a:lstStyle/>
          <a:p>
            <a:pPr algn="ctr">
              <a:lnSpc>
                <a:spcPct val="200000"/>
              </a:lnSpc>
            </a:pPr>
            <a:r>
              <a:rPr lang="ar-EG" sz="2800" b="1" dirty="0">
                <a:solidFill>
                  <a:srgbClr val="00B0F0"/>
                </a:solidFill>
                <a:latin typeface="Alexandria" pitchFamily="2" charset="-78"/>
                <a:cs typeface="Alexandria" pitchFamily="2" charset="-78"/>
              </a:rPr>
              <a:t>المحاضرة السادسة</a:t>
            </a:r>
          </a:p>
          <a:p>
            <a:pPr algn="ctr">
              <a:lnSpc>
                <a:spcPct val="200000"/>
              </a:lnSpc>
            </a:pPr>
            <a:r>
              <a:rPr lang="ar-EG" sz="2800" b="1" dirty="0">
                <a:solidFill>
                  <a:srgbClr val="00B0F0"/>
                </a:solidFill>
                <a:latin typeface="Alexandria" pitchFamily="2" charset="-78"/>
                <a:cs typeface="Alexandria" pitchFamily="2" charset="-78"/>
              </a:rPr>
              <a:t>تحديد مجتمع وعينة الدراسة</a:t>
            </a:r>
            <a:endParaRPr lang="en-US" sz="28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994599"/>
            <a:ext cx="8417320" cy="3022622"/>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مفهوم مجتمع الدراسة.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مفهوم عينة الدراسة.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أساليب اختيار العينات.</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تطبيقات عملية على اختيار العينات.</a:t>
            </a:r>
          </a:p>
          <a:p>
            <a:pPr marL="285750" indent="-285750" algn="r" rtl="1">
              <a:lnSpc>
                <a:spcPct val="200000"/>
              </a:lnSpc>
              <a:buFont typeface="Wingdings" panose="05000000000000000000" pitchFamily="2" charset="2"/>
              <a:buChar char="v"/>
            </a:pPr>
            <a:endParaRPr lang="ar-EG"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478114"/>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اختيار العينة في دراسات الإعلام ذو أهمية كبيرة، حيث يتم تحديد مجموعة محدودة من الأفراد أو المصادر الإعلامية لتمثيل السكان الأوسع. يعتمد الباحث الإعلامي في إجراء دراساته على اختيار عينات تمثل مجتمع البحث؛ حيث إنه من الصعب في معظم الأحوال تطبيق الدراسات على جميع مفردات المجتمع وهو ما يعرف بالحصر الشامل خاصة أن الاعتماد على عينات ممثلة للمجتمع يؤدي إلى النتائج نفسها الناتجة عن الحصر الشامل؛ فضلا عن توفير الوقت والجهد والنفقات. وباختيار عينة مناسبة وممثلة، يمكن للباحثين في مجال الإعلام الحصول على نتائج أكثر دقة وتعميقًا، وتعزيز الثقة في استنتاجاتهم وتطبيقاتها العملية.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المصطلحات الأساسية في مجال العينات</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2776401"/>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dirty="0">
                <a:highlight>
                  <a:srgbClr val="00FFFF"/>
                </a:highlight>
                <a:latin typeface="Alexandria" pitchFamily="2" charset="-78"/>
                <a:cs typeface="Alexandria" pitchFamily="2" charset="-78"/>
              </a:rPr>
              <a:t>المجتمع</a:t>
            </a:r>
            <a:r>
              <a:rPr lang="en-US" dirty="0">
                <a:highlight>
                  <a:srgbClr val="00FFFF"/>
                </a:highlight>
                <a:latin typeface="Alexandria" pitchFamily="2" charset="-78"/>
                <a:cs typeface="Alexandria" pitchFamily="2" charset="-78"/>
              </a:rPr>
              <a:t>Population) </a:t>
            </a:r>
            <a:r>
              <a:rPr lang="ar-EG" dirty="0">
                <a:highlight>
                  <a:srgbClr val="00FFFF"/>
                </a:highlight>
                <a:latin typeface="Alexandria" pitchFamily="2" charset="-78"/>
                <a:cs typeface="Alexandria" pitchFamily="2" charset="-78"/>
              </a:rPr>
              <a:t>) </a:t>
            </a:r>
            <a:r>
              <a:rPr lang="ar-EG" dirty="0">
                <a:latin typeface="Alexandria" pitchFamily="2" charset="-78"/>
                <a:cs typeface="Alexandria" pitchFamily="2" charset="-78"/>
              </a:rPr>
              <a:t>هو جميع الوحدات التي يرغب الباحث في دراستها.  </a:t>
            </a:r>
          </a:p>
          <a:p>
            <a:pPr marL="285750" indent="-285750" algn="just" rtl="1">
              <a:lnSpc>
                <a:spcPct val="200000"/>
              </a:lnSpc>
              <a:buFont typeface="Arial" panose="020B0604020202020204" pitchFamily="34" charset="0"/>
              <a:buChar char="•"/>
            </a:pPr>
            <a:r>
              <a:rPr lang="ar-EG" dirty="0">
                <a:highlight>
                  <a:srgbClr val="00FFFF"/>
                </a:highlight>
                <a:latin typeface="Alexandria" pitchFamily="2" charset="-78"/>
                <a:cs typeface="Alexandria" pitchFamily="2" charset="-78"/>
              </a:rPr>
              <a:t>الحصر الشامل </a:t>
            </a:r>
            <a:r>
              <a:rPr lang="en-US" dirty="0">
                <a:highlight>
                  <a:srgbClr val="00FFFF"/>
                </a:highlight>
                <a:latin typeface="Alexandria" pitchFamily="2" charset="-78"/>
                <a:cs typeface="Alexandria" pitchFamily="2" charset="-78"/>
              </a:rPr>
              <a:t>Census) </a:t>
            </a:r>
            <a:r>
              <a:rPr lang="ar-EG" dirty="0">
                <a:highlight>
                  <a:srgbClr val="00FFFF"/>
                </a:highlight>
                <a:latin typeface="Alexandria" pitchFamily="2" charset="-78"/>
                <a:cs typeface="Alexandria" pitchFamily="2" charset="-78"/>
              </a:rPr>
              <a:t>) </a:t>
            </a:r>
            <a:r>
              <a:rPr lang="ar-EG" dirty="0">
                <a:latin typeface="Alexandria" pitchFamily="2" charset="-78"/>
                <a:cs typeface="Alexandria" pitchFamily="2" charset="-78"/>
              </a:rPr>
              <a:t>هو دراسة جميع الوحدات التي يشتمل عليها المجتمع. </a:t>
            </a:r>
          </a:p>
          <a:p>
            <a:pPr marL="285750" indent="-285750" algn="just" rtl="1">
              <a:lnSpc>
                <a:spcPct val="200000"/>
              </a:lnSpc>
              <a:buFont typeface="Arial" panose="020B0604020202020204" pitchFamily="34" charset="0"/>
              <a:buChar char="•"/>
            </a:pPr>
            <a:r>
              <a:rPr lang="ar-EG" dirty="0">
                <a:highlight>
                  <a:srgbClr val="00FFFF"/>
                </a:highlight>
                <a:latin typeface="Alexandria" pitchFamily="2" charset="-78"/>
                <a:cs typeface="Alexandria" pitchFamily="2" charset="-78"/>
              </a:rPr>
              <a:t>العينة</a:t>
            </a:r>
            <a:r>
              <a:rPr lang="en-US" dirty="0">
                <a:highlight>
                  <a:srgbClr val="00FFFF"/>
                </a:highlight>
                <a:latin typeface="Alexandria" pitchFamily="2" charset="-78"/>
                <a:cs typeface="Alexandria" pitchFamily="2" charset="-78"/>
              </a:rPr>
              <a:t>sample) </a:t>
            </a:r>
            <a:r>
              <a:rPr lang="ar-EG" dirty="0">
                <a:highlight>
                  <a:srgbClr val="00FFFF"/>
                </a:highlight>
                <a:latin typeface="Alexandria" pitchFamily="2" charset="-78"/>
                <a:cs typeface="Alexandria" pitchFamily="2" charset="-78"/>
              </a:rPr>
              <a:t>) </a:t>
            </a:r>
            <a:r>
              <a:rPr lang="ar-EG" dirty="0">
                <a:latin typeface="Alexandria" pitchFamily="2" charset="-78"/>
                <a:cs typeface="Alexandria" pitchFamily="2" charset="-78"/>
              </a:rPr>
              <a:t>هي جزء من مجتمع الدراسة، وتمثل مجتمع الدراسة تمثيلا صادقا، ولهذا يمكن تعميم نتائج الدراسة المبنية على العينة على المجتمع بأكمله. </a:t>
            </a:r>
          </a:p>
          <a:p>
            <a:pPr marL="285750" indent="-285750" algn="just" rtl="1">
              <a:lnSpc>
                <a:spcPct val="200000"/>
              </a:lnSpc>
              <a:buFont typeface="Arial" panose="020B0604020202020204" pitchFamily="34" charset="0"/>
              <a:buChar char="•"/>
            </a:pPr>
            <a:r>
              <a:rPr lang="ar-EG" dirty="0">
                <a:highlight>
                  <a:srgbClr val="00FFFF"/>
                </a:highlight>
                <a:latin typeface="Alexandria" pitchFamily="2" charset="-78"/>
                <a:cs typeface="Alexandria" pitchFamily="2" charset="-78"/>
              </a:rPr>
              <a:t>وحدة المعاينة </a:t>
            </a:r>
            <a:r>
              <a:rPr lang="en-US" dirty="0">
                <a:highlight>
                  <a:srgbClr val="00FFFF"/>
                </a:highlight>
                <a:latin typeface="Alexandria" pitchFamily="2" charset="-78"/>
                <a:cs typeface="Alexandria" pitchFamily="2" charset="-78"/>
              </a:rPr>
              <a:t>Population Element) </a:t>
            </a:r>
            <a:r>
              <a:rPr lang="ar-EG" dirty="0">
                <a:highlight>
                  <a:srgbClr val="00FFFF"/>
                </a:highlight>
                <a:latin typeface="Alexandria" pitchFamily="2" charset="-78"/>
                <a:cs typeface="Alexandria" pitchFamily="2" charset="-78"/>
              </a:rPr>
              <a:t>) </a:t>
            </a:r>
            <a:r>
              <a:rPr lang="ar-EG" dirty="0">
                <a:latin typeface="Alexandria" pitchFamily="2" charset="-78"/>
                <a:cs typeface="Alexandria" pitchFamily="2" charset="-78"/>
              </a:rPr>
              <a:t>هي الوحدة المفردة في مجتمع الدراسة.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6798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المصطلحات الأساسية في مجال العينات</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2776401"/>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dirty="0">
                <a:highlight>
                  <a:srgbClr val="00FFFF"/>
                </a:highlight>
                <a:latin typeface="Alexandria" pitchFamily="2" charset="-78"/>
                <a:cs typeface="Alexandria" pitchFamily="2" charset="-78"/>
              </a:rPr>
              <a:t>إطار المعاينة</a:t>
            </a:r>
            <a:r>
              <a:rPr lang="en-US" dirty="0">
                <a:highlight>
                  <a:srgbClr val="00FFFF"/>
                </a:highlight>
                <a:latin typeface="Alexandria" pitchFamily="2" charset="-78"/>
                <a:cs typeface="Alexandria" pitchFamily="2" charset="-78"/>
              </a:rPr>
              <a:t>The Sampling Frame) </a:t>
            </a:r>
            <a:r>
              <a:rPr lang="ar-EG" dirty="0">
                <a:highlight>
                  <a:srgbClr val="00FFFF"/>
                </a:highlight>
                <a:latin typeface="Alexandria" pitchFamily="2" charset="-78"/>
                <a:cs typeface="Alexandria" pitchFamily="2" charset="-78"/>
              </a:rPr>
              <a:t>) </a:t>
            </a:r>
            <a:r>
              <a:rPr lang="ar-EG" dirty="0">
                <a:latin typeface="Alexandria" pitchFamily="2" charset="-78"/>
                <a:cs typeface="Alexandria" pitchFamily="2" charset="-78"/>
              </a:rPr>
              <a:t>هي قائمة تشمل جميع عناصر المجتمع التي يتم سحب العينة منها، ويطلق عليها أيضا المجتمع العامل </a:t>
            </a:r>
            <a:r>
              <a:rPr lang="en-US" dirty="0">
                <a:highlight>
                  <a:srgbClr val="00FFFF"/>
                </a:highlight>
                <a:latin typeface="Alexandria" pitchFamily="2" charset="-78"/>
                <a:cs typeface="Alexandria" pitchFamily="2" charset="-78"/>
              </a:rPr>
              <a:t>Working Population)</a:t>
            </a:r>
            <a:r>
              <a:rPr lang="ar-EG" dirty="0">
                <a:highlight>
                  <a:srgbClr val="00FFFF"/>
                </a:highlight>
                <a:latin typeface="Alexandria" pitchFamily="2" charset="-78"/>
                <a:cs typeface="Alexandria" pitchFamily="2" charset="-78"/>
              </a:rPr>
              <a:t>)</a:t>
            </a:r>
            <a:r>
              <a:rPr lang="en-US" dirty="0">
                <a:latin typeface="Alexandria" pitchFamily="2" charset="-78"/>
                <a:cs typeface="Alexandria" pitchFamily="2" charset="-78"/>
              </a:rPr>
              <a:t>؛ </a:t>
            </a:r>
            <a:r>
              <a:rPr lang="ar-EG" dirty="0">
                <a:latin typeface="Alexandria" pitchFamily="2" charset="-78"/>
                <a:cs typeface="Alexandria" pitchFamily="2" charset="-78"/>
              </a:rPr>
              <a:t>لأنها تمدنا بالقائمة التي يعتمد عليها العمل الإجرائي. ويعتبر الاختلاف بين تعريف المجتمع وإطار المعاينة أول مصادر الخطأ المرتبط باختيار بالعينة. </a:t>
            </a:r>
          </a:p>
          <a:p>
            <a:pPr marL="285750" indent="-285750" algn="just" rtl="1">
              <a:lnSpc>
                <a:spcPct val="200000"/>
              </a:lnSpc>
              <a:buFont typeface="Arial" panose="020B0604020202020204" pitchFamily="34" charset="0"/>
              <a:buChar char="•"/>
            </a:pPr>
            <a:r>
              <a:rPr lang="ar-EG" dirty="0">
                <a:highlight>
                  <a:srgbClr val="00FFFF"/>
                </a:highlight>
                <a:latin typeface="Alexandria" pitchFamily="2" charset="-78"/>
                <a:cs typeface="Alexandria" pitchFamily="2" charset="-78"/>
              </a:rPr>
              <a:t>خطأ إطار المعاينة</a:t>
            </a:r>
            <a:r>
              <a:rPr lang="en-US" dirty="0">
                <a:highlight>
                  <a:srgbClr val="00FFFF"/>
                </a:highlight>
                <a:latin typeface="Alexandria" pitchFamily="2" charset="-78"/>
                <a:cs typeface="Alexandria" pitchFamily="2" charset="-78"/>
              </a:rPr>
              <a:t>Sampling Frame Error) </a:t>
            </a:r>
            <a:r>
              <a:rPr lang="ar-EG" dirty="0">
                <a:highlight>
                  <a:srgbClr val="00FFFF"/>
                </a:highlight>
                <a:latin typeface="Alexandria" pitchFamily="2" charset="-78"/>
                <a:cs typeface="Alexandria" pitchFamily="2" charset="-78"/>
              </a:rPr>
              <a:t>)</a:t>
            </a:r>
            <a:r>
              <a:rPr lang="ar-EG" dirty="0">
                <a:latin typeface="Alexandria" pitchFamily="2" charset="-78"/>
                <a:cs typeface="Alexandria" pitchFamily="2" charset="-78"/>
              </a:rPr>
              <a:t> هو الخطأ الناتج عن استبعاد بعض عناصر العينة، أو زيادة تمثيل بعض العناصر في إطار المعاينة.</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8171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يتم اختيار العينة بناءً على عدة عوامل مهمة لتحقيق الدقة والموثوقية في النتائج</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69069" y="1926584"/>
            <a:ext cx="10541000" cy="395544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التمثيلية: يجب أن تكون العينة ممثلة للمجتمع أو الفئة التي يهتم الباحث بدراستها. يتم اختيار العينة بحيث تشمل مجموعة متنوعة من الأعمار والجنسيات والخلفيات الاجتماعية والاقتصادية والثقافية التي توجد في الجمهور المستهدف.</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الحجم: يجب أن يكون حجم العينة كافيًا لتعزيز الثقة في النتائج. يعتمد حجم العينة على عدة عوامل مثل نوع الدراسة ومستوى التحليل المطلوب ودقة النتائج المرجوة. عادةً ما يكون هناك توازن بين ضرورة زيادة حجم العينة وتكاليف الجمع وتحليل البيانات.</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العشوائية: يفضل استخدام طرق عشوائية لاختيار العينة لضمان عدم التحيز في اختيار المشاركين. يمكن استخدام القرعة العشوائية أو تقنيات عشوائية أخرى لضمان فرصة متساوية لكل فرد للانتقال إلى العينة.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الغرض: يجب أن يتوافق اختيار العينة مع الأهداف والمسائل التي يرغب الباحث في دراستها. يمكن أن يكون الاهتمام بالجمهور المستهدف، أو الصحفيين، أو المؤسسات الإعلامية، أو أي جماعة أخرى ترتبط بالدراسة.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6005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مراحل اختيار العينة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226AE42-4A27-CF3E-7A3F-48614A804E37}"/>
              </a:ext>
            </a:extLst>
          </p:cNvPr>
          <p:cNvGraphicFramePr/>
          <p:nvPr>
            <p:extLst>
              <p:ext uri="{D42A27DB-BD31-4B8C-83A1-F6EECF244321}">
                <p14:modId xmlns:p14="http://schemas.microsoft.com/office/powerpoint/2010/main" val="820352683"/>
              </p:ext>
            </p:extLst>
          </p:nvPr>
        </p:nvGraphicFramePr>
        <p:xfrm>
          <a:off x="762000" y="2495308"/>
          <a:ext cx="10556765" cy="23993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4072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تحديد مجتمع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2776401"/>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يساعدنا تحديد مجتمع الدراسة في تحديد المصادر التي يتم من خلالها جمع البيانات، وعادة تكون الإجابة عن بعض الأسئلة المتعلقة بالخصائص المميزة لهذا المجتمع؛ هي وسيلتنا لتحديد ذلك المجتمع، ومن ثم أماكن تواجده التي يتم سحب العينة منها؛ فمثلا سؤال عمن يستطيع إعطاءنا معلومات عن موضوع الدراسة يعد سؤالا مهما تجب الإجابة عنه، فإذا كنا بصدد إجراء دراسة عن مشاهدة برامج المرأة في التليفزيون، فإننا نحتاج إلى تحديد مجتمع المرأة الذي سيتم تطبيق الدراسة عليه، فنسأل أنفسنا ما هي خصائص المرأة التي تشاهد تلك البرامج؟ وقد نجيب إجابة تحدد خصائص المرأة السّنية والجغرافية والتعليمية، وهذه الإجابة تحدد مجتمع الدراسة.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1471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تحديد إطار العينة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825500" y="1926584"/>
            <a:ext cx="10541000" cy="3955442"/>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إطار العينة هو القائمة التي تشتمل على مفردات المجتمع، والتي يتم سحب العينة منها، ولكن عادة لا تشتمل تلك القائمة على جميع مفردات المجتمع الفعلي؛ بل تشتمل على من يمكن الوصول إليهم فعليا، وهذا الاختلاف بين تعريف المجتمع وإطار العينة هو أول الأسباب المؤدية إلى حدوث الأخطاء المرتبطة بالعينات. تحديد إطار العينة يعني تحديد المعايير والمتغيرات التي ستستخدم لاختيار الأفراد أو المصادر الإعلامية المشمولة في العينة. إطار العينة يحدد الخصائص التي يجب توفرها للأفراد أو المصادر ليتم احتسابها في العينة المختارة. وهناك بعض العوامل التي يمكن تضمينها في إطار العينة: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الجمهور المستهدف: يجب تحديد الفئة المستهدفة التي تود دراستها، مثل القراء، أو المشاهدين، أو المستمعين، أو الصحفيين، أو القادة السياسيين، إلخ.</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الموقع الجغرافي: يمكن تحديد المنطقة الجغرافية التي ستشملها العينة، مثل محافظة معينة، أو مدينة، أو منطقة حضرية/ريفية.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الزمان: يمكن تحديد الفترة الزمنية التي ستشملها الدراسة، مثل عام معين، أو فترة زمنية محددة.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الخصائص الاجتماعية: يمكن تحديد الخصائص الاجتماعية التي يجب توفرها في العينة، مثل العمر، والجنس، والتعليم، والدخل، والخلفية الثقافية.</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44519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تحديد نوع العينة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62000" y="1562385"/>
            <a:ext cx="10668000" cy="4570995"/>
          </a:xfrm>
          <a:prstGeom prst="rect">
            <a:avLst/>
          </a:prstGeom>
          <a:noFill/>
        </p:spPr>
        <p:txBody>
          <a:bodyPr wrap="square" rtlCol="0">
            <a:spAutoFit/>
          </a:bodyPr>
          <a:lstStyle/>
          <a:p>
            <a:pPr algn="ctr" rtl="1">
              <a:lnSpc>
                <a:spcPct val="200000"/>
              </a:lnSpc>
            </a:pPr>
            <a:r>
              <a:rPr lang="ar-EG" sz="2000" b="1" dirty="0">
                <a:latin typeface="Alexandria" pitchFamily="2" charset="-78"/>
                <a:cs typeface="Alexandria" pitchFamily="2" charset="-78"/>
              </a:rPr>
              <a:t>يتوقف ذلك على عدة عوامل متمثلة في: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 الهدف من إجراء البحث: هل هو تعميم النتائج على مجتمع الدراسة (هنا يجب الاعتماد على عينة احتمالية) أم مجرد اختبار فروض والتوصل إلى بعض المؤشرات (هنا قد نكتفي بالتطبيق على عينة غير احتمالية).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الميزانية المخصصة للبحث: بعض أنواع العينات يتطلب مزيدا من التكلفة المادية وعددا أكبر من الباحثين للتطبيق على مفردات البحث، وعادة تكون العينات الاحتمالية الأعلى تكلفة.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مدى توافر المعلومات عن مفردات مجتمع الدراسة، ومدى إمكانية الوصول إلى هذه المفردات، فأحيانا نضطر للجوء إلى العينات غير الاحتمالية، مثل: العينة الحصصية بدلا من استخدام عينة احتمالية لعدم توافر معلومات دقيقة عن نسبة تواجد الفئات المختلفة التي يراد التطبيق عليها في الدراسة.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الوقت المتاح لتطبيق البحث: أحيانا يتم اللجوء إلى عينة غير احتمالية مثل العينة المتاحة التي يسهل على الباحث الوصول إليها في وقت قصير؛ لأن البحث يتم إجراؤه تحت ضغط زمني، في حين أن معظم الاحتمالية يتطلب مزيدا من الوقت.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5181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072624" y="932617"/>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العينات</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2E88EEA5-FED9-FF83-E271-D0F14FEA789C}"/>
              </a:ext>
            </a:extLst>
          </p:cNvPr>
          <p:cNvGraphicFramePr/>
          <p:nvPr>
            <p:extLst>
              <p:ext uri="{D42A27DB-BD31-4B8C-83A1-F6EECF244321}">
                <p14:modId xmlns:p14="http://schemas.microsoft.com/office/powerpoint/2010/main" val="1614354438"/>
              </p:ext>
            </p:extLst>
          </p:nvPr>
        </p:nvGraphicFramePr>
        <p:xfrm>
          <a:off x="762000" y="1562385"/>
          <a:ext cx="11221992" cy="4575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34481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العينات</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3642023"/>
          </a:xfrm>
          <a:prstGeom prst="rect">
            <a:avLst/>
          </a:prstGeom>
          <a:noFill/>
        </p:spPr>
        <p:txBody>
          <a:bodyPr wrap="square" rtlCol="0">
            <a:spAutoFit/>
          </a:bodyPr>
          <a:lstStyle/>
          <a:p>
            <a:pPr indent="465138" algn="just" rtl="1">
              <a:lnSpc>
                <a:spcPct val="200000"/>
              </a:lnSpc>
            </a:pPr>
            <a:r>
              <a:rPr lang="ar-EG" dirty="0">
                <a:latin typeface="Alexandria" pitchFamily="2" charset="-78"/>
                <a:cs typeface="Alexandria" pitchFamily="2" charset="-78"/>
              </a:rPr>
              <a:t>تنقسم العينات إلى نوعين أساسين، هما العينات الاحتمالية (</a:t>
            </a:r>
            <a:r>
              <a:rPr lang="en-US" dirty="0">
                <a:latin typeface="Alexandria" pitchFamily="2" charset="-78"/>
                <a:cs typeface="Alexandria" pitchFamily="2" charset="-78"/>
              </a:rPr>
              <a:t>Probability Samples</a:t>
            </a:r>
            <a:r>
              <a:rPr lang="ar-EG" dirty="0">
                <a:latin typeface="Alexandria" pitchFamily="2" charset="-78"/>
                <a:cs typeface="Alexandria" pitchFamily="2" charset="-78"/>
              </a:rPr>
              <a:t>) والعينات غير الاحتمالية (</a:t>
            </a:r>
            <a:r>
              <a:rPr lang="en-US" dirty="0">
                <a:latin typeface="Alexandria" pitchFamily="2" charset="-78"/>
                <a:cs typeface="Alexandria" pitchFamily="2" charset="-78"/>
              </a:rPr>
              <a:t>Non probability Samples</a:t>
            </a:r>
            <a:r>
              <a:rPr lang="ar-EG" dirty="0">
                <a:latin typeface="Alexandria" pitchFamily="2" charset="-78"/>
                <a:cs typeface="Alexandria" pitchFamily="2" charset="-78"/>
              </a:rPr>
              <a:t>)</a:t>
            </a:r>
          </a:p>
          <a:p>
            <a:pPr marL="285750" indent="-285750" algn="just" rtl="1">
              <a:lnSpc>
                <a:spcPct val="150000"/>
              </a:lnSpc>
              <a:buFont typeface="Arial" panose="020B0604020202020204" pitchFamily="34" charset="0"/>
              <a:buChar char="•"/>
            </a:pPr>
            <a:r>
              <a:rPr lang="ar-EG" b="1" dirty="0">
                <a:latin typeface="Alexandria" pitchFamily="2" charset="-78"/>
                <a:cs typeface="Alexandria" pitchFamily="2" charset="-78"/>
              </a:rPr>
              <a:t>والعينات الاحتمالية هي</a:t>
            </a:r>
            <a:r>
              <a:rPr lang="ar-EG" dirty="0">
                <a:latin typeface="Alexandria" pitchFamily="2" charset="-78"/>
                <a:cs typeface="Alexandria" pitchFamily="2" charset="-78"/>
              </a:rPr>
              <a:t>: التي يتم اختيارها وفقا لقواعد حسابية بحيث تكون فرصة كل وحدة في مجتمع الدراسة للظهور ضمن العينة معروفة ومحددة.    </a:t>
            </a:r>
          </a:p>
          <a:p>
            <a:pPr marL="285750" indent="-285750" algn="just" rtl="1">
              <a:lnSpc>
                <a:spcPct val="150000"/>
              </a:lnSpc>
              <a:buFont typeface="Arial" panose="020B0604020202020204" pitchFamily="34" charset="0"/>
              <a:buChar char="•"/>
            </a:pPr>
            <a:r>
              <a:rPr lang="ar-EG" b="1" dirty="0">
                <a:latin typeface="Alexandria" pitchFamily="2" charset="-78"/>
                <a:cs typeface="Alexandria" pitchFamily="2" charset="-78"/>
              </a:rPr>
              <a:t>والعينات غير الاحتمالية هي: </a:t>
            </a:r>
            <a:r>
              <a:rPr lang="ar-EG" dirty="0">
                <a:latin typeface="Alexandria" pitchFamily="2" charset="-78"/>
                <a:cs typeface="Alexandria" pitchFamily="2" charset="-78"/>
              </a:rPr>
              <a:t>التي لا يتم اتباع قواعد حسابية في اختيارها، وبهذا لا يمكن تحديد وحساب فرصة ظهور كل وحدة في المجتمع ضمن عينة الدراسة.  </a:t>
            </a:r>
          </a:p>
          <a:p>
            <a:pPr indent="404813" algn="just" rtl="1">
              <a:lnSpc>
                <a:spcPct val="150000"/>
              </a:lnSpc>
            </a:pPr>
            <a:r>
              <a:rPr lang="ar-EG" dirty="0">
                <a:latin typeface="Alexandria" pitchFamily="2" charset="-78"/>
                <a:cs typeface="Alexandria" pitchFamily="2" charset="-78"/>
              </a:rPr>
              <a:t>ويعد أهم ما يميز بين هذين النوعين من العينات هو إمكانية حساب خطأ المعاينة في العينات الاحتمالية، بينما لا يمكن حساب ذلك في العينات غير الاحتمالية.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0559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أولا: العينات غير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2837956"/>
          </a:xfrm>
          <a:prstGeom prst="rect">
            <a:avLst/>
          </a:prstGeom>
          <a:noFill/>
        </p:spPr>
        <p:txBody>
          <a:bodyPr wrap="square" rtlCol="0">
            <a:spAutoFit/>
          </a:bodyPr>
          <a:lstStyle/>
          <a:p>
            <a:pPr marL="342900" indent="-342900" algn="just" rtl="1">
              <a:lnSpc>
                <a:spcPct val="200000"/>
              </a:lnSpc>
              <a:buAutoNum type="arabicParenR"/>
            </a:pPr>
            <a:r>
              <a:rPr lang="ar-EG" sz="2000" b="1" dirty="0">
                <a:highlight>
                  <a:srgbClr val="00FFFF"/>
                </a:highlight>
                <a:latin typeface="Alexandria" pitchFamily="2" charset="-78"/>
                <a:cs typeface="Alexandria" pitchFamily="2" charset="-78"/>
              </a:rPr>
              <a:t>العينة المتاحة </a:t>
            </a:r>
            <a:r>
              <a:rPr lang="en-US" sz="2000" b="1" dirty="0">
                <a:highlight>
                  <a:srgbClr val="00FFFF"/>
                </a:highlight>
                <a:latin typeface="Alexandria" pitchFamily="2" charset="-78"/>
                <a:cs typeface="Alexandria" pitchFamily="2" charset="-78"/>
              </a:rPr>
              <a:t>Convenient Sampling</a:t>
            </a:r>
            <a:endParaRPr lang="ar-EG" sz="2000" b="1" dirty="0">
              <a:highlight>
                <a:srgbClr val="00FFFF"/>
              </a:highlight>
              <a:latin typeface="Alexandria" pitchFamily="2" charset="-78"/>
              <a:cs typeface="Alexandria" pitchFamily="2" charset="-78"/>
            </a:endParaRPr>
          </a:p>
          <a:p>
            <a:pPr indent="465138" algn="just" rtl="1">
              <a:lnSpc>
                <a:spcPct val="200000"/>
              </a:lnSpc>
            </a:pPr>
            <a:r>
              <a:rPr lang="ar-EG" sz="1600" dirty="0">
                <a:latin typeface="Alexandria" pitchFamily="2" charset="-78"/>
                <a:cs typeface="Alexandria" pitchFamily="2" charset="-78"/>
              </a:rPr>
              <a:t> </a:t>
            </a:r>
            <a:r>
              <a:rPr lang="ar-EG" dirty="0">
                <a:latin typeface="Alexandria" pitchFamily="2" charset="-78"/>
                <a:cs typeface="Alexandria" pitchFamily="2" charset="-78"/>
              </a:rPr>
              <a:t>تقوم على اختيار وحدات العينة الأكثر إتاحة للباحث. مثال: التطبيق على المستهلكين الموجودين في أحد المراكز التجارية وقت إجراء البحث. وعادة يلجأ الباحثون إلى هذا النوع من العينات للحصول على عينة كبيرة بسرعة وبأقل التكاليف، ولكن لا يمكن تعميم النتائج خارج نطاق العينة؛ ولذلك يفضل استخدام هذا النوع من العينات في مرحلة الدراسات الاستكشافية، والتي يمكن أن تتبعها دراسات أخرى تعتمد على عينات احتمالية. </a:t>
            </a: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3151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أولا: العينات غير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825500" y="1601121"/>
            <a:ext cx="10541000" cy="4078552"/>
          </a:xfrm>
          <a:prstGeom prst="rect">
            <a:avLst/>
          </a:prstGeom>
          <a:noFill/>
        </p:spPr>
        <p:txBody>
          <a:bodyPr wrap="square" rtlCol="0">
            <a:spAutoFit/>
          </a:bodyPr>
          <a:lstStyle/>
          <a:p>
            <a:pPr algn="just" rtl="1">
              <a:lnSpc>
                <a:spcPct val="200000"/>
              </a:lnSpc>
            </a:pPr>
            <a:r>
              <a:rPr lang="ar-EG" sz="2000" b="1" dirty="0">
                <a:highlight>
                  <a:srgbClr val="00FFFF"/>
                </a:highlight>
                <a:cs typeface="Alexandria" pitchFamily="2" charset="-78"/>
              </a:rPr>
              <a:t>2) العينة العمدية </a:t>
            </a:r>
            <a:r>
              <a:rPr lang="en-US" sz="2000" b="1" dirty="0">
                <a:highlight>
                  <a:srgbClr val="00FFFF"/>
                </a:highlight>
                <a:cs typeface="Alexandria" pitchFamily="2" charset="-78"/>
              </a:rPr>
              <a:t>Purposive) Judgment Sampling </a:t>
            </a:r>
            <a:r>
              <a:rPr lang="ar-EG" sz="2000" b="1" dirty="0">
                <a:highlight>
                  <a:srgbClr val="00FFFF"/>
                </a:highlight>
                <a:cs typeface="Alexandria" pitchFamily="2" charset="-78"/>
              </a:rPr>
              <a:t>) </a:t>
            </a:r>
          </a:p>
          <a:p>
            <a:pPr indent="465138" algn="just" rtl="1">
              <a:lnSpc>
                <a:spcPct val="200000"/>
              </a:lnSpc>
            </a:pPr>
            <a:r>
              <a:rPr lang="ar-EG" sz="1600" dirty="0">
                <a:latin typeface="Alexandria" pitchFamily="2" charset="-78"/>
                <a:cs typeface="Alexandria" pitchFamily="2" charset="-78"/>
              </a:rPr>
              <a:t>تعتمد هذه العينة على قيام الباحث باختيار مفردات العينة بناء على خبرته الشخصية وتقييمه الشخصي للخصائص التي يجب توافرها في عينة الدراسة. وتعتمد على اختيار الأفراد أو المصادر الإعلامية بناءً على اعتبارات معينة تحددها الباحثة أو الباحث. في هذا النوع من العينات، يتم اختيار العينة بناءً على تقدير الباحث للأفراد أو المصادر التي تعتبرها مهمة أو ذات صلة بالدراسة.</a:t>
            </a:r>
          </a:p>
          <a:p>
            <a:pPr indent="465138" algn="just" rtl="1">
              <a:lnSpc>
                <a:spcPct val="200000"/>
              </a:lnSpc>
            </a:pPr>
            <a:r>
              <a:rPr lang="ar-EG" sz="1600" dirty="0">
                <a:latin typeface="Alexandria" pitchFamily="2" charset="-78"/>
                <a:cs typeface="Alexandria" pitchFamily="2" charset="-78"/>
              </a:rPr>
              <a:t>تختلف العينة العمدية عن العينة العشوائية التي يتم فيها اختيار الأفراد أو المصادر بطريقة عشوائية لضمان التمثيلية العشوائية. بدلاً من ذلك، في العينة العمدية، يتم اختيار الأفراد أو المصادر بناءً على قرار الباحث واستنادًا إلى معرفته أو تقديره للمستجدات أو الأحداث ذات الصلة بالدراسة.</a:t>
            </a:r>
          </a:p>
          <a:p>
            <a:pPr indent="465138" algn="just" rtl="1">
              <a:lnSpc>
                <a:spcPct val="200000"/>
              </a:lnSpc>
            </a:pPr>
            <a:r>
              <a:rPr lang="ar-EG" sz="1600" dirty="0">
                <a:latin typeface="Alexandria" pitchFamily="2" charset="-78"/>
                <a:cs typeface="Alexandria" pitchFamily="2" charset="-78"/>
              </a:rPr>
              <a:t>تستخدم العينة العمدية في بعض الحالات عندما يكون من الصعب أو غير عملي الحصول على عينة عشوائية، أو عندما يكون الهدف من الدراسة محددًا ومرتبطًا بعينة معينة. ومع ذلك، ينبغي أن يتم استخدام العينة العمدية بحذر، حيث يمكن أن تنتج نتائج غير قابلة للتعميم إلى السكان الأوسع.</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000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أولا: العينات غير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2601225"/>
          </a:xfrm>
          <a:prstGeom prst="rect">
            <a:avLst/>
          </a:prstGeom>
          <a:noFill/>
        </p:spPr>
        <p:txBody>
          <a:bodyPr wrap="square" rtlCol="0">
            <a:spAutoFit/>
          </a:bodyPr>
          <a:lstStyle/>
          <a:p>
            <a:pPr algn="just" rtl="1">
              <a:lnSpc>
                <a:spcPct val="200000"/>
              </a:lnSpc>
            </a:pPr>
            <a:r>
              <a:rPr lang="ar-EG" sz="2000" b="1" dirty="0">
                <a:highlight>
                  <a:srgbClr val="00FFFF"/>
                </a:highlight>
                <a:cs typeface="Alexandria" pitchFamily="2" charset="-78"/>
              </a:rPr>
              <a:t>3) العينة الحصصية   </a:t>
            </a:r>
            <a:r>
              <a:rPr lang="en-US" sz="2000" b="1" dirty="0">
                <a:highlight>
                  <a:srgbClr val="00FFFF"/>
                </a:highlight>
                <a:cs typeface="Alexandria" pitchFamily="2" charset="-78"/>
              </a:rPr>
              <a:t>Quota </a:t>
            </a:r>
            <a:endParaRPr lang="ar-EG" sz="2000" b="1" dirty="0">
              <a:highlight>
                <a:srgbClr val="00FFFF"/>
              </a:highlight>
              <a:cs typeface="Alexandria" pitchFamily="2" charset="-78"/>
            </a:endParaRPr>
          </a:p>
          <a:p>
            <a:pPr indent="465138" algn="just" rtl="1">
              <a:lnSpc>
                <a:spcPct val="200000"/>
              </a:lnSpc>
            </a:pPr>
            <a:r>
              <a:rPr lang="ar-EG" sz="1600" dirty="0">
                <a:latin typeface="Alexandria" pitchFamily="2" charset="-78"/>
                <a:cs typeface="Alexandria" pitchFamily="2" charset="-78"/>
              </a:rPr>
              <a:t>يحاول الباحث من خلال هذا النوع من العينات تمثيل فئات مختلفة في المجتمع وفق الخصائص التي تتم دراستها في البحث، وهي تتشابه في ذلك الهدف مع العينة الطبقية </a:t>
            </a:r>
            <a:r>
              <a:rPr lang="en-US" sz="1600" dirty="0">
                <a:latin typeface="Alexandria" pitchFamily="2" charset="-78"/>
                <a:cs typeface="Alexandria" pitchFamily="2" charset="-78"/>
              </a:rPr>
              <a:t>Stratified Sample، </a:t>
            </a:r>
            <a:r>
              <a:rPr lang="ar-EG" sz="1600" dirty="0">
                <a:latin typeface="Alexandria" pitchFamily="2" charset="-78"/>
                <a:cs typeface="Alexandria" pitchFamily="2" charset="-78"/>
              </a:rPr>
              <a:t>ولكن بما أن العينة الحصصية عينة غير احتمالية فإنه يتم اختيار المفردات في كل حصة (فئة) بأسلوب العينة المتاحة وليس بناء على قواعد احتمالية مما يعد مصدرا للتحيز في العينة الحصصية؛ حيث يميل الباحث إلى اختيار أفراد قريبين منه أو متاحين له، ولديهم استعداد أن يخضعوا للدراسة.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7248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أولا: العينات غير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53140" y="1915452"/>
            <a:ext cx="10541000" cy="3524555"/>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مميزات العينة الحصصية: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سرعة جمع البيانات وانخفاض التكلفة المادية وسهولة التطبيق.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يؤدي الإشراف الجيد على عملية جمع البيانات إلى تقديم عينة ممثلة تساعد على دراسة الفئات الفرعية في المجتمع.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تستخدم العينة الحصصية عندما يرى الباحث أن فئة معينة يحتمل أن ترفض الاشتراك في البحث مثل كبار السن، فيعمد الباحث إلى زيادة حصة هذه الفئة في العينة لتعويض نسبة الرفض حتى تكون نسبة تمثيل الفئة في العينة مماثلة لنسبة وجودها في المجتمع.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تستخدم العينة الحصصية في حالة التجارب المعملية؛ حيث يصعب اختيار عينة احتمالية من المجتمع يكون لديها استعداد للاشتراك في تجربة معملية، وهذا يضطر الباحث لاختيار عينة حصصية تستوفي الشروط المطلوبة من بين الأفراد المتاحين له.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7003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أولا: العينات غير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3093667"/>
          </a:xfrm>
          <a:prstGeom prst="rect">
            <a:avLst/>
          </a:prstGeom>
          <a:noFill/>
        </p:spPr>
        <p:txBody>
          <a:bodyPr wrap="square" rtlCol="0">
            <a:spAutoFit/>
          </a:bodyPr>
          <a:lstStyle/>
          <a:p>
            <a:pPr algn="just" rtl="1">
              <a:lnSpc>
                <a:spcPct val="200000"/>
              </a:lnSpc>
            </a:pPr>
            <a:r>
              <a:rPr lang="ar-EG" sz="2000" b="1" dirty="0">
                <a:highlight>
                  <a:srgbClr val="00FFFF"/>
                </a:highlight>
                <a:latin typeface="Alexandria" pitchFamily="2" charset="-78"/>
                <a:cs typeface="Alexandria" pitchFamily="2" charset="-78"/>
              </a:rPr>
              <a:t>4) عينة كرة الثلج </a:t>
            </a:r>
            <a:r>
              <a:rPr lang="en-US" sz="2000" b="1" dirty="0">
                <a:highlight>
                  <a:srgbClr val="00FFFF"/>
                </a:highlight>
                <a:latin typeface="Alexandria" pitchFamily="2" charset="-78"/>
                <a:cs typeface="Alexandria" pitchFamily="2" charset="-78"/>
              </a:rPr>
              <a:t>Snowball Sampling</a:t>
            </a:r>
            <a:endParaRPr lang="ar-EG" sz="2000" b="1" dirty="0">
              <a:highlight>
                <a:srgbClr val="00FFFF"/>
              </a:highlight>
              <a:latin typeface="Alexandria" pitchFamily="2" charset="-78"/>
              <a:cs typeface="Alexandria" pitchFamily="2" charset="-78"/>
            </a:endParaRPr>
          </a:p>
          <a:p>
            <a:pPr indent="465138" algn="just" rtl="1">
              <a:lnSpc>
                <a:spcPct val="200000"/>
              </a:lnSpc>
            </a:pPr>
            <a:r>
              <a:rPr lang="ar-EG" sz="1600" dirty="0">
                <a:latin typeface="Alexandria" pitchFamily="2" charset="-78"/>
                <a:cs typeface="Alexandria" pitchFamily="2" charset="-78"/>
              </a:rPr>
              <a:t>يتم في هذا النوع اختيار المفردات الأولى في العينة بالطريقة الاحتمالية، ثم يتم اختيار باقي المفردات بناء على المعلومات التي تم الحصول عليها من المفردات الأولى. ويستخدم هذا النوع في حالة التطبيق على عينات يندر ويصعب الوصول إليها في المجتمع، وهذا يضطر الباحث إلى اللجوء إلى فئة محدودة في البداية ويستعين بها لترشده إلى بقية مفردات المجتمع. </a:t>
            </a:r>
          </a:p>
          <a:p>
            <a:pPr indent="465138" algn="just" rtl="1">
              <a:lnSpc>
                <a:spcPct val="200000"/>
              </a:lnSpc>
            </a:pPr>
            <a:r>
              <a:rPr lang="ar-EG" sz="1600" dirty="0">
                <a:latin typeface="Alexandria" pitchFamily="2" charset="-78"/>
                <a:cs typeface="Alexandria" pitchFamily="2" charset="-78"/>
              </a:rPr>
              <a:t>وتتميز عينة كرة الثلج بانخفاض تكلفتها، وتعد عينة مناسبة عند إجراء مجموعات النقاش المركزة؛ حيث لا يفترض تعميم نتائجها في الغالب. فمثلا قد تستخدم عينة كرة الثلج للوصول إلى الأفراد الذين ينتمون لتنظيم سري معين.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3478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3093667"/>
          </a:xfrm>
          <a:prstGeom prst="rect">
            <a:avLst/>
          </a:prstGeom>
          <a:noFill/>
        </p:spPr>
        <p:txBody>
          <a:bodyPr wrap="square" rtlCol="0">
            <a:spAutoFit/>
          </a:bodyPr>
          <a:lstStyle/>
          <a:p>
            <a:pPr algn="just" rtl="1">
              <a:lnSpc>
                <a:spcPct val="200000"/>
              </a:lnSpc>
            </a:pPr>
            <a:r>
              <a:rPr lang="ar-EG" sz="2000" b="1" dirty="0">
                <a:highlight>
                  <a:srgbClr val="00FFFF"/>
                </a:highlight>
                <a:latin typeface="Alexandria" pitchFamily="2" charset="-78"/>
                <a:cs typeface="Alexandria" pitchFamily="2" charset="-78"/>
              </a:rPr>
              <a:t>1) العينة العشوائية البسيطة </a:t>
            </a:r>
            <a:r>
              <a:rPr lang="en-US" sz="2000" b="1" dirty="0">
                <a:highlight>
                  <a:srgbClr val="00FFFF"/>
                </a:highlight>
                <a:latin typeface="Alexandria" pitchFamily="2" charset="-78"/>
                <a:cs typeface="Alexandria" pitchFamily="2" charset="-78"/>
              </a:rPr>
              <a:t>Simple Random Sampling: </a:t>
            </a:r>
            <a:endParaRPr lang="ar-EG" sz="2000" b="1" dirty="0">
              <a:highlight>
                <a:srgbClr val="00FFFF"/>
              </a:highlight>
              <a:latin typeface="Alexandria" pitchFamily="2" charset="-78"/>
              <a:cs typeface="Alexandria" pitchFamily="2" charset="-78"/>
            </a:endParaRPr>
          </a:p>
          <a:p>
            <a:pPr indent="465138" algn="just" rtl="1">
              <a:lnSpc>
                <a:spcPct val="200000"/>
              </a:lnSpc>
            </a:pPr>
            <a:r>
              <a:rPr lang="ar-EG" sz="1600" dirty="0">
                <a:latin typeface="Alexandria" pitchFamily="2" charset="-78"/>
                <a:cs typeface="Alexandria" pitchFamily="2" charset="-78"/>
              </a:rPr>
              <a:t> هي إحدى أنواع العينات الاحتمالية التي تضمن فرصة ظهور متساوية لكل مفردة من مفردات المجتمع ضمن العينة. </a:t>
            </a:r>
          </a:p>
          <a:p>
            <a:pPr indent="465138" algn="just" rtl="1">
              <a:lnSpc>
                <a:spcPct val="200000"/>
              </a:lnSpc>
            </a:pPr>
            <a:r>
              <a:rPr lang="ar-EG" sz="1600" dirty="0">
                <a:latin typeface="Alexandria" pitchFamily="2" charset="-78"/>
                <a:cs typeface="Alexandria" pitchFamily="2" charset="-78"/>
              </a:rPr>
              <a:t>ومن الأمثلة الشائعة الاستخدام في سحب العينة العشوائية البسيطة: سحب أسماء من قبعة أو اختيار تذاكر اليانصيب الفائزة من طبلة كبيرة. وتستخدم هذه الطريقة لسحب عينة من مجتمع صغير، أما إذا كان المجتمع كبيرا فلابد من وجود جداول للأرقام العشوائية، وقد يتم إنتاج تلك القوائم بمساعدة الكمبيوتر، بحيث يكون لكل مفردة في مجتمع الدراسة رقم مسلسل. </a:t>
            </a:r>
          </a:p>
          <a:p>
            <a:pPr marL="285750" indent="-285750" algn="just" rtl="1">
              <a:lnSpc>
                <a:spcPct val="200000"/>
              </a:lnSpc>
              <a:buFont typeface="Arial" panose="020B0604020202020204" pitchFamily="34" charset="0"/>
              <a:buChar char="•"/>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7759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3032112"/>
          </a:xfrm>
          <a:prstGeom prst="rect">
            <a:avLst/>
          </a:prstGeom>
          <a:noFill/>
        </p:spPr>
        <p:txBody>
          <a:bodyPr wrap="square" rtlCol="0">
            <a:spAutoFit/>
          </a:bodyPr>
          <a:lstStyle/>
          <a:p>
            <a:pPr algn="just" rtl="1">
              <a:lnSpc>
                <a:spcPct val="200000"/>
              </a:lnSpc>
            </a:pPr>
            <a:r>
              <a:rPr lang="ar-EG" b="1" u="sng" dirty="0">
                <a:latin typeface="Alexandria" pitchFamily="2" charset="-78"/>
                <a:cs typeface="Alexandria" pitchFamily="2" charset="-78"/>
              </a:rPr>
              <a:t>تابع مميزات العينة العشوائية البسيطة</a:t>
            </a:r>
            <a:r>
              <a:rPr lang="ar-EG" b="1" dirty="0">
                <a:latin typeface="Alexandria" pitchFamily="2" charset="-78"/>
                <a:cs typeface="Alexandria" pitchFamily="2" charset="-78"/>
              </a:rPr>
              <a:t>:</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لا تتطلب معرفة تفصيلية بخصائص مجتمع الدراسة.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 تمكننا من استنباط مستوى الصدق الخارجي إحصائيا.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يسهل الحصول على عينة ممثلة للمجتمع (في حالة المجتمعات الصغيرة).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الحد من احتمالية وجود خطأ في تصنيف مجتمع الدراسة </a:t>
            </a:r>
            <a:r>
              <a:rPr lang="en-US" sz="1600" dirty="0">
                <a:latin typeface="Alexandria" pitchFamily="2" charset="-78"/>
                <a:cs typeface="Alexandria" pitchFamily="2" charset="-78"/>
              </a:rPr>
              <a:t>Classification Error، </a:t>
            </a:r>
            <a:r>
              <a:rPr lang="ar-EG" sz="1600" dirty="0">
                <a:latin typeface="Alexandria" pitchFamily="2" charset="-78"/>
                <a:cs typeface="Alexandria" pitchFamily="2" charset="-78"/>
              </a:rPr>
              <a:t>حيث لا يعتمد هذا النوع على تصنيف المجتمع. </a:t>
            </a:r>
          </a:p>
          <a:p>
            <a:pPr marL="285750" indent="-285750" algn="just" rtl="1">
              <a:lnSpc>
                <a:spcPct val="200000"/>
              </a:lnSpc>
              <a:buFont typeface="Arial" panose="020B0604020202020204" pitchFamily="34" charset="0"/>
              <a:buChar char="•"/>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7684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2047227"/>
          </a:xfrm>
          <a:prstGeom prst="rect">
            <a:avLst/>
          </a:prstGeom>
          <a:noFill/>
        </p:spPr>
        <p:txBody>
          <a:bodyPr wrap="square" rtlCol="0">
            <a:spAutoFit/>
          </a:bodyPr>
          <a:lstStyle/>
          <a:p>
            <a:pPr algn="just" rtl="1">
              <a:lnSpc>
                <a:spcPct val="200000"/>
              </a:lnSpc>
            </a:pPr>
            <a:r>
              <a:rPr lang="ar-EG" u="sng" dirty="0">
                <a:latin typeface="Alexandria" pitchFamily="2" charset="-78"/>
                <a:cs typeface="Alexandria" pitchFamily="2" charset="-78"/>
              </a:rPr>
              <a:t>عيوب العينة العشوائية البسيطة</a:t>
            </a:r>
            <a:r>
              <a:rPr lang="ar-EG" dirty="0">
                <a:latin typeface="Alexandria" pitchFamily="2" charset="-78"/>
                <a:cs typeface="Alexandria" pitchFamily="2" charset="-78"/>
              </a:rPr>
              <a:t>:</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لا بد من إعداد قائمة تشمل جميع مفردات المجتمع، وهو ما يعد شيئا صعبا في كثير من الأحوال.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أحيانا لا نستطيع الحصول على عينة ممثلة للمجتمع تمثيلا دقيقة خاصة في حالة المجتمعات الكبيرة.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ارتفاع التكلفة في هذا النوع مقارنة بغيره نتيجة صعوبة حصر جميع مفردات المجتمع.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7555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62000" y="1810470"/>
            <a:ext cx="10541000" cy="4078552"/>
          </a:xfrm>
          <a:prstGeom prst="rect">
            <a:avLst/>
          </a:prstGeom>
          <a:noFill/>
        </p:spPr>
        <p:txBody>
          <a:bodyPr wrap="square" rtlCol="0">
            <a:spAutoFit/>
          </a:bodyPr>
          <a:lstStyle/>
          <a:p>
            <a:pPr algn="just" rtl="1">
              <a:lnSpc>
                <a:spcPct val="200000"/>
              </a:lnSpc>
            </a:pPr>
            <a:r>
              <a:rPr lang="ar-EG" sz="2000" b="1" u="sng" dirty="0">
                <a:highlight>
                  <a:srgbClr val="00FFFF"/>
                </a:highlight>
                <a:latin typeface="Alexandria" pitchFamily="2" charset="-78"/>
                <a:cs typeface="Alexandria" pitchFamily="2" charset="-78"/>
              </a:rPr>
              <a:t>2) العينة العشوائية المنتظمة </a:t>
            </a:r>
            <a:r>
              <a:rPr lang="en-US" sz="2000" b="1" u="sng" dirty="0">
                <a:highlight>
                  <a:srgbClr val="00FFFF"/>
                </a:highlight>
                <a:latin typeface="Alexandria" pitchFamily="2" charset="-78"/>
                <a:cs typeface="Alexandria" pitchFamily="2" charset="-78"/>
              </a:rPr>
              <a:t>System Random Sampling</a:t>
            </a:r>
            <a:endParaRPr lang="ar-EG" sz="2000" b="1" u="sng" dirty="0">
              <a:highlight>
                <a:srgbClr val="00FFFF"/>
              </a:highlight>
              <a:latin typeface="Alexandria" pitchFamily="2" charset="-78"/>
              <a:cs typeface="Alexandria" pitchFamily="2" charset="-78"/>
            </a:endParaRPr>
          </a:p>
          <a:p>
            <a:pPr algn="just" rtl="1">
              <a:lnSpc>
                <a:spcPct val="200000"/>
              </a:lnSpc>
            </a:pPr>
            <a:r>
              <a:rPr lang="ar-EG" sz="1600" dirty="0">
                <a:latin typeface="Alexandria" pitchFamily="2" charset="-78"/>
                <a:cs typeface="Alexandria" pitchFamily="2" charset="-78"/>
              </a:rPr>
              <a:t>يتم في هذا النوع اختيار أول مفردة بشكل عشوائي، ثم يتم إضافة رقم ثابت في كل مرة، ويتم اختيار المفردة التي تحمل ذلك الرقم. </a:t>
            </a:r>
          </a:p>
          <a:p>
            <a:pPr algn="just" rtl="1">
              <a:lnSpc>
                <a:spcPct val="200000"/>
              </a:lnSpc>
            </a:pPr>
            <a:r>
              <a:rPr lang="ar-EG" sz="1600" dirty="0">
                <a:latin typeface="Alexandria" pitchFamily="2" charset="-78"/>
                <a:cs typeface="Alexandria" pitchFamily="2" charset="-78"/>
              </a:rPr>
              <a:t>مثال: في دراسة على عمال أحد المصانع، أراد الباحث سحب عينة تمثل 10% من عدد العمال البالغ ألف عامل، أي أن عدد مفردات العينة سيساوي 100 مفردة؛ أي أنه سيتم اختيار عامل؛ واحد من بين كل عشرة عمال، ولهذا قام الباحث باختيار الرقم الأول بشكل عشوائي من بين الأرقام 1_10، ولنفترض أن الاختيار العشوائي وقع على الرقم (7)، فسيتم اختيار العامل رقم (7) من الكشف ثم يضاف 10 في كل مرة، أي إن أرقام العمال الذين سيتم اختيارهم سيكون التالي: 7، 17، 27، 37، 47، 57 وهكذا حتى 997.</a:t>
            </a:r>
          </a:p>
          <a:p>
            <a:pPr algn="just" rtl="1">
              <a:lnSpc>
                <a:spcPct val="200000"/>
              </a:lnSpc>
            </a:pPr>
            <a:r>
              <a:rPr lang="ar-EG" sz="1600" dirty="0">
                <a:latin typeface="Alexandria" pitchFamily="2" charset="-78"/>
                <a:cs typeface="Alexandria" pitchFamily="2" charset="-78"/>
              </a:rPr>
              <a:t>وعلى الرغم من أن خطوات سحب العينة المنتظمة ليست كلها عشوائية، إلا أنها تعطينا نتائج عشوائية بشرط أن يكون ترتيب مفردات المجتمع في القائمة على أساس عشوائي، وليس وفق نمط معين.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9796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62000" y="1810470"/>
            <a:ext cx="10541000" cy="3709221"/>
          </a:xfrm>
          <a:prstGeom prst="rect">
            <a:avLst/>
          </a:prstGeom>
          <a:noFill/>
        </p:spPr>
        <p:txBody>
          <a:bodyPr wrap="square" rtlCol="0">
            <a:spAutoFit/>
          </a:bodyPr>
          <a:lstStyle/>
          <a:p>
            <a:pPr algn="just" rtl="1">
              <a:lnSpc>
                <a:spcPct val="200000"/>
              </a:lnSpc>
            </a:pPr>
            <a:r>
              <a:rPr lang="ar-EG" sz="2000" u="sng" dirty="0">
                <a:latin typeface="Alexandria" pitchFamily="2" charset="-78"/>
                <a:cs typeface="Alexandria" pitchFamily="2" charset="-78"/>
              </a:rPr>
              <a:t>مزايا العينة العشوائية المنتظمة: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سهولة اختيار العينة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يكون اختيار العينة بها أكثر دقة مقارنة بالعينة العشوائية البسيطة.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انخفاض تكلفة تطبيقها.</a:t>
            </a:r>
          </a:p>
          <a:p>
            <a:pPr algn="just" rtl="1">
              <a:lnSpc>
                <a:spcPct val="200000"/>
              </a:lnSpc>
            </a:pPr>
            <a:r>
              <a:rPr lang="ar-EG" sz="2000" u="sng" dirty="0">
                <a:cs typeface="Alexandria" pitchFamily="2" charset="-78"/>
              </a:rPr>
              <a:t>عيوب العينة العشوائية المنتظمة: </a:t>
            </a:r>
          </a:p>
          <a:p>
            <a:pPr marL="285750" indent="-285750" algn="just" rtl="1">
              <a:lnSpc>
                <a:spcPct val="200000"/>
              </a:lnSpc>
              <a:buFont typeface="Wingdings" panose="05000000000000000000" pitchFamily="2" charset="2"/>
              <a:buChar char="ü"/>
            </a:pPr>
            <a:r>
              <a:rPr lang="ar-EG" sz="1600" dirty="0">
                <a:cs typeface="Alexandria" pitchFamily="2" charset="-78"/>
              </a:rPr>
              <a:t>ضرورة وجود قائمة كاملة تشمل جميع مفردات المجتمع.</a:t>
            </a:r>
          </a:p>
          <a:p>
            <a:pPr marL="285750" indent="-285750" algn="just" rtl="1">
              <a:lnSpc>
                <a:spcPct val="200000"/>
              </a:lnSpc>
              <a:buFont typeface="Wingdings" panose="05000000000000000000" pitchFamily="2" charset="2"/>
              <a:buChar char="ü"/>
            </a:pPr>
            <a:r>
              <a:rPr lang="ar-EG" sz="1600" dirty="0">
                <a:cs typeface="Alexandria" pitchFamily="2" charset="-78"/>
              </a:rPr>
              <a:t>قد تؤدي الدورية إلى التحيز.</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8520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617280" y="1601121"/>
            <a:ext cx="10812720" cy="4078552"/>
          </a:xfrm>
          <a:prstGeom prst="rect">
            <a:avLst/>
          </a:prstGeom>
          <a:noFill/>
        </p:spPr>
        <p:txBody>
          <a:bodyPr wrap="square" rtlCol="0">
            <a:spAutoFit/>
          </a:bodyPr>
          <a:lstStyle/>
          <a:p>
            <a:pPr algn="just" rtl="1">
              <a:lnSpc>
                <a:spcPct val="200000"/>
              </a:lnSpc>
            </a:pPr>
            <a:r>
              <a:rPr lang="ar-EG" sz="2000" b="1" dirty="0">
                <a:highlight>
                  <a:srgbClr val="00FFFF"/>
                </a:highlight>
                <a:cs typeface="Alexandria" pitchFamily="2" charset="-78"/>
              </a:rPr>
              <a:t>3) العينة الطبقية </a:t>
            </a:r>
            <a:r>
              <a:rPr lang="en-US" sz="2000" b="1" dirty="0">
                <a:highlight>
                  <a:srgbClr val="00FFFF"/>
                </a:highlight>
                <a:cs typeface="Alexandria" pitchFamily="2" charset="-78"/>
              </a:rPr>
              <a:t>Stratified Sampling </a:t>
            </a:r>
            <a:endParaRPr lang="ar-EG" sz="2000" b="1" dirty="0">
              <a:highlight>
                <a:srgbClr val="00FFFF"/>
              </a:highlight>
              <a:cs typeface="Alexandria" pitchFamily="2" charset="-78"/>
            </a:endParaRPr>
          </a:p>
          <a:p>
            <a:pPr indent="404813" algn="just" rtl="1">
              <a:lnSpc>
                <a:spcPct val="200000"/>
              </a:lnSpc>
            </a:pPr>
            <a:r>
              <a:rPr lang="ar-EG" sz="1600" dirty="0">
                <a:cs typeface="Alexandria" pitchFamily="2" charset="-78"/>
              </a:rPr>
              <a:t>يتم تقسيم مجتمع الدراسة إلى طبقات بناء على الخصائص التي تتم دراستها في البحث، ثم يتم سحب عينة عشوائية من كل طبقة، وتعد العينة الطبقية أكثر كفاءة من العينة العشوائية البسيطة؛ لأنها تمثل المجتمع بدقة بناء على المعايير المستخدمة في تقسيم المجتمع إلى طبقات. وتستخدم لضمان تمثيل متوازن للفئات أو الطبقات الاجتماعية المختلفة في العينة. تعتمد العينة الطبقية على تقسيم السكان المستهدفين إلى مجموعات متجانسة أو فئات اجتماعية مختلفة (الطبقات)، ثم يتم اختيار عينة من كل فئة وفقًا لنسبة محددة.</a:t>
            </a:r>
          </a:p>
          <a:p>
            <a:pPr indent="404813" algn="just" rtl="1">
              <a:lnSpc>
                <a:spcPct val="200000"/>
              </a:lnSpc>
            </a:pPr>
            <a:r>
              <a:rPr lang="ar-EG" sz="1600" dirty="0">
                <a:cs typeface="Alexandria" pitchFamily="2" charset="-78"/>
              </a:rPr>
              <a:t>يتم اختيار العينة الطبقية بناءً على فهم الباحث للتركيبة الاجتماعية والطبقات المختلفة في السكان المستهدفين. يتم تحديد عدد العينات من كل طبقة بناءً على حجمها النسبي في السكان الكلي. مما يساعد في تحقيق تمثيلية أفضل ودقة أعلى في النتائج. يساعد هذا النوع من العينات في فهم التباينات والاختلافات بين الفئات الاجتماعية وتحليلها بشكل أكثر شمولية ودقة. ومع ذلك، يجب أن يتم اختيار العينة الطبقية بعناية لضمان تمثيلية جيدة للفئات الاجتماعية المختلفة وتجنب التحيز في اختيار العينة.</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92605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62000" y="1930905"/>
            <a:ext cx="10487692" cy="3955442"/>
          </a:xfrm>
          <a:prstGeom prst="rect">
            <a:avLst/>
          </a:prstGeom>
          <a:noFill/>
        </p:spPr>
        <p:txBody>
          <a:bodyPr wrap="square" rtlCol="0">
            <a:spAutoFit/>
          </a:bodyPr>
          <a:lstStyle/>
          <a:p>
            <a:pPr algn="just" rtl="1">
              <a:lnSpc>
                <a:spcPct val="200000"/>
              </a:lnSpc>
            </a:pPr>
            <a:r>
              <a:rPr lang="ar-EG" sz="1600" b="1" dirty="0">
                <a:cs typeface="Alexandria" pitchFamily="2" charset="-78"/>
              </a:rPr>
              <a:t>ويتم اختيار العينة الطبقية كما يلي:</a:t>
            </a:r>
          </a:p>
          <a:p>
            <a:pPr algn="just" rtl="1">
              <a:lnSpc>
                <a:spcPct val="200000"/>
              </a:lnSpc>
            </a:pPr>
            <a:r>
              <a:rPr lang="ar-EG" sz="1600" dirty="0">
                <a:cs typeface="Alexandria" pitchFamily="2" charset="-78"/>
              </a:rPr>
              <a:t>أولا: تحديد متغير (وأحيانا عدة متغيرات) كأساس لتقسيم المجتمع إلى طبقات </a:t>
            </a:r>
            <a:r>
              <a:rPr lang="en-US" sz="1600" dirty="0">
                <a:cs typeface="Alexandria" pitchFamily="2" charset="-78"/>
              </a:rPr>
              <a:t>Strata، </a:t>
            </a:r>
            <a:r>
              <a:rPr lang="ar-EG" sz="1600" dirty="0">
                <a:cs typeface="Alexandria" pitchFamily="2" charset="-78"/>
              </a:rPr>
              <a:t>ويجب أن يكون هذا المتغير (أو المتغيرات) له علاقة بموضوع الدراسة وتحديدا بالمتغير التابع بها. ويشترط أن يؤدي المتغير الذي يتم اختياره _ كأساس للتقسيم إلى طبقات _ إلى زيادة التجانس داخل كل طبقة، وإلى زيادة التباين بين كل طبقة والأخرى، ويشترط في المتغير أيضا أن يكون قابلا للتحول إلى فئات بسهولة أي إلى مجموعات فرعية. مثال: متغير النوع يتم تقسيمه إلى طبقتين، هما: الذكور والإناث، ومتغير المنطقة السكنية يسهل تقسيمه إلى طبقات، وهكذا. </a:t>
            </a:r>
          </a:p>
          <a:p>
            <a:pPr algn="just" rtl="1">
              <a:lnSpc>
                <a:spcPct val="200000"/>
              </a:lnSpc>
            </a:pPr>
            <a:r>
              <a:rPr lang="ar-EG" sz="1600" dirty="0">
                <a:cs typeface="Alexandria" pitchFamily="2" charset="-78"/>
              </a:rPr>
              <a:t>ثانيا: لكل طبقة يجب الحصول على قائمة بجميع العناصر تلك الطبقة، وإذا لم تكن تلك القائمة متوافرة فسيكون إعدادها أمرا مكلفا، ولكن بدونها لن يكون في الإمكان سحب عينة طبقية عشوائية، ثم سيتم بعد ذلك _ اعتمادا على تلك القوائم _ سحب عينة عشوائية بسيطة من كل طبقة ويقوم الباحث بتحديد حجم العينة التي يتم سحبها من كل طبقة.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1862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852154" y="1769869"/>
            <a:ext cx="10487692" cy="4201663"/>
          </a:xfrm>
          <a:prstGeom prst="rect">
            <a:avLst/>
          </a:prstGeom>
          <a:noFill/>
        </p:spPr>
        <p:txBody>
          <a:bodyPr wrap="square" rtlCol="0">
            <a:spAutoFit/>
          </a:bodyPr>
          <a:lstStyle/>
          <a:p>
            <a:pPr algn="just" rtl="1">
              <a:lnSpc>
                <a:spcPct val="200000"/>
              </a:lnSpc>
            </a:pPr>
            <a:r>
              <a:rPr lang="ar-EG" sz="2000" u="sng" dirty="0">
                <a:cs typeface="Alexandria" pitchFamily="2" charset="-78"/>
              </a:rPr>
              <a:t>مزايا العينة الطبقية: </a:t>
            </a:r>
          </a:p>
          <a:p>
            <a:pPr marL="285750" indent="-285750" algn="just" rtl="1">
              <a:lnSpc>
                <a:spcPct val="200000"/>
              </a:lnSpc>
              <a:buFont typeface="Wingdings" panose="05000000000000000000" pitchFamily="2" charset="2"/>
              <a:buChar char="ü"/>
            </a:pPr>
            <a:r>
              <a:rPr lang="ar-EG" sz="1600" dirty="0">
                <a:cs typeface="Alexandria" pitchFamily="2" charset="-78"/>
              </a:rPr>
              <a:t>تمثيل المتغيرات المختلفة.</a:t>
            </a:r>
          </a:p>
          <a:p>
            <a:pPr marL="285750" indent="-285750" algn="just" rtl="1">
              <a:lnSpc>
                <a:spcPct val="200000"/>
              </a:lnSpc>
              <a:buFont typeface="Wingdings" panose="05000000000000000000" pitchFamily="2" charset="2"/>
              <a:buChar char="ü"/>
            </a:pPr>
            <a:r>
              <a:rPr lang="ar-EG" sz="1600" dirty="0">
                <a:cs typeface="Alexandria" pitchFamily="2" charset="-78"/>
              </a:rPr>
              <a:t>يتم الاختيار في كل طبقة من بين مجموعة متجانسة.</a:t>
            </a:r>
          </a:p>
          <a:p>
            <a:pPr marL="285750" indent="-285750" algn="just" rtl="1">
              <a:lnSpc>
                <a:spcPct val="200000"/>
              </a:lnSpc>
              <a:buFont typeface="Wingdings" panose="05000000000000000000" pitchFamily="2" charset="2"/>
              <a:buChar char="ü"/>
            </a:pPr>
            <a:r>
              <a:rPr lang="ar-EG" sz="1600" dirty="0">
                <a:cs typeface="Alexandria" pitchFamily="2" charset="-78"/>
              </a:rPr>
              <a:t>تتميز بانخفاض مستوى خطأ المعاينة. </a:t>
            </a:r>
          </a:p>
          <a:p>
            <a:pPr algn="just" rtl="1">
              <a:lnSpc>
                <a:spcPct val="200000"/>
              </a:lnSpc>
            </a:pPr>
            <a:r>
              <a:rPr lang="ar-EG" sz="2000" u="sng" dirty="0">
                <a:cs typeface="Alexandria" pitchFamily="2" charset="-78"/>
              </a:rPr>
              <a:t>عيوب العينة الطبقية: </a:t>
            </a:r>
          </a:p>
          <a:p>
            <a:pPr marL="285750" indent="-285750" algn="just" rtl="1">
              <a:lnSpc>
                <a:spcPct val="200000"/>
              </a:lnSpc>
              <a:buFont typeface="Wingdings" panose="05000000000000000000" pitchFamily="2" charset="2"/>
              <a:buChar char="ü"/>
            </a:pPr>
            <a:r>
              <a:rPr lang="ar-EG" sz="1600" dirty="0">
                <a:cs typeface="Alexandria" pitchFamily="2" charset="-78"/>
              </a:rPr>
              <a:t>تتطلب وجود معرفة تفصيلية سابقة بخصائص المجتمع (التي ربما لا تتوافر في جميع الأحوال). </a:t>
            </a:r>
          </a:p>
          <a:p>
            <a:pPr marL="285750" indent="-285750" algn="just" rtl="1">
              <a:lnSpc>
                <a:spcPct val="200000"/>
              </a:lnSpc>
              <a:buFont typeface="Wingdings" panose="05000000000000000000" pitchFamily="2" charset="2"/>
              <a:buChar char="ü"/>
            </a:pPr>
            <a:r>
              <a:rPr lang="ar-EG" sz="1600" dirty="0">
                <a:cs typeface="Alexandria" pitchFamily="2" charset="-78"/>
              </a:rPr>
              <a:t>ارتفاع التكلفة المادية، واستغراقها وقتا أطول في التطبيق.</a:t>
            </a:r>
          </a:p>
          <a:p>
            <a:pPr marL="285750" indent="-285750" algn="just" rtl="1">
              <a:lnSpc>
                <a:spcPct val="200000"/>
              </a:lnSpc>
              <a:buFont typeface="Wingdings" panose="05000000000000000000" pitchFamily="2" charset="2"/>
              <a:buChar char="ü"/>
            </a:pPr>
            <a:r>
              <a:rPr lang="ar-EG" sz="1600" dirty="0">
                <a:cs typeface="Alexandria" pitchFamily="2" charset="-78"/>
              </a:rPr>
              <a:t>قد تكون المتغيرات التي يتم على أساسها التقسيم غير مرتبطة بالدراسة.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64494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852154" y="1769869"/>
            <a:ext cx="10487692" cy="3586110"/>
          </a:xfrm>
          <a:prstGeom prst="rect">
            <a:avLst/>
          </a:prstGeom>
          <a:noFill/>
        </p:spPr>
        <p:txBody>
          <a:bodyPr wrap="square" rtlCol="0">
            <a:spAutoFit/>
          </a:bodyPr>
          <a:lstStyle/>
          <a:p>
            <a:pPr algn="just" rtl="1">
              <a:lnSpc>
                <a:spcPct val="200000"/>
              </a:lnSpc>
            </a:pPr>
            <a:r>
              <a:rPr lang="ar-EG" sz="2000" b="1" dirty="0">
                <a:highlight>
                  <a:srgbClr val="00FFFF"/>
                </a:highlight>
                <a:cs typeface="Alexandria"/>
              </a:rPr>
              <a:t>4- العينة العنقودية </a:t>
            </a:r>
            <a:r>
              <a:rPr lang="en-US" sz="2000" b="1" dirty="0">
                <a:highlight>
                  <a:srgbClr val="00FFFF"/>
                </a:highlight>
                <a:cs typeface="Alexandria"/>
              </a:rPr>
              <a:t>Sampling  Cluster </a:t>
            </a:r>
            <a:endParaRPr lang="ar-EG" sz="2000" b="1" dirty="0">
              <a:highlight>
                <a:srgbClr val="00FFFF"/>
              </a:highlight>
              <a:cs typeface="Alexandria"/>
            </a:endParaRPr>
          </a:p>
          <a:p>
            <a:pPr algn="just" rtl="1">
              <a:lnSpc>
                <a:spcPct val="200000"/>
              </a:lnSpc>
            </a:pPr>
            <a:r>
              <a:rPr lang="ar-EG" sz="1600" dirty="0">
                <a:cs typeface="Alexandria" pitchFamily="2" charset="-78"/>
              </a:rPr>
              <a:t>هي عينة عشوائية ذات كفاءة اقتصادية عالية، وتكون وحدة المعاينة الأساسية عبارة عن عنقود </a:t>
            </a:r>
            <a:r>
              <a:rPr lang="en-US" sz="1600" dirty="0">
                <a:cs typeface="Alexandria" pitchFamily="2" charset="-78"/>
              </a:rPr>
              <a:t>Cluster </a:t>
            </a:r>
            <a:r>
              <a:rPr lang="ar-EG" sz="1600" dirty="0">
                <a:cs typeface="Alexandria" pitchFamily="2" charset="-78"/>
              </a:rPr>
              <a:t>كبير من العناصر، وليس مجرد مفردة من مفردات المجتمع، ويتم اختيار العناقيد عشوائيا، ويشترط في العناصر المكونة لكل عنقود وجود تقارب _ غالبا ما يكون تقاربا مكانيا _ بينها، وتعد عينة المناطق </a:t>
            </a:r>
            <a:r>
              <a:rPr lang="en-US" sz="1600" dirty="0">
                <a:cs typeface="Alexandria" pitchFamily="2" charset="-78"/>
              </a:rPr>
              <a:t>The area Sample </a:t>
            </a:r>
            <a:r>
              <a:rPr lang="ar-EG" sz="1600" dirty="0">
                <a:cs typeface="Alexandria" pitchFamily="2" charset="-78"/>
              </a:rPr>
              <a:t>هي الأكثر استخداما بين أنواع العينات العنقودية. </a:t>
            </a:r>
          </a:p>
          <a:p>
            <a:pPr algn="just" rtl="1">
              <a:lnSpc>
                <a:spcPct val="200000"/>
              </a:lnSpc>
            </a:pPr>
            <a:r>
              <a:rPr lang="ar-EG" sz="1600" dirty="0">
                <a:cs typeface="Alexandria" pitchFamily="2" charset="-78"/>
              </a:rPr>
              <a:t>مثال: في دراسة على محال الأجهزة الالكترونية، قام الباحث باختيار العديد من المناطق الجغرافية بشكل عشوائي كوحدة معاينة أساسية، وداخل كل منطقة جغرافية (عنقود) قام بإجراء مقابلات مع عينة مع المحال أو على جميع المحال. </a:t>
            </a:r>
          </a:p>
          <a:p>
            <a:pPr algn="just" rtl="1">
              <a:lnSpc>
                <a:spcPct val="200000"/>
              </a:lnSpc>
            </a:pPr>
            <a:endParaRPr lang="ar-EG" sz="1600" dirty="0">
              <a:cs typeface="Alexandria" pitchFamily="2" charset="-78"/>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6899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852154" y="1769869"/>
            <a:ext cx="10487692" cy="3093667"/>
          </a:xfrm>
          <a:prstGeom prst="rect">
            <a:avLst/>
          </a:prstGeom>
          <a:noFill/>
        </p:spPr>
        <p:txBody>
          <a:bodyPr wrap="square" rtlCol="0">
            <a:spAutoFit/>
          </a:bodyPr>
          <a:lstStyle/>
          <a:p>
            <a:pPr algn="just" rtl="1">
              <a:lnSpc>
                <a:spcPct val="200000"/>
              </a:lnSpc>
            </a:pPr>
            <a:r>
              <a:rPr lang="ar-EG" sz="2000" b="1" dirty="0">
                <a:highlight>
                  <a:srgbClr val="00FFFF"/>
                </a:highlight>
                <a:cs typeface="Alexandria"/>
              </a:rPr>
              <a:t>تابع العينة العنقودية </a:t>
            </a:r>
            <a:r>
              <a:rPr lang="en-US" sz="2000" b="1" dirty="0">
                <a:highlight>
                  <a:srgbClr val="00FFFF"/>
                </a:highlight>
                <a:cs typeface="Alexandria"/>
              </a:rPr>
              <a:t>Sampling  Cluster </a:t>
            </a:r>
            <a:endParaRPr lang="ar-EG" sz="2000" b="1" dirty="0">
              <a:highlight>
                <a:srgbClr val="00FFFF"/>
              </a:highlight>
              <a:cs typeface="Alexandria"/>
            </a:endParaRPr>
          </a:p>
          <a:p>
            <a:pPr indent="404813" algn="just" rtl="1">
              <a:lnSpc>
                <a:spcPct val="200000"/>
              </a:lnSpc>
            </a:pPr>
            <a:r>
              <a:rPr lang="ar-EG" sz="1600" dirty="0">
                <a:cs typeface="Alexandria" pitchFamily="2" charset="-78"/>
              </a:rPr>
              <a:t>وتعد العينة العنقودية عينة عشوائية؛ لأن العناقيد يتم اختيارها بشكل عشوائي، وقد يتم اختيار المفردات داخل كل عنقود بشكل عشوائي أيضا. وعادة ما يتم اللجوء إلى استخدام العينات العنقودية عندما لا تتوافر قوائم تتضمن جميع مفردات المجتمع.</a:t>
            </a:r>
          </a:p>
          <a:p>
            <a:pPr indent="404813" algn="just" rtl="1">
              <a:lnSpc>
                <a:spcPct val="200000"/>
              </a:lnSpc>
            </a:pPr>
            <a:r>
              <a:rPr lang="ar-EG" sz="1600" dirty="0">
                <a:cs typeface="Alexandria" pitchFamily="2" charset="-78"/>
              </a:rPr>
              <a:t>وينبغي أن تكون العناصر المتضمنة في العنقود متباينة بدرجة التباين نفسها الموجودة في المجتمع؛ أي إنها تكون بمثابة المرآة التي تعكس خصائص المجتمع، أما إذا كان هناك تجانس كبير داخل العنقود، فإن العنقود في هذه الحالة لم يمثل المجتمع تمثيلا دقيقا. فعلى سبيل المثال: في المناطق الجغرافية المتجاورة عادة ما تتقارب سمات وخصائص أفراد السكان خاصة فيما يتعلق بالمستوى الاجتماعي الاقتصادي.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8448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852154" y="1769869"/>
            <a:ext cx="10487692" cy="4078552"/>
          </a:xfrm>
          <a:prstGeom prst="rect">
            <a:avLst/>
          </a:prstGeom>
          <a:noFill/>
        </p:spPr>
        <p:txBody>
          <a:bodyPr wrap="square" rtlCol="0">
            <a:spAutoFit/>
          </a:bodyPr>
          <a:lstStyle/>
          <a:p>
            <a:pPr algn="just" rtl="1">
              <a:lnSpc>
                <a:spcPct val="200000"/>
              </a:lnSpc>
            </a:pPr>
            <a:r>
              <a:rPr lang="ar-EG" b="1" u="sng" dirty="0">
                <a:cs typeface="Alexandria" pitchFamily="2" charset="-78"/>
              </a:rPr>
              <a:t>مزايا العينة العنقودية: </a:t>
            </a:r>
          </a:p>
          <a:p>
            <a:pPr marL="285750" indent="-285750" algn="just" rtl="1">
              <a:lnSpc>
                <a:spcPct val="200000"/>
              </a:lnSpc>
              <a:buFont typeface="Wingdings" panose="05000000000000000000" pitchFamily="2" charset="2"/>
              <a:buChar char="ü"/>
            </a:pPr>
            <a:r>
              <a:rPr lang="ar-EG" sz="1600" dirty="0">
                <a:cs typeface="Alexandria" pitchFamily="2" charset="-78"/>
              </a:rPr>
              <a:t>لا تتطلب حصر جميع عناصر المجتمع وإنما أجزاء من المجتمع فقط </a:t>
            </a:r>
          </a:p>
          <a:p>
            <a:pPr marL="285750" indent="-285750" algn="just" rtl="1">
              <a:lnSpc>
                <a:spcPct val="200000"/>
              </a:lnSpc>
              <a:buFont typeface="Wingdings" panose="05000000000000000000" pitchFamily="2" charset="2"/>
              <a:buChar char="ü"/>
            </a:pPr>
            <a:r>
              <a:rPr lang="ar-EG" sz="1600" dirty="0">
                <a:cs typeface="Alexandria" pitchFamily="2" charset="-78"/>
              </a:rPr>
              <a:t>تنخفض التكاليف إذا كانت العناقيد محددة ومعروفة جيدا </a:t>
            </a:r>
          </a:p>
          <a:p>
            <a:pPr marL="285750" indent="-285750" algn="just" rtl="1">
              <a:lnSpc>
                <a:spcPct val="200000"/>
              </a:lnSpc>
              <a:buFont typeface="Wingdings" panose="05000000000000000000" pitchFamily="2" charset="2"/>
              <a:buChar char="ü"/>
            </a:pPr>
            <a:r>
              <a:rPr lang="ar-EG" sz="1600" dirty="0">
                <a:cs typeface="Alexandria" pitchFamily="2" charset="-78"/>
              </a:rPr>
              <a:t>يتم تقدير خصائص كل عنقود ومقارنتها بخصائص بقية مفردات المجتمع. </a:t>
            </a:r>
          </a:p>
          <a:p>
            <a:pPr algn="just" rtl="1">
              <a:lnSpc>
                <a:spcPct val="200000"/>
              </a:lnSpc>
            </a:pPr>
            <a:r>
              <a:rPr lang="ar-EG" b="1" u="sng" dirty="0">
                <a:cs typeface="Alexandria" pitchFamily="2" charset="-78"/>
              </a:rPr>
              <a:t>عيوب العينة العنقودية: </a:t>
            </a:r>
          </a:p>
          <a:p>
            <a:pPr marL="285750" indent="-285750" algn="just" rtl="1">
              <a:lnSpc>
                <a:spcPct val="200000"/>
              </a:lnSpc>
              <a:buFont typeface="Wingdings" panose="05000000000000000000" pitchFamily="2" charset="2"/>
              <a:buChar char="ü"/>
            </a:pPr>
            <a:r>
              <a:rPr lang="ar-EG" sz="1600" dirty="0">
                <a:cs typeface="Alexandria" pitchFamily="2" charset="-78"/>
              </a:rPr>
              <a:t>يحتمل حدوث أخطاء معاينة.</a:t>
            </a:r>
          </a:p>
          <a:p>
            <a:pPr marL="285750" indent="-285750" algn="just" rtl="1">
              <a:lnSpc>
                <a:spcPct val="200000"/>
              </a:lnSpc>
              <a:buFont typeface="Wingdings" panose="05000000000000000000" pitchFamily="2" charset="2"/>
              <a:buChar char="ü"/>
            </a:pPr>
            <a:r>
              <a:rPr lang="ar-EG" sz="1600" dirty="0">
                <a:cs typeface="Alexandria" pitchFamily="2" charset="-78"/>
              </a:rPr>
              <a:t> ربما لا تمثل العناقيد المجتمع تمثيلا دقيقا. </a:t>
            </a:r>
          </a:p>
          <a:p>
            <a:pPr marL="285750" indent="-285750" algn="just" rtl="1">
              <a:lnSpc>
                <a:spcPct val="200000"/>
              </a:lnSpc>
              <a:buFont typeface="Wingdings" panose="05000000000000000000" pitchFamily="2" charset="2"/>
              <a:buChar char="ü"/>
            </a:pPr>
            <a:r>
              <a:rPr lang="ar-EG" sz="1600" dirty="0">
                <a:cs typeface="Alexandria" pitchFamily="2" charset="-78"/>
              </a:rPr>
              <a:t>يجب ربط كل مفردة بعنقود معين.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42764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617280" y="1769869"/>
            <a:ext cx="10722566" cy="4078552"/>
          </a:xfrm>
          <a:prstGeom prst="rect">
            <a:avLst/>
          </a:prstGeom>
          <a:noFill/>
        </p:spPr>
        <p:txBody>
          <a:bodyPr wrap="square" rtlCol="0">
            <a:spAutoFit/>
          </a:bodyPr>
          <a:lstStyle/>
          <a:p>
            <a:pPr algn="just" rtl="1">
              <a:lnSpc>
                <a:spcPct val="200000"/>
              </a:lnSpc>
            </a:pPr>
            <a:r>
              <a:rPr lang="ar-EG" sz="2000" b="1" dirty="0">
                <a:highlight>
                  <a:srgbClr val="00FFFF"/>
                </a:highlight>
                <a:cs typeface="Alexandria"/>
              </a:rPr>
              <a:t>5- العينة متعددة المراحل </a:t>
            </a:r>
            <a:r>
              <a:rPr lang="en-US" sz="2000" b="1" dirty="0">
                <a:highlight>
                  <a:srgbClr val="00FFFF"/>
                </a:highlight>
                <a:cs typeface="Alexandria"/>
              </a:rPr>
              <a:t>Multistage Sampling </a:t>
            </a:r>
            <a:endParaRPr lang="ar-EG" sz="2000" b="1" dirty="0">
              <a:highlight>
                <a:srgbClr val="00FFFF"/>
              </a:highlight>
              <a:cs typeface="Alexandria"/>
            </a:endParaRPr>
          </a:p>
          <a:p>
            <a:pPr algn="just" rtl="1">
              <a:lnSpc>
                <a:spcPct val="200000"/>
              </a:lnSpc>
            </a:pPr>
            <a:r>
              <a:rPr lang="en-US" sz="1600" dirty="0">
                <a:cs typeface="Alexandria" pitchFamily="2" charset="-78"/>
              </a:rPr>
              <a:t> </a:t>
            </a:r>
            <a:r>
              <a:rPr lang="ar-EG" sz="1600" dirty="0">
                <a:cs typeface="Alexandria" pitchFamily="2" charset="-78"/>
              </a:rPr>
              <a:t> هي عينة تقوم على المزج بين نوعين أو أكثر من أنواع العينات الاحتمالية، وعادة ما يطلق عليها عينة المناطق متعددة المراحل </a:t>
            </a:r>
            <a:r>
              <a:rPr lang="en-US" sz="1600" dirty="0">
                <a:cs typeface="Alexandria" pitchFamily="2" charset="-78"/>
              </a:rPr>
              <a:t>Multistage Area Sampling ، </a:t>
            </a:r>
            <a:r>
              <a:rPr lang="ar-EG" sz="1600" dirty="0">
                <a:cs typeface="Alexandria" pitchFamily="2" charset="-78"/>
              </a:rPr>
              <a:t>حيث يتم اختيار المناطق الجغرافية على مراحل بشكل عشوائي، بحيث يتم الانتقال من منطقة كبيرة إلى منطقة أصغر في كل مرحلة. </a:t>
            </a:r>
          </a:p>
          <a:p>
            <a:pPr algn="just" rtl="1">
              <a:lnSpc>
                <a:spcPct val="200000"/>
              </a:lnSpc>
            </a:pPr>
            <a:r>
              <a:rPr lang="ar-EG" sz="1600" dirty="0">
                <a:cs typeface="Alexandria" pitchFamily="2" charset="-78"/>
              </a:rPr>
              <a:t>مثال: إذا أراد الباحث التطبيق على الجمهور العام في دولة ما، ونظرا لامتداد النطاق الجغرافي لمجتمع الدراسة، وصعوبة إيجاد قوائم تشمل جميع فئات المجتمع  بشكل دقيق، فإنه يتم اللجوء إلى العينة متعددة المراحل، وفي المرحلة الأولى يتم تقسيم الجمهورية إلى قطاعات: قطاع القاهرة الكبرى، قطاع وجه بحري، وقطاع وجه قبلي، وفي المرحلة الثانية يتم اختيار محافظة من داخل كل قطاع بشكل عشوائي، وفي المرحلة الثالثة يتم اختيار مركز من داخل كل محافظة بشكل عشوائي، وقد يتم اختيار قرية تابعة لكل مركز بشكل عشوائي إذا أراد الباحث المقارنة بين الريف والحضر، وفي المرحلة التالية يقوم الباحث باختيار شارع رئيسي ليسحب منه مفردات العينة، وذلك السحب يمكن أن يكون بأسلوب العينة العشوائية المنتظمة لاختيار منازل للتطبيق عليها.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34581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معايير اختيار نوع العينة المناسب</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617280" y="1769869"/>
            <a:ext cx="10722566" cy="2601225"/>
          </a:xfrm>
          <a:prstGeom prst="rect">
            <a:avLst/>
          </a:prstGeom>
          <a:noFill/>
        </p:spPr>
        <p:txBody>
          <a:bodyPr wrap="square" rtlCol="0">
            <a:spAutoFit/>
          </a:bodyPr>
          <a:lstStyle/>
          <a:p>
            <a:pPr algn="just" rtl="1">
              <a:lnSpc>
                <a:spcPct val="200000"/>
              </a:lnSpc>
            </a:pPr>
            <a:r>
              <a:rPr lang="ar-EG" sz="1600" dirty="0">
                <a:cs typeface="Alexandria" pitchFamily="2" charset="-78"/>
              </a:rPr>
              <a:t> 1- </a:t>
            </a:r>
            <a:r>
              <a:rPr lang="ar-EG" sz="2000" b="1" dirty="0">
                <a:cs typeface="Alexandria" pitchFamily="2" charset="-78"/>
              </a:rPr>
              <a:t>درجة الدقة: </a:t>
            </a:r>
          </a:p>
          <a:p>
            <a:pPr indent="465138" algn="just" rtl="1">
              <a:lnSpc>
                <a:spcPct val="200000"/>
              </a:lnSpc>
            </a:pPr>
            <a:r>
              <a:rPr lang="ar-EG" sz="1600" dirty="0">
                <a:cs typeface="Alexandria" pitchFamily="2" charset="-78"/>
              </a:rPr>
              <a:t>إذا كانت العينة سيتم استخدامها في إحدى الدراسات الاستكشافية، فإن الدقة لن تكون في مقدمة أولويات الباحث؛ لأنه لا توجد ضرورة للتطبيق على عينة ممثلة للمجتمع تمثيلا دقيقا؛ لأن هدف البحث هو مجرد التوصل إلى مؤشرات ولا يهدف إلى تعميم النتائج، ولذا غالبا ما يتم استخدام عينات غير احتمالية، أما في حالة الدراسات الوصفية والسببية، فإن العينة يجب أن تمثل خصائص المجتمع تمثيلا دقيقا؛ ولذا يجب أن يتوخى الباحث الدقة في العينة، ويكون لديه استعداد لتحمل مزيد من الوقت والمال لتحقيق تلك الدقة، ولذلك يغلب في هذه النوعية من الدراسات استخدام العينات الاحتمالية.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6380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معايير اختيار نوع العينة المناسب</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617280" y="1769869"/>
            <a:ext cx="10722566" cy="1616340"/>
          </a:xfrm>
          <a:prstGeom prst="rect">
            <a:avLst/>
          </a:prstGeom>
          <a:noFill/>
        </p:spPr>
        <p:txBody>
          <a:bodyPr wrap="square" rtlCol="0">
            <a:spAutoFit/>
          </a:bodyPr>
          <a:lstStyle/>
          <a:p>
            <a:pPr algn="just" rtl="1">
              <a:lnSpc>
                <a:spcPct val="200000"/>
              </a:lnSpc>
            </a:pPr>
            <a:r>
              <a:rPr lang="ar-EG" sz="1600" dirty="0">
                <a:cs typeface="Alexandria" pitchFamily="2" charset="-78"/>
              </a:rPr>
              <a:t> </a:t>
            </a:r>
            <a:r>
              <a:rPr lang="ar-EG" sz="2000" b="1" dirty="0">
                <a:cs typeface="Alexandria" pitchFamily="2" charset="-78"/>
              </a:rPr>
              <a:t> 2- المصادر المادية والبشرية</a:t>
            </a:r>
          </a:p>
          <a:p>
            <a:pPr indent="404813" algn="just" rtl="1">
              <a:lnSpc>
                <a:spcPct val="200000"/>
              </a:lnSpc>
            </a:pPr>
            <a:r>
              <a:rPr lang="ar-EG" sz="1600" dirty="0">
                <a:cs typeface="Alexandria" pitchFamily="2" charset="-78"/>
              </a:rPr>
              <a:t>إذا كانت المصادر المادية والبشرية محدودة، فإن هناك اختيارات معينة ستكون مستبعدة. فمثلا: إجراء بحث على عينة من عدة دول يمكن أن يكون متاحا بالنسبة إلى مؤسسة كبيرة، أما بالنسبة إلى طالب في مرحلة الماجستير فسيكون فوق مستوى إمكانياته.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08275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معايير اختيار نوع العينة المناسب</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617280" y="1769869"/>
            <a:ext cx="10722566" cy="2108782"/>
          </a:xfrm>
          <a:prstGeom prst="rect">
            <a:avLst/>
          </a:prstGeom>
          <a:noFill/>
        </p:spPr>
        <p:txBody>
          <a:bodyPr wrap="square" rtlCol="0">
            <a:spAutoFit/>
          </a:bodyPr>
          <a:lstStyle/>
          <a:p>
            <a:pPr algn="just" rtl="1">
              <a:lnSpc>
                <a:spcPct val="200000"/>
              </a:lnSpc>
            </a:pPr>
            <a:r>
              <a:rPr lang="ar-EG" sz="1600" dirty="0">
                <a:cs typeface="Alexandria" pitchFamily="2" charset="-78"/>
              </a:rPr>
              <a:t> </a:t>
            </a:r>
            <a:r>
              <a:rPr lang="ar-EG" sz="2000" b="1" dirty="0">
                <a:cs typeface="Alexandria" pitchFamily="2" charset="-78"/>
              </a:rPr>
              <a:t> 3- الوقت</a:t>
            </a:r>
          </a:p>
          <a:p>
            <a:pPr indent="509588" algn="just" rtl="1">
              <a:lnSpc>
                <a:spcPct val="200000"/>
              </a:lnSpc>
            </a:pPr>
            <a:r>
              <a:rPr lang="ar-EG" sz="1600" dirty="0">
                <a:cs typeface="Alexandria" pitchFamily="2" charset="-78"/>
              </a:rPr>
              <a:t>إذا كان الباحث مرتبطا بميعاد معين للانتهاء من بحثه، فإنه يختار عينة بسيطة لا تستغرق زمنا طويلا؛ فمثلا في دراسة تعتمد على منهج المسح وتستخدم الاستبانة التليفونية، يفضل أن تعتمد على عينة عشوائية بسيطة باستخدام دليل التليفون، وهي عينة لا تستغرق وقتا طويلا مقارنة بعينة طبقية تمثل جميع خصائص مجتمع الدراسة.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38100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معايير اختيار نوع العينة المناسب</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617280" y="1769869"/>
            <a:ext cx="10722566" cy="1616340"/>
          </a:xfrm>
          <a:prstGeom prst="rect">
            <a:avLst/>
          </a:prstGeom>
          <a:noFill/>
        </p:spPr>
        <p:txBody>
          <a:bodyPr wrap="square" rtlCol="0">
            <a:spAutoFit/>
          </a:bodyPr>
          <a:lstStyle/>
          <a:p>
            <a:pPr algn="just" rtl="1">
              <a:lnSpc>
                <a:spcPct val="200000"/>
              </a:lnSpc>
            </a:pPr>
            <a:r>
              <a:rPr lang="ar-EG" sz="1600" dirty="0">
                <a:cs typeface="Alexandria" pitchFamily="2" charset="-78"/>
              </a:rPr>
              <a:t> </a:t>
            </a:r>
            <a:r>
              <a:rPr lang="ar-EG" sz="2000" b="1" dirty="0">
                <a:cs typeface="Alexandria" pitchFamily="2" charset="-78"/>
              </a:rPr>
              <a:t> 4- المعرفة المسبقة بمجتمع الدراسة</a:t>
            </a:r>
          </a:p>
          <a:p>
            <a:pPr indent="344488" algn="just" rtl="1">
              <a:lnSpc>
                <a:spcPct val="200000"/>
              </a:lnSpc>
            </a:pPr>
            <a:r>
              <a:rPr lang="ar-EG" sz="1600" dirty="0">
                <a:cs typeface="Alexandria" pitchFamily="2" charset="-78"/>
              </a:rPr>
              <a:t>في كثير من الأحوال لا تتوافر لدى الباحث قوائم تتضمن جميع مفردات مجتمع الدراسة بما يجعله يستبعد احتمالية استخدام عينات مثل: العينة العشوائية المنتظمة أو العينة الطبقية. ويعد عدم توافر القوائم هو القاعدة في المجتمعات النامية.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2749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معايير اختيار نوع العينة المناسب</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617280" y="1769869"/>
            <a:ext cx="10722566" cy="1616340"/>
          </a:xfrm>
          <a:prstGeom prst="rect">
            <a:avLst/>
          </a:prstGeom>
          <a:noFill/>
        </p:spPr>
        <p:txBody>
          <a:bodyPr wrap="square" rtlCol="0">
            <a:spAutoFit/>
          </a:bodyPr>
          <a:lstStyle/>
          <a:p>
            <a:pPr algn="just" rtl="1">
              <a:lnSpc>
                <a:spcPct val="200000"/>
              </a:lnSpc>
            </a:pPr>
            <a:r>
              <a:rPr lang="ar-EG" sz="1600" dirty="0">
                <a:cs typeface="Alexandria" pitchFamily="2" charset="-78"/>
              </a:rPr>
              <a:t> </a:t>
            </a:r>
            <a:r>
              <a:rPr lang="ar-EG" sz="2000" b="1" dirty="0">
                <a:cs typeface="Alexandria" pitchFamily="2" charset="-78"/>
              </a:rPr>
              <a:t> 5- نطاق إجراء البحث</a:t>
            </a:r>
          </a:p>
          <a:p>
            <a:pPr indent="509588" algn="just" rtl="1">
              <a:lnSpc>
                <a:spcPct val="200000"/>
              </a:lnSpc>
            </a:pPr>
            <a:r>
              <a:rPr lang="ar-EG" sz="1600" dirty="0">
                <a:cs typeface="Alexandria" pitchFamily="2" charset="-78"/>
              </a:rPr>
              <a:t>يختلف نوع العينة حسب نطاق تطبيق البحث وهل هو يجرى على مستوى محلي أو على مستوى قومي، فمثلا إذا كانت مفردات مجتمع الدراسة موزعة بشكل غير متساو جغرافيا يكون الاعتماد على العينة العنقودية هو الأنسب.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7400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معايير اختيار نوع العينة المناسب</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617280" y="1769869"/>
            <a:ext cx="10722566" cy="1616340"/>
          </a:xfrm>
          <a:prstGeom prst="rect">
            <a:avLst/>
          </a:prstGeom>
          <a:noFill/>
        </p:spPr>
        <p:txBody>
          <a:bodyPr wrap="square" rtlCol="0">
            <a:spAutoFit/>
          </a:bodyPr>
          <a:lstStyle/>
          <a:p>
            <a:pPr algn="just" rtl="1">
              <a:lnSpc>
                <a:spcPct val="200000"/>
              </a:lnSpc>
            </a:pPr>
            <a:r>
              <a:rPr lang="ar-EG" sz="1600" dirty="0">
                <a:cs typeface="Alexandria" pitchFamily="2" charset="-78"/>
              </a:rPr>
              <a:t> 6-</a:t>
            </a:r>
            <a:r>
              <a:rPr lang="ar-EG" sz="2000" b="1" dirty="0">
                <a:cs typeface="Alexandria" pitchFamily="2" charset="-78"/>
              </a:rPr>
              <a:t> الحاجة إلى إجراء تحليل إحصائي للبيانات</a:t>
            </a:r>
          </a:p>
          <a:p>
            <a:pPr indent="465138" algn="just" rtl="1">
              <a:lnSpc>
                <a:spcPct val="200000"/>
              </a:lnSpc>
            </a:pPr>
            <a:r>
              <a:rPr lang="ar-EG" sz="1600" dirty="0">
                <a:cs typeface="Alexandria" pitchFamily="2" charset="-78"/>
              </a:rPr>
              <a:t>إذا كان الباحث يحتاج إلى إجراء تحليل إحصائي للبيانات بهدف تعميم النتائج على مجتمع الدراسة وعدم قصر النتائج على عينة الدراسة، فإنه يجب أن يعتمد على عينة احتمالية؛ لأن العينات غير الاحتمالية لا تتيح له ذلك.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2952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حجم العينة والعوامل المحددة له</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617280" y="1769869"/>
            <a:ext cx="10632412" cy="4016997"/>
          </a:xfrm>
          <a:prstGeom prst="rect">
            <a:avLst/>
          </a:prstGeom>
          <a:noFill/>
        </p:spPr>
        <p:txBody>
          <a:bodyPr wrap="square" rtlCol="0">
            <a:spAutoFit/>
          </a:bodyPr>
          <a:lstStyle/>
          <a:p>
            <a:pPr indent="465138" algn="just" rtl="1">
              <a:lnSpc>
                <a:spcPct val="200000"/>
              </a:lnSpc>
            </a:pPr>
            <a:r>
              <a:rPr lang="ar-EG" b="1" dirty="0">
                <a:cs typeface="Alexandria" pitchFamily="2" charset="-78"/>
              </a:rPr>
              <a:t> يتوقف حجم العينة في أي دراسة على العوامل  التالية: </a:t>
            </a:r>
          </a:p>
          <a:p>
            <a:pPr marL="342900" indent="-342900" algn="just" rtl="1">
              <a:lnSpc>
                <a:spcPct val="200000"/>
              </a:lnSpc>
              <a:buAutoNum type="arabicParenBoth"/>
            </a:pPr>
            <a:r>
              <a:rPr lang="ar-EG" sz="1600" dirty="0">
                <a:cs typeface="Alexandria" pitchFamily="2" charset="-78"/>
              </a:rPr>
              <a:t>نوع المشروع البحثي.</a:t>
            </a:r>
          </a:p>
          <a:p>
            <a:pPr marL="342900" indent="-342900" algn="just" rtl="1">
              <a:lnSpc>
                <a:spcPct val="200000"/>
              </a:lnSpc>
              <a:buAutoNum type="arabicParenBoth"/>
            </a:pPr>
            <a:r>
              <a:rPr lang="ar-EG" sz="1600" dirty="0">
                <a:cs typeface="Alexandria" pitchFamily="2" charset="-78"/>
              </a:rPr>
              <a:t> الهدف من البحث.</a:t>
            </a:r>
          </a:p>
          <a:p>
            <a:pPr marL="342900" indent="-342900" algn="just" rtl="1">
              <a:lnSpc>
                <a:spcPct val="200000"/>
              </a:lnSpc>
              <a:buAutoNum type="arabicParenBoth"/>
            </a:pPr>
            <a:r>
              <a:rPr lang="ar-EG" sz="1600" dirty="0">
                <a:cs typeface="Alexandria" pitchFamily="2" charset="-78"/>
              </a:rPr>
              <a:t>مدى تعقد البحث.</a:t>
            </a:r>
          </a:p>
          <a:p>
            <a:pPr indent="465138" algn="just" rtl="1">
              <a:lnSpc>
                <a:spcPct val="200000"/>
              </a:lnSpc>
            </a:pPr>
            <a:endParaRPr lang="ar-EG" sz="1600" dirty="0">
              <a:cs typeface="Alexandria" pitchFamily="2" charset="-78"/>
            </a:endParaRPr>
          </a:p>
          <a:p>
            <a:pPr indent="465138" algn="just" rtl="1">
              <a:lnSpc>
                <a:spcPct val="200000"/>
              </a:lnSpc>
            </a:pPr>
            <a:r>
              <a:rPr lang="ar-EG" sz="1600" dirty="0">
                <a:cs typeface="Alexandria" pitchFamily="2" charset="-78"/>
              </a:rPr>
              <a:t>وبصفة عامة فإن البحث الذي يتم تصميمه كخطوة مبدئية للحصول على مؤشرات عامة لا يتطلب عينة كبيرة، أما البحوث التي تستهدف الإجابة عن تساؤلات مهمة (أو تستهدف إمدادنا بمعلومات مهمة يتوقف عليها اتخاذ قرارات مهمة بالنسبة إلى الناس أو يتوقف عليها إنفاق أموال طائلة) تتطلب مستويات مرتفعة من الدقة؛ ومن ثم يفضل فيها الاعتماد على عينات كبيرة.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370E417-84D6-7192-5DC4-4647E092B736}"/>
              </a:ext>
            </a:extLst>
          </p:cNvPr>
          <p:cNvSpPr txBox="1"/>
          <p:nvPr/>
        </p:nvSpPr>
        <p:spPr>
          <a:xfrm>
            <a:off x="2752882" y="2377472"/>
            <a:ext cx="3357796" cy="1493229"/>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r>
              <a:rPr kumimoji="0" lang="ar-EG" sz="1600" b="0" i="0" u="none" strike="noStrike" kern="1200" cap="none" spc="0" normalizeH="0" baseline="0" noProof="0" dirty="0">
                <a:ln>
                  <a:noFill/>
                </a:ln>
                <a:solidFill>
                  <a:prstClr val="black"/>
                </a:solidFill>
                <a:effectLst/>
                <a:uLnTx/>
                <a:uFillTx/>
                <a:latin typeface="Calibri"/>
                <a:ea typeface="+mn-ea"/>
                <a:cs typeface="Alexandria" pitchFamily="2" charset="-78"/>
              </a:rPr>
              <a:t>(4) حجم الخطأ المسموح به.</a:t>
            </a:r>
          </a:p>
          <a:p>
            <a:pPr marR="0" lvl="0" algn="just" defTabSz="914400" rtl="1" eaLnBrk="1" fontAlgn="auto" latinLnBrk="0" hangingPunct="1">
              <a:lnSpc>
                <a:spcPct val="200000"/>
              </a:lnSpc>
              <a:spcBef>
                <a:spcPts val="0"/>
              </a:spcBef>
              <a:spcAft>
                <a:spcPts val="0"/>
              </a:spcAft>
              <a:buClrTx/>
              <a:buSzTx/>
              <a:tabLst/>
              <a:defRPr/>
            </a:pPr>
            <a:r>
              <a:rPr kumimoji="0" lang="ar-EG" sz="1600" b="0" i="0" u="none" strike="noStrike" kern="1200" cap="none" spc="0" normalizeH="0" baseline="0" noProof="0" dirty="0">
                <a:ln>
                  <a:noFill/>
                </a:ln>
                <a:solidFill>
                  <a:prstClr val="black"/>
                </a:solidFill>
                <a:effectLst/>
                <a:uLnTx/>
                <a:uFillTx/>
                <a:latin typeface="Calibri"/>
                <a:ea typeface="+mn-ea"/>
                <a:cs typeface="Alexandria" pitchFamily="2" charset="-78"/>
              </a:rPr>
              <a:t>(5) قيود وضغوط الوقت.</a:t>
            </a:r>
          </a:p>
          <a:p>
            <a:pPr marR="0" lvl="0" algn="just" defTabSz="914400" rtl="1" eaLnBrk="1" fontAlgn="auto" latinLnBrk="0" hangingPunct="1">
              <a:lnSpc>
                <a:spcPct val="200000"/>
              </a:lnSpc>
              <a:spcBef>
                <a:spcPts val="0"/>
              </a:spcBef>
              <a:spcAft>
                <a:spcPts val="0"/>
              </a:spcAft>
              <a:buClrTx/>
              <a:buSzTx/>
              <a:tabLst/>
              <a:defRPr/>
            </a:pPr>
            <a:r>
              <a:rPr kumimoji="0" lang="ar-EG" sz="1600" b="0" i="0" u="none" strike="noStrike" kern="1200" cap="none" spc="0" normalizeH="0" baseline="0" noProof="0" dirty="0">
                <a:ln>
                  <a:noFill/>
                </a:ln>
                <a:solidFill>
                  <a:prstClr val="black"/>
                </a:solidFill>
                <a:effectLst/>
                <a:uLnTx/>
                <a:uFillTx/>
                <a:latin typeface="Calibri"/>
                <a:ea typeface="+mn-ea"/>
                <a:cs typeface="Alexandria" pitchFamily="2" charset="-78"/>
              </a:rPr>
              <a:t>(6) مصادر التمويل.</a:t>
            </a:r>
          </a:p>
        </p:txBody>
      </p:sp>
    </p:spTree>
    <p:extLst>
      <p:ext uri="{BB962C8B-B14F-4D97-AF65-F5344CB8AC3E}">
        <p14:creationId xmlns:p14="http://schemas.microsoft.com/office/powerpoint/2010/main" val="310156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حجم العينة والعوامل المحددة له</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1543987" y="1769869"/>
            <a:ext cx="9705705" cy="4016997"/>
          </a:xfrm>
          <a:prstGeom prst="rect">
            <a:avLst/>
          </a:prstGeom>
          <a:noFill/>
        </p:spPr>
        <p:txBody>
          <a:bodyPr wrap="square" rtlCol="0">
            <a:spAutoFit/>
          </a:bodyPr>
          <a:lstStyle/>
          <a:p>
            <a:pPr indent="465138" algn="just" rtl="1">
              <a:lnSpc>
                <a:spcPct val="200000"/>
              </a:lnSpc>
            </a:pPr>
            <a:r>
              <a:rPr lang="ar-EG" b="1" dirty="0">
                <a:cs typeface="Alexandria" pitchFamily="2" charset="-78"/>
              </a:rPr>
              <a:t> يتوقف حجم العينة في أي دراسة على العوامل  التالية: </a:t>
            </a:r>
          </a:p>
          <a:p>
            <a:pPr marL="342900" indent="-342900" algn="just" rtl="1">
              <a:lnSpc>
                <a:spcPct val="200000"/>
              </a:lnSpc>
              <a:buFont typeface="Arial" panose="020B0604020202020204" pitchFamily="34" charset="0"/>
              <a:buChar char="•"/>
            </a:pPr>
            <a:r>
              <a:rPr lang="ar-EG" sz="1600" dirty="0">
                <a:cs typeface="Alexandria" pitchFamily="2" charset="-78"/>
              </a:rPr>
              <a:t>مدى تجانس البحث: كلما زادت درجة التجانس يمكن تقليل عدد المفردات.</a:t>
            </a:r>
          </a:p>
          <a:p>
            <a:pPr marL="342900" indent="-342900" algn="just" rtl="1">
              <a:lnSpc>
                <a:spcPct val="200000"/>
              </a:lnSpc>
              <a:buFont typeface="Arial" panose="020B0604020202020204" pitchFamily="34" charset="0"/>
              <a:buChar char="•"/>
            </a:pPr>
            <a:r>
              <a:rPr lang="ar-EG" sz="1600" dirty="0">
                <a:cs typeface="Alexandria" pitchFamily="2" charset="-78"/>
              </a:rPr>
              <a:t>تشتت المفردات وانتشارها: كلما زاد انتشار المفردات وتشتتها تطلب الأمر زيادة عدد العينة.</a:t>
            </a:r>
          </a:p>
          <a:p>
            <a:pPr marL="342900" indent="-342900" algn="just" rtl="1">
              <a:lnSpc>
                <a:spcPct val="200000"/>
              </a:lnSpc>
              <a:buFont typeface="Arial" panose="020B0604020202020204" pitchFamily="34" charset="0"/>
              <a:buChar char="•"/>
            </a:pPr>
            <a:r>
              <a:rPr lang="ar-EG" sz="1600" dirty="0">
                <a:cs typeface="Alexandria" pitchFamily="2" charset="-78"/>
              </a:rPr>
              <a:t>كفاية المعلومات السابقة: كلما كان إطار العينة كافيا من خلال توافر المعلومات كلما أمكن اختيار عينة أقل.</a:t>
            </a:r>
          </a:p>
          <a:p>
            <a:pPr marL="342900" indent="-342900" algn="just" rtl="1">
              <a:lnSpc>
                <a:spcPct val="200000"/>
              </a:lnSpc>
              <a:buFont typeface="Arial" panose="020B0604020202020204" pitchFamily="34" charset="0"/>
              <a:buChar char="•"/>
            </a:pPr>
            <a:r>
              <a:rPr lang="ar-EG" sz="1600" dirty="0">
                <a:cs typeface="Alexandria" pitchFamily="2" charset="-78"/>
              </a:rPr>
              <a:t>نوع العينة: حيث يقل حجم العينة في العينة الحصصية أو العمدية التي يجتمع أفرادها على السمات المشتركة.</a:t>
            </a:r>
          </a:p>
          <a:p>
            <a:pPr marL="342900" indent="-342900" algn="just" rtl="1">
              <a:lnSpc>
                <a:spcPct val="200000"/>
              </a:lnSpc>
              <a:buFont typeface="Arial" panose="020B0604020202020204" pitchFamily="34" charset="0"/>
              <a:buChar char="•"/>
            </a:pPr>
            <a:r>
              <a:rPr lang="ar-EG" sz="1600" dirty="0">
                <a:cs typeface="Alexandria" pitchFamily="2" charset="-78"/>
              </a:rPr>
              <a:t>عدد الفئات التي سوف يتم دراستها: فزيادة عدد الفئات يتطلب زيادة حجم العينة.</a:t>
            </a:r>
          </a:p>
          <a:p>
            <a:pPr marL="342900" indent="-342900" algn="just" rtl="1">
              <a:lnSpc>
                <a:spcPct val="200000"/>
              </a:lnSpc>
              <a:buFont typeface="Arial" panose="020B0604020202020204" pitchFamily="34" charset="0"/>
              <a:buChar char="•"/>
            </a:pPr>
            <a:r>
              <a:rPr lang="ar-EG" sz="1600" dirty="0">
                <a:cs typeface="Alexandria" pitchFamily="2" charset="-78"/>
              </a:rPr>
              <a:t>اختيار أداة جمع البيانات والقياس: فبعض العينات لا يسمح بعينة كبيرة خاص في أداة المقابلة والملاحظة المباشرة.</a:t>
            </a:r>
          </a:p>
          <a:p>
            <a:pPr marL="342900" indent="-342900" algn="just" rtl="1">
              <a:lnSpc>
                <a:spcPct val="200000"/>
              </a:lnSpc>
              <a:buFont typeface="Arial" panose="020B0604020202020204" pitchFamily="34" charset="0"/>
              <a:buChar char="•"/>
            </a:pPr>
            <a:r>
              <a:rPr lang="ar-EG" sz="1600" dirty="0">
                <a:cs typeface="Alexandria" pitchFamily="2" charset="-78"/>
              </a:rPr>
              <a:t>الوقت والإمكانيات المتاحة: قد لا يسمح الوقت بالتطبيق على عينات أكبر.</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03108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أفضل مواقع لحساب حجم العينة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6A737BC2-3006-2FE2-6776-0857CE681EA7}"/>
              </a:ext>
            </a:extLst>
          </p:cNvPr>
          <p:cNvGraphicFramePr>
            <a:graphicFrameLocks noGrp="1"/>
          </p:cNvGraphicFramePr>
          <p:nvPr>
            <p:extLst>
              <p:ext uri="{D42A27DB-BD31-4B8C-83A1-F6EECF244321}">
                <p14:modId xmlns:p14="http://schemas.microsoft.com/office/powerpoint/2010/main" val="837903293"/>
              </p:ext>
            </p:extLst>
          </p:nvPr>
        </p:nvGraphicFramePr>
        <p:xfrm>
          <a:off x="1349115" y="2441585"/>
          <a:ext cx="9114019" cy="3144669"/>
        </p:xfrm>
        <a:graphic>
          <a:graphicData uri="http://schemas.openxmlformats.org/drawingml/2006/table">
            <a:tbl>
              <a:tblPr rtl="1" firstRow="1" firstCol="1" bandRow="1">
                <a:tableStyleId>{5C22544A-7EE6-4342-B048-85BDC9FD1C3A}</a:tableStyleId>
              </a:tblPr>
              <a:tblGrid>
                <a:gridCol w="578113">
                  <a:extLst>
                    <a:ext uri="{9D8B030D-6E8A-4147-A177-3AD203B41FA5}">
                      <a16:colId xmlns:a16="http://schemas.microsoft.com/office/drawing/2014/main" val="2792854248"/>
                    </a:ext>
                  </a:extLst>
                </a:gridCol>
                <a:gridCol w="2201279">
                  <a:extLst>
                    <a:ext uri="{9D8B030D-6E8A-4147-A177-3AD203B41FA5}">
                      <a16:colId xmlns:a16="http://schemas.microsoft.com/office/drawing/2014/main" val="1040270736"/>
                    </a:ext>
                  </a:extLst>
                </a:gridCol>
                <a:gridCol w="6334627">
                  <a:extLst>
                    <a:ext uri="{9D8B030D-6E8A-4147-A177-3AD203B41FA5}">
                      <a16:colId xmlns:a16="http://schemas.microsoft.com/office/drawing/2014/main" val="878058763"/>
                    </a:ext>
                  </a:extLst>
                </a:gridCol>
              </a:tblGrid>
              <a:tr h="393084">
                <a:tc>
                  <a:txBody>
                    <a:bodyPr/>
                    <a:lstStyle/>
                    <a:p>
                      <a:pPr algn="just" rtl="1"/>
                      <a:r>
                        <a:rPr lang="ar-EG" sz="1400" kern="100">
                          <a:solidFill>
                            <a:srgbClr val="0D0D0D"/>
                          </a:solidFill>
                          <a:effectLst/>
                        </a:rPr>
                        <a:t>م</a:t>
                      </a:r>
                      <a:endParaRPr lang="en-US" sz="10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rtl="1"/>
                      <a:r>
                        <a:rPr lang="ar-EG" sz="2000" kern="100" dirty="0">
                          <a:solidFill>
                            <a:srgbClr val="0D0D0D"/>
                          </a:solidFill>
                          <a:effectLst/>
                        </a:rPr>
                        <a:t>اسم الموقع</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ctr" rtl="1"/>
                      <a:r>
                        <a:rPr lang="ar-EG" sz="2000" kern="100" dirty="0">
                          <a:solidFill>
                            <a:srgbClr val="0D0D0D"/>
                          </a:solidFill>
                          <a:effectLst/>
                        </a:rPr>
                        <a:t>الرابط</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1177423943"/>
                  </a:ext>
                </a:extLst>
              </a:tr>
              <a:tr h="786167">
                <a:tc>
                  <a:txBody>
                    <a:bodyPr/>
                    <a:lstStyle/>
                    <a:p>
                      <a:pPr marL="0" lvl="0" indent="0" algn="ctr" rtl="1">
                        <a:buFont typeface="+mj-lt"/>
                        <a:buNone/>
                      </a:pPr>
                      <a:r>
                        <a:rPr lang="ar-EG" sz="1400" kern="100" dirty="0">
                          <a:solidFill>
                            <a:srgbClr val="0D0D0D"/>
                          </a:solidFill>
                          <a:effectLst/>
                        </a:rPr>
                        <a:t>1 </a:t>
                      </a:r>
                      <a:endParaRPr lang="en-US" sz="10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rtl="1"/>
                      <a:r>
                        <a:rPr lang="en-US" sz="2000" kern="100" dirty="0">
                          <a:solidFill>
                            <a:srgbClr val="0D0D0D"/>
                          </a:solidFill>
                          <a:effectLst/>
                        </a:rPr>
                        <a:t>calculator. net</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l" rtl="1"/>
                      <a:r>
                        <a:rPr lang="en-US" sz="2000" kern="100" dirty="0">
                          <a:effectLst/>
                          <a:hlinkClick r:id="rId3"/>
                        </a:rPr>
                        <a:t>https://www.calculator.net/sample-size-calculator.html</a:t>
                      </a:r>
                      <a:r>
                        <a:rPr lang="en-US" sz="2000" kern="100" dirty="0">
                          <a:solidFill>
                            <a:srgbClr val="0D0D0D"/>
                          </a:solidFill>
                          <a:effectLst/>
                        </a:rPr>
                        <a:t>  </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4265152251"/>
                  </a:ext>
                </a:extLst>
              </a:tr>
              <a:tr h="786167">
                <a:tc>
                  <a:txBody>
                    <a:bodyPr/>
                    <a:lstStyle/>
                    <a:p>
                      <a:pPr marL="0" lvl="0" indent="0" algn="ctr" rtl="1">
                        <a:buFont typeface="+mj-lt"/>
                        <a:buNone/>
                      </a:pPr>
                      <a:r>
                        <a:rPr lang="ar-EG" sz="1400" kern="100" dirty="0">
                          <a:solidFill>
                            <a:srgbClr val="0D0D0D"/>
                          </a:solidFill>
                          <a:effectLst/>
                        </a:rPr>
                        <a:t>2 </a:t>
                      </a:r>
                      <a:endParaRPr lang="en-US" sz="10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rtl="0"/>
                      <a:endParaRPr lang="ar-EG" sz="2000" kern="100" dirty="0">
                        <a:solidFill>
                          <a:srgbClr val="0D0D0D"/>
                        </a:solidFill>
                        <a:effectLst/>
                        <a:latin typeface="Simplified Arabic" panose="02020603050405020304" pitchFamily="18" charset="-78"/>
                        <a:ea typeface="Calibri" panose="020F0502020204030204" pitchFamily="34" charset="0"/>
                        <a:cs typeface="Alexandria"/>
                      </a:endParaRPr>
                    </a:p>
                  </a:txBody>
                  <a:tcPr marL="68580" marR="68580" marT="0" marB="0"/>
                </a:tc>
                <a:tc>
                  <a:txBody>
                    <a:bodyPr/>
                    <a:lstStyle/>
                    <a:p>
                      <a:pPr algn="l" rtl="1"/>
                      <a:r>
                        <a:rPr lang="en-US" sz="2000" kern="100" dirty="0">
                          <a:effectLst/>
                          <a:hlinkClick r:id="rId4"/>
                        </a:rPr>
                        <a:t>https://www.qualtrics.com/blog/calculating-sample-size</a:t>
                      </a:r>
                      <a:r>
                        <a:rPr lang="ar-EG" sz="2000" kern="100" dirty="0">
                          <a:effectLst/>
                          <a:hlinkClick r:id="rId4"/>
                        </a:rPr>
                        <a:t>/</a:t>
                      </a:r>
                      <a:r>
                        <a:rPr lang="en-US" sz="2000" kern="100" dirty="0">
                          <a:solidFill>
                            <a:srgbClr val="0D0D0D"/>
                          </a:solidFill>
                          <a:effectLst/>
                        </a:rPr>
                        <a:t> </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2954679681"/>
                  </a:ext>
                </a:extLst>
              </a:tr>
              <a:tr h="393084">
                <a:tc>
                  <a:txBody>
                    <a:bodyPr/>
                    <a:lstStyle/>
                    <a:p>
                      <a:pPr marL="0" lvl="0" indent="0" algn="ctr" rtl="1">
                        <a:buFont typeface="+mj-lt"/>
                        <a:buNone/>
                      </a:pPr>
                      <a:r>
                        <a:rPr lang="ar-EG" sz="1400" kern="100" dirty="0">
                          <a:solidFill>
                            <a:srgbClr val="0D0D0D"/>
                          </a:solidFill>
                          <a:effectLst/>
                        </a:rPr>
                        <a:t>3 </a:t>
                      </a:r>
                      <a:endParaRPr lang="en-US" sz="10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rtl="1"/>
                      <a:r>
                        <a:rPr lang="en-US" sz="2000" kern="100">
                          <a:solidFill>
                            <a:srgbClr val="0D0D0D"/>
                          </a:solidFill>
                          <a:effectLst/>
                        </a:rPr>
                        <a:t>clincalc.com</a:t>
                      </a:r>
                      <a:endParaRPr lang="en-US" sz="1200" kern="10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l" rtl="1"/>
                      <a:r>
                        <a:rPr lang="en-US" sz="2000" kern="100" dirty="0">
                          <a:effectLst/>
                          <a:hlinkClick r:id="rId5"/>
                        </a:rPr>
                        <a:t>https://clincalc.com/stats/samplesize.aspx</a:t>
                      </a:r>
                      <a:r>
                        <a:rPr lang="en-US" sz="2000" kern="100" dirty="0">
                          <a:solidFill>
                            <a:srgbClr val="0D0D0D"/>
                          </a:solidFill>
                          <a:effectLst/>
                        </a:rPr>
                        <a:t> </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1774429244"/>
                  </a:ext>
                </a:extLst>
              </a:tr>
              <a:tr h="786167">
                <a:tc>
                  <a:txBody>
                    <a:bodyPr/>
                    <a:lstStyle/>
                    <a:p>
                      <a:pPr marL="0" lvl="0" indent="0" algn="ctr" rtl="1">
                        <a:buFont typeface="+mj-lt"/>
                        <a:buNone/>
                      </a:pPr>
                      <a:r>
                        <a:rPr lang="ar-EG" sz="1400" kern="100" dirty="0">
                          <a:solidFill>
                            <a:srgbClr val="0D0D0D"/>
                          </a:solidFill>
                          <a:effectLst/>
                        </a:rPr>
                        <a:t>4 </a:t>
                      </a:r>
                      <a:endParaRPr lang="en-US" sz="10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rtl="1"/>
                      <a:r>
                        <a:rPr lang="en-US" sz="2000" kern="100" dirty="0">
                          <a:solidFill>
                            <a:srgbClr val="0D0D0D"/>
                          </a:solidFill>
                          <a:effectLst/>
                        </a:rPr>
                        <a:t>Search randomizer</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l" rtl="1"/>
                      <a:r>
                        <a:rPr lang="en-US" sz="2000" kern="100" dirty="0">
                          <a:effectLst/>
                          <a:hlinkClick r:id="rId6"/>
                        </a:rPr>
                        <a:t>https://www.randomizer.org</a:t>
                      </a:r>
                      <a:r>
                        <a:rPr lang="ar-EG" sz="2000" kern="100" dirty="0">
                          <a:effectLst/>
                          <a:hlinkClick r:id="rId6"/>
                        </a:rPr>
                        <a:t>/</a:t>
                      </a:r>
                      <a:r>
                        <a:rPr lang="en-US" sz="2000" kern="100" dirty="0">
                          <a:solidFill>
                            <a:srgbClr val="0D0D0D"/>
                          </a:solidFill>
                          <a:effectLst/>
                        </a:rPr>
                        <a:t> </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2409041689"/>
                  </a:ext>
                </a:extLst>
              </a:tr>
            </a:tbl>
          </a:graphicData>
        </a:graphic>
      </p:graphicFrame>
      <p:pic>
        <p:nvPicPr>
          <p:cNvPr id="1025" name="Picture 1">
            <a:extLst>
              <a:ext uri="{FF2B5EF4-FFF2-40B4-BE49-F238E27FC236}">
                <a16:creationId xmlns:a16="http://schemas.microsoft.com/office/drawing/2014/main" id="{C3DEE1CC-563E-C2F6-014C-1CA88840DBE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78675" y="3790081"/>
            <a:ext cx="1400175" cy="447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365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خاتمة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3462999"/>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في الختام، يُعتبر اختيار العينة في الدراسات والأبحاث أمرًا حاسمًا لضمان جودة النتائج وتمثيل العينة للمجتمع. تختلف أنواع العينات المستخدمة، بما في ذلك العينة العمدية والعينة العشوائية والعينة الطبقية، في الطرق والمعايير المستخدمة لاختيار الأفراد أو المصادر.</a:t>
            </a:r>
          </a:p>
          <a:p>
            <a:pPr indent="404813" algn="just" rtl="1">
              <a:lnSpc>
                <a:spcPct val="200000"/>
              </a:lnSpc>
            </a:pPr>
            <a:r>
              <a:rPr lang="ar-EG" sz="1600" dirty="0">
                <a:latin typeface="Alexandria" pitchFamily="2" charset="-78"/>
                <a:cs typeface="Alexandria" pitchFamily="2" charset="-78"/>
              </a:rPr>
              <a:t>تعتبر العينة العشوائية البسيطة من أفضل أنواع العينات، حيث تسمح بتحقيق التمثيلية العشوائية وتقليل التحيز في اختيار العينة. ومع ذلك، قد تكون العينة العمدية والعينة الطبقية أدوات مفيدة في حالات محددة، حيث يكون من الصعب أو من غير العملي الحصول على عينة عشوائية منتظمة أو عندما يكون الهدف من الدراسة محددًا ومرتبطًا بفئات أو طبقات معينة.</a:t>
            </a:r>
          </a:p>
          <a:p>
            <a:pPr indent="404813" algn="just" rtl="1">
              <a:lnSpc>
                <a:spcPct val="200000"/>
              </a:lnSpc>
            </a:pPr>
            <a:r>
              <a:rPr lang="ar-EG" sz="1600" dirty="0">
                <a:latin typeface="Alexandria" pitchFamily="2" charset="-78"/>
                <a:cs typeface="Alexandria" pitchFamily="2" charset="-78"/>
              </a:rPr>
              <a:t>بغض النظر عن نوع العينة المستخدمة، يجب أن يتم اختيارها بعناية وبناءً على معايير محددة تتناسب مع أهداف الدراسة. ينبغي أن تكون العينة ممثلة ومتوازنة وتتمتع بالتنوع الكافي لتمكين تعميم النتائج على السكان الأوسع.</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6691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9640" y="1865485"/>
            <a:ext cx="10668000" cy="390696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أحمد إبراهيم خضر (2021). مناهج البحث وإعداد الخطط البحثية، جامعة السويس: كلية  السياسة والاقتصاد.</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بسام عبد الرحمن المشاقبة (2014). مناهج البحث الإعلامي وتحليل الخطاب. عمان: دار أسامة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سعيد محمد المصري (2005). طرق ومناهج البحث العلمي، الإسكندرية: دار الحوري للطباعة.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شيماء ذو الفقار زغيب (2009). مناهج البحث والاستخدامات الإحصائية في الدراسات الإعلامية، القاهرة: الدار المصرية اللبنانية.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طه عبد العاطي نجم (2015). مناهج البحث الإعلامي. الإسكندرية: دار كلمة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متولي نقيب (2008). مهارات البحث عن المعلومات وإعداد البحوث في البيئة الرقمية، القاهرة: الدار المصرية اللبنانية للنشر.</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زيدان عمر (2002). البحث العلمي ومناهجه وتقنياته، القاهرة: الهيئة المصرية العامة للكتاب.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عبد الحميد (12000). البحث العلمي في الدراسات الإعلامية، القاهرة: عالم الكتب..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مصطفي حميد الطائي (2007). منهج البحث العلمي في الإعلام والعلوم السياسية، الإسكندرية: دار الوفاء.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6076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2995" y="5118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2189" y="742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1774"/>
            <a:ext cx="10705901" cy="433785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C.R Kothari (2005). Research Methodology Methods and Techniques, London: New Age International.</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John Scott &amp; Gordon Marshall (2002). A Dictionary of Sociology, London: Oxford University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Marcel </a:t>
            </a:r>
            <a:r>
              <a:rPr lang="en-US" sz="1400" dirty="0" err="1">
                <a:latin typeface="Alexandria" pitchFamily="2" charset="-78"/>
                <a:cs typeface="Alexandria" pitchFamily="2" charset="-78"/>
              </a:rPr>
              <a:t>Dancsi</a:t>
            </a:r>
            <a:r>
              <a:rPr lang="en-US" sz="1400" dirty="0">
                <a:latin typeface="Alexandria" pitchFamily="2" charset="-78"/>
                <a:cs typeface="Alexandria" pitchFamily="2" charset="-78"/>
              </a:rPr>
              <a:t> (2000). </a:t>
            </a:r>
            <a:r>
              <a:rPr lang="en-US" sz="1400" dirty="0" err="1">
                <a:latin typeface="Alexandria" pitchFamily="2" charset="-78"/>
                <a:cs typeface="Alexandria" pitchFamily="2" charset="-78"/>
              </a:rPr>
              <a:t>Encyclopaedic</a:t>
            </a:r>
            <a:r>
              <a:rPr lang="en-US" sz="1400" dirty="0">
                <a:latin typeface="Alexandria" pitchFamily="2" charset="-78"/>
                <a:cs typeface="Alexandria" pitchFamily="2" charset="-78"/>
              </a:rPr>
              <a:t> Dictionary of Semiotics, Media, and Communication, Pronto: University affront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Roger D. </a:t>
            </a:r>
            <a:r>
              <a:rPr lang="en-US" sz="1400" dirty="0" err="1">
                <a:latin typeface="Alexandria" pitchFamily="2" charset="-78"/>
                <a:cs typeface="Alexandria" pitchFamily="2" charset="-78"/>
              </a:rPr>
              <a:t>Wimmer</a:t>
            </a:r>
            <a:r>
              <a:rPr lang="en-US" sz="1400" dirty="0">
                <a:latin typeface="Alexandria" pitchFamily="2" charset="-78"/>
                <a:cs typeface="Alexandria" pitchFamily="2" charset="-78"/>
              </a:rPr>
              <a:t> &amp; </a:t>
            </a:r>
            <a:r>
              <a:rPr lang="en-US" sz="1400" dirty="0" err="1">
                <a:latin typeface="Alexandria" pitchFamily="2" charset="-78"/>
                <a:cs typeface="Alexandria" pitchFamily="2" charset="-78"/>
              </a:rPr>
              <a:t>joscph</a:t>
            </a:r>
            <a:r>
              <a:rPr lang="en-US" sz="1400" dirty="0">
                <a:latin typeface="Alexandria" pitchFamily="2" charset="-78"/>
                <a:cs typeface="Alexandria" pitchFamily="2" charset="-78"/>
              </a:rPr>
              <a:t> R. Dominick (2005). Mass Media Research: An Introduction, USA: Wadsworth publishing Company, Ine.</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Simon Pope, </a:t>
            </a:r>
            <a:r>
              <a:rPr lang="en-US" sz="1400" dirty="0" err="1">
                <a:latin typeface="Alexandria" pitchFamily="2" charset="-78"/>
                <a:cs typeface="Alexandria" pitchFamily="2" charset="-78"/>
              </a:rPr>
              <a:t>Audun</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Josang</a:t>
            </a:r>
            <a:r>
              <a:rPr lang="en-US" sz="1400" dirty="0">
                <a:latin typeface="Alexandria" pitchFamily="2" charset="-78"/>
                <a:cs typeface="Alexandria" pitchFamily="2" charset="-78"/>
              </a:rPr>
              <a:t> (2009). Analysis of Competing Hypotheses using Subjective Logic, Australia, London: The university of </a:t>
            </a:r>
            <a:r>
              <a:rPr lang="en-US" sz="1400" dirty="0" err="1">
                <a:latin typeface="Alexandria" pitchFamily="2" charset="-78"/>
                <a:cs typeface="Alexandria" pitchFamily="2" charset="-78"/>
              </a:rPr>
              <a:t>Quecns</a:t>
            </a:r>
            <a:r>
              <a:rPr lang="en-US" sz="1400" dirty="0">
                <a:latin typeface="Alexandria" pitchFamily="2" charset="-78"/>
                <a:cs typeface="Alexandria" pitchFamily="2" charset="-78"/>
              </a:rPr>
              <a:t>.</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W. (William) </a:t>
            </a:r>
            <a:r>
              <a:rPr lang="en-US" sz="1400" dirty="0" err="1">
                <a:latin typeface="Alexandria" pitchFamily="2" charset="-78"/>
                <a:cs typeface="Alexandria" pitchFamily="2" charset="-78"/>
              </a:rPr>
              <a:t>pnul</a:t>
            </a:r>
            <a:r>
              <a:rPr lang="en-US" sz="1400" dirty="0">
                <a:latin typeface="Alexandria" pitchFamily="2" charset="-78"/>
                <a:cs typeface="Alexandria" pitchFamily="2" charset="-78"/>
              </a:rPr>
              <a:t> Vogt, R. (Robert) Burke Johnson (2011), Dictionary of Statistics &amp; Methodology: A Nontechnical Guide for the Social (Vogt, Dictionary of Statistics and Methodology, SAGE.</a:t>
            </a: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881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A93C433-E76B-4135-B2AA-23A42483F5A5}"/>
</file>

<file path=customXml/itemProps2.xml><?xml version="1.0" encoding="utf-8"?>
<ds:datastoreItem xmlns:ds="http://schemas.openxmlformats.org/officeDocument/2006/customXml" ds:itemID="{B090446C-ECC0-4119-8AE1-D98A22BD23DF}"/>
</file>

<file path=customXml/itemProps3.xml><?xml version="1.0" encoding="utf-8"?>
<ds:datastoreItem xmlns:ds="http://schemas.openxmlformats.org/officeDocument/2006/customXml" ds:itemID="{45C98EF2-3AF7-4E90-B2C8-59748153C108}"/>
</file>

<file path=docProps/app.xml><?xml version="1.0" encoding="utf-8"?>
<Properties xmlns="http://schemas.openxmlformats.org/officeDocument/2006/extended-properties" xmlns:vt="http://schemas.openxmlformats.org/officeDocument/2006/docPropsVTypes">
  <Template/>
  <TotalTime>2181</TotalTime>
  <Words>4532</Words>
  <Application>Microsoft Office PowerPoint</Application>
  <PresentationFormat>Widescreen</PresentationFormat>
  <Paragraphs>351</Paragraphs>
  <Slides>43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Hala Elalfy</cp:lastModifiedBy>
  <cp:revision>58</cp:revision>
  <dcterms:created xsi:type="dcterms:W3CDTF">2023-04-29T09:08:00Z</dcterms:created>
  <dcterms:modified xsi:type="dcterms:W3CDTF">2024-03-06T06:22:39Z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