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sldIdLst>
    <p:sldId id="480" r:id="rId5"/>
    <p:sldId id="557" r:id="rId6"/>
    <p:sldId id="528" r:id="rId7"/>
    <p:sldId id="529" r:id="rId8"/>
    <p:sldId id="530" r:id="rId9"/>
    <p:sldId id="531" r:id="rId10"/>
    <p:sldId id="532" r:id="rId11"/>
    <p:sldId id="533" r:id="rId12"/>
    <p:sldId id="534" r:id="rId13"/>
    <p:sldId id="536" r:id="rId14"/>
    <p:sldId id="537" r:id="rId15"/>
    <p:sldId id="538" r:id="rId16"/>
    <p:sldId id="539" r:id="rId17"/>
    <p:sldId id="540" r:id="rId18"/>
    <p:sldId id="541" r:id="rId19"/>
    <p:sldId id="542" r:id="rId20"/>
    <p:sldId id="543" r:id="rId21"/>
    <p:sldId id="544" r:id="rId22"/>
    <p:sldId id="545" r:id="rId23"/>
    <p:sldId id="546" r:id="rId24"/>
    <p:sldId id="547" r:id="rId25"/>
    <p:sldId id="549" r:id="rId26"/>
    <p:sldId id="550" r:id="rId27"/>
    <p:sldId id="551" r:id="rId28"/>
    <p:sldId id="553" r:id="rId29"/>
    <p:sldId id="554"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7"/>
            <p14:sldId id="528"/>
            <p14:sldId id="529"/>
            <p14:sldId id="530"/>
            <p14:sldId id="531"/>
            <p14:sldId id="532"/>
            <p14:sldId id="533"/>
            <p14:sldId id="534"/>
            <p14:sldId id="536"/>
            <p14:sldId id="537"/>
            <p14:sldId id="538"/>
            <p14:sldId id="539"/>
            <p14:sldId id="540"/>
            <p14:sldId id="541"/>
            <p14:sldId id="542"/>
            <p14:sldId id="543"/>
            <p14:sldId id="544"/>
            <p14:sldId id="545"/>
            <p14:sldId id="546"/>
            <p14:sldId id="547"/>
            <p14:sldId id="549"/>
            <p14:sldId id="550"/>
            <p14:sldId id="551"/>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5D395044-BA3B-4EF2-A25E-3C86EDC9A5AB}"/>
    <pc:docChg chg="undo custSel addSld modSld modSection">
      <pc:chgData name="Sami Alzahrani" userId="6fb275e0-9327-47cc-a722-26d507892652" providerId="ADAL" clId="{5D395044-BA3B-4EF2-A25E-3C86EDC9A5AB}" dt="2024-02-12T13:23:30.728" v="274" actId="20577"/>
      <pc:docMkLst>
        <pc:docMk/>
      </pc:docMkLst>
      <pc:sldChg chg="modSp mod">
        <pc:chgData name="Sami Alzahrani" userId="6fb275e0-9327-47cc-a722-26d507892652" providerId="ADAL" clId="{5D395044-BA3B-4EF2-A25E-3C86EDC9A5AB}" dt="2024-02-12T13:13:08.628" v="81" actId="255"/>
        <pc:sldMkLst>
          <pc:docMk/>
          <pc:sldMk cId="3434396648" sldId="256"/>
        </pc:sldMkLst>
        <pc:spChg chg="mod">
          <ac:chgData name="Sami Alzahrani" userId="6fb275e0-9327-47cc-a722-26d507892652" providerId="ADAL" clId="{5D395044-BA3B-4EF2-A25E-3C86EDC9A5AB}" dt="2024-02-12T13:13:08.628" v="81" actId="255"/>
          <ac:spMkLst>
            <pc:docMk/>
            <pc:sldMk cId="3434396648" sldId="256"/>
            <ac:spMk id="6" creationId="{83F2CAB9-86A2-DE79-24AF-150E522B14B6}"/>
          </ac:spMkLst>
        </pc:spChg>
      </pc:sldChg>
      <pc:sldChg chg="modSp mod">
        <pc:chgData name="Sami Alzahrani" userId="6fb275e0-9327-47cc-a722-26d507892652" providerId="ADAL" clId="{5D395044-BA3B-4EF2-A25E-3C86EDC9A5AB}" dt="2024-02-12T13:12:59.283" v="78" actId="1076"/>
        <pc:sldMkLst>
          <pc:docMk/>
          <pc:sldMk cId="979261729" sldId="276"/>
        </pc:sldMkLst>
        <pc:spChg chg="mod">
          <ac:chgData name="Sami Alzahrani" userId="6fb275e0-9327-47cc-a722-26d507892652" providerId="ADAL" clId="{5D395044-BA3B-4EF2-A25E-3C86EDC9A5AB}" dt="2024-02-12T13:12:59.283" v="78" actId="1076"/>
          <ac:spMkLst>
            <pc:docMk/>
            <pc:sldMk cId="979261729" sldId="276"/>
            <ac:spMk id="48" creationId="{050976E4-0CF2-BA00-34CA-2F9419409B9E}"/>
          </ac:spMkLst>
        </pc:spChg>
      </pc:sldChg>
      <pc:sldChg chg="modSp mod">
        <pc:chgData name="Sami Alzahrani" userId="6fb275e0-9327-47cc-a722-26d507892652" providerId="ADAL" clId="{5D395044-BA3B-4EF2-A25E-3C86EDC9A5AB}" dt="2024-02-12T13:11:49.454" v="68" actId="313"/>
        <pc:sldMkLst>
          <pc:docMk/>
          <pc:sldMk cId="701632073" sldId="303"/>
        </pc:sldMkLst>
        <pc:spChg chg="mod">
          <ac:chgData name="Sami Alzahrani" userId="6fb275e0-9327-47cc-a722-26d507892652" providerId="ADAL" clId="{5D395044-BA3B-4EF2-A25E-3C86EDC9A5AB}" dt="2024-02-12T13:11:33.295" v="42"/>
          <ac:spMkLst>
            <pc:docMk/>
            <pc:sldMk cId="701632073" sldId="303"/>
            <ac:spMk id="9" creationId="{25760A6C-566F-B7E3-1EEE-CB29F0CF0113}"/>
          </ac:spMkLst>
        </pc:spChg>
        <pc:spChg chg="mod">
          <ac:chgData name="Sami Alzahrani" userId="6fb275e0-9327-47cc-a722-26d507892652" providerId="ADAL" clId="{5D395044-BA3B-4EF2-A25E-3C86EDC9A5AB}" dt="2024-02-12T13:11:49.454" v="68" actId="313"/>
          <ac:spMkLst>
            <pc:docMk/>
            <pc:sldMk cId="701632073" sldId="303"/>
            <ac:spMk id="11" creationId="{781F72BC-06B8-4FB5-F2D5-D8EA1BFF812E}"/>
          </ac:spMkLst>
        </pc:spChg>
      </pc:sldChg>
      <pc:sldChg chg="modSp mod">
        <pc:chgData name="Sami Alzahrani" userId="6fb275e0-9327-47cc-a722-26d507892652" providerId="ADAL" clId="{5D395044-BA3B-4EF2-A25E-3C86EDC9A5AB}" dt="2024-02-12T13:15:15.024" v="109" actId="255"/>
        <pc:sldMkLst>
          <pc:docMk/>
          <pc:sldMk cId="1520784841" sldId="306"/>
        </pc:sldMkLst>
        <pc:spChg chg="mod">
          <ac:chgData name="Sami Alzahrani" userId="6fb275e0-9327-47cc-a722-26d507892652" providerId="ADAL" clId="{5D395044-BA3B-4EF2-A25E-3C86EDC9A5AB}" dt="2024-02-12T13:15:15.024" v="109" actId="255"/>
          <ac:spMkLst>
            <pc:docMk/>
            <pc:sldMk cId="1520784841" sldId="306"/>
            <ac:spMk id="6" creationId="{0AC2650A-C51A-9ACB-723B-68D89C868D01}"/>
          </ac:spMkLst>
        </pc:spChg>
      </pc:sldChg>
      <pc:sldChg chg="modSp mod">
        <pc:chgData name="Sami Alzahrani" userId="6fb275e0-9327-47cc-a722-26d507892652" providerId="ADAL" clId="{5D395044-BA3B-4EF2-A25E-3C86EDC9A5AB}" dt="2024-02-12T13:12:28.128" v="70" actId="1076"/>
        <pc:sldMkLst>
          <pc:docMk/>
          <pc:sldMk cId="2569408148" sldId="313"/>
        </pc:sldMkLst>
        <pc:spChg chg="mod">
          <ac:chgData name="Sami Alzahrani" userId="6fb275e0-9327-47cc-a722-26d507892652" providerId="ADAL" clId="{5D395044-BA3B-4EF2-A25E-3C86EDC9A5AB}" dt="2024-02-12T13:12:28.128" v="70" actId="1076"/>
          <ac:spMkLst>
            <pc:docMk/>
            <pc:sldMk cId="2569408148" sldId="313"/>
            <ac:spMk id="31" creationId="{4527402C-3F97-690D-9C20-A459E375AEB7}"/>
          </ac:spMkLst>
        </pc:spChg>
      </pc:sldChg>
      <pc:sldChg chg="modSp mod">
        <pc:chgData name="Sami Alzahrani" userId="6fb275e0-9327-47cc-a722-26d507892652" providerId="ADAL" clId="{5D395044-BA3B-4EF2-A25E-3C86EDC9A5AB}" dt="2024-02-12T13:20:48.192" v="224" actId="20577"/>
        <pc:sldMkLst>
          <pc:docMk/>
          <pc:sldMk cId="3774984797" sldId="480"/>
        </pc:sldMkLst>
        <pc:spChg chg="mod">
          <ac:chgData name="Sami Alzahrani" userId="6fb275e0-9327-47cc-a722-26d507892652" providerId="ADAL" clId="{5D395044-BA3B-4EF2-A25E-3C86EDC9A5AB}" dt="2024-02-12T13:20:48.192" v="224" actId="20577"/>
          <ac:spMkLst>
            <pc:docMk/>
            <pc:sldMk cId="3774984797" sldId="480"/>
            <ac:spMk id="30" creationId="{1BBD67B8-DB49-942C-018D-7F74C671F260}"/>
          </ac:spMkLst>
        </pc:spChg>
        <pc:spChg chg="mod">
          <ac:chgData name="Sami Alzahrani" userId="6fb275e0-9327-47cc-a722-26d507892652" providerId="ADAL" clId="{5D395044-BA3B-4EF2-A25E-3C86EDC9A5AB}" dt="2024-02-12T13:20:31.599" v="213" actId="20577"/>
          <ac:spMkLst>
            <pc:docMk/>
            <pc:sldMk cId="3774984797" sldId="480"/>
            <ac:spMk id="31" creationId="{16E4CC76-2D0D-6204-3FBC-B0856D8E8836}"/>
          </ac:spMkLst>
        </pc:spChg>
        <pc:spChg chg="mod">
          <ac:chgData name="Sami Alzahrani" userId="6fb275e0-9327-47cc-a722-26d507892652" providerId="ADAL" clId="{5D395044-BA3B-4EF2-A25E-3C86EDC9A5AB}" dt="2024-02-12T13:11:21.479" v="41" actId="20577"/>
          <ac:spMkLst>
            <pc:docMk/>
            <pc:sldMk cId="3774984797" sldId="480"/>
            <ac:spMk id="46" creationId="{FA59789B-D841-DB76-25B9-1348B202C2B5}"/>
          </ac:spMkLst>
        </pc:spChg>
      </pc:sldChg>
      <pc:sldChg chg="modSp mod">
        <pc:chgData name="Sami Alzahrani" userId="6fb275e0-9327-47cc-a722-26d507892652" providerId="ADAL" clId="{5D395044-BA3B-4EF2-A25E-3C86EDC9A5AB}" dt="2024-02-12T13:13:24.490" v="85" actId="1076"/>
        <pc:sldMkLst>
          <pc:docMk/>
          <pc:sldMk cId="2065869130" sldId="481"/>
        </pc:sldMkLst>
        <pc:spChg chg="mod">
          <ac:chgData name="Sami Alzahrani" userId="6fb275e0-9327-47cc-a722-26d507892652" providerId="ADAL" clId="{5D395044-BA3B-4EF2-A25E-3C86EDC9A5AB}" dt="2024-02-12T13:13:24.490" v="85" actId="1076"/>
          <ac:spMkLst>
            <pc:docMk/>
            <pc:sldMk cId="2065869130" sldId="481"/>
            <ac:spMk id="6" creationId="{240D0A42-E3BA-3A9C-5010-53C2591432CC}"/>
          </ac:spMkLst>
        </pc:spChg>
      </pc:sldChg>
      <pc:sldChg chg="modSp mod">
        <pc:chgData name="Sami Alzahrani" userId="6fb275e0-9327-47cc-a722-26d507892652" providerId="ADAL" clId="{5D395044-BA3B-4EF2-A25E-3C86EDC9A5AB}" dt="2024-02-12T13:13:20.979" v="84" actId="1076"/>
        <pc:sldMkLst>
          <pc:docMk/>
          <pc:sldMk cId="2660718682" sldId="482"/>
        </pc:sldMkLst>
        <pc:spChg chg="mod">
          <ac:chgData name="Sami Alzahrani" userId="6fb275e0-9327-47cc-a722-26d507892652" providerId="ADAL" clId="{5D395044-BA3B-4EF2-A25E-3C86EDC9A5AB}" dt="2024-02-12T13:13:20.979" v="84" actId="1076"/>
          <ac:spMkLst>
            <pc:docMk/>
            <pc:sldMk cId="2660718682" sldId="482"/>
            <ac:spMk id="4" creationId="{8619BCB1-1C2B-58A6-7612-CEABAC8E57C9}"/>
          </ac:spMkLst>
        </pc:spChg>
      </pc:sldChg>
      <pc:sldChg chg="modSp mod">
        <pc:chgData name="Sami Alzahrani" userId="6fb275e0-9327-47cc-a722-26d507892652" providerId="ADAL" clId="{5D395044-BA3B-4EF2-A25E-3C86EDC9A5AB}" dt="2024-02-12T13:13:33.979" v="87" actId="1076"/>
        <pc:sldMkLst>
          <pc:docMk/>
          <pc:sldMk cId="3247297740" sldId="483"/>
        </pc:sldMkLst>
        <pc:spChg chg="mod">
          <ac:chgData name="Sami Alzahrani" userId="6fb275e0-9327-47cc-a722-26d507892652" providerId="ADAL" clId="{5D395044-BA3B-4EF2-A25E-3C86EDC9A5AB}" dt="2024-02-12T13:13:33.979" v="87" actId="1076"/>
          <ac:spMkLst>
            <pc:docMk/>
            <pc:sldMk cId="3247297740" sldId="483"/>
            <ac:spMk id="6" creationId="{EF740E12-67B3-08D9-E617-4C617C8F6027}"/>
          </ac:spMkLst>
        </pc:spChg>
      </pc:sldChg>
      <pc:sldChg chg="modSp mod">
        <pc:chgData name="Sami Alzahrani" userId="6fb275e0-9327-47cc-a722-26d507892652" providerId="ADAL" clId="{5D395044-BA3B-4EF2-A25E-3C86EDC9A5AB}" dt="2024-02-12T13:14:07.409" v="93" actId="20577"/>
        <pc:sldMkLst>
          <pc:docMk/>
          <pc:sldMk cId="3111904915" sldId="484"/>
        </pc:sldMkLst>
        <pc:spChg chg="mod">
          <ac:chgData name="Sami Alzahrani" userId="6fb275e0-9327-47cc-a722-26d507892652" providerId="ADAL" clId="{5D395044-BA3B-4EF2-A25E-3C86EDC9A5AB}" dt="2024-02-12T13:14:07.409" v="93" actId="20577"/>
          <ac:spMkLst>
            <pc:docMk/>
            <pc:sldMk cId="3111904915" sldId="484"/>
            <ac:spMk id="4" creationId="{7FED0768-66B0-E027-EEB8-901EC5DA0641}"/>
          </ac:spMkLst>
        </pc:spChg>
      </pc:sldChg>
      <pc:sldChg chg="modSp mod">
        <pc:chgData name="Sami Alzahrani" userId="6fb275e0-9327-47cc-a722-26d507892652" providerId="ADAL" clId="{5D395044-BA3B-4EF2-A25E-3C86EDC9A5AB}" dt="2024-02-12T13:14:17.356" v="95" actId="1076"/>
        <pc:sldMkLst>
          <pc:docMk/>
          <pc:sldMk cId="3617602608" sldId="485"/>
        </pc:sldMkLst>
        <pc:spChg chg="mod">
          <ac:chgData name="Sami Alzahrani" userId="6fb275e0-9327-47cc-a722-26d507892652" providerId="ADAL" clId="{5D395044-BA3B-4EF2-A25E-3C86EDC9A5AB}" dt="2024-02-12T13:14:17.356" v="95" actId="1076"/>
          <ac:spMkLst>
            <pc:docMk/>
            <pc:sldMk cId="3617602608" sldId="485"/>
            <ac:spMk id="6" creationId="{5F92C291-4EC1-8137-5185-67986DC8E3C9}"/>
          </ac:spMkLst>
        </pc:spChg>
      </pc:sldChg>
      <pc:sldChg chg="modSp mod">
        <pc:chgData name="Sami Alzahrani" userId="6fb275e0-9327-47cc-a722-26d507892652" providerId="ADAL" clId="{5D395044-BA3B-4EF2-A25E-3C86EDC9A5AB}" dt="2024-02-12T13:14:23.696" v="97" actId="1076"/>
        <pc:sldMkLst>
          <pc:docMk/>
          <pc:sldMk cId="2504597208" sldId="486"/>
        </pc:sldMkLst>
        <pc:spChg chg="mod">
          <ac:chgData name="Sami Alzahrani" userId="6fb275e0-9327-47cc-a722-26d507892652" providerId="ADAL" clId="{5D395044-BA3B-4EF2-A25E-3C86EDC9A5AB}" dt="2024-02-12T13:14:23.696" v="97" actId="1076"/>
          <ac:spMkLst>
            <pc:docMk/>
            <pc:sldMk cId="2504597208" sldId="486"/>
            <ac:spMk id="6" creationId="{5753C44B-5500-C465-EEF1-0F2066FFA9A6}"/>
          </ac:spMkLst>
        </pc:spChg>
      </pc:sldChg>
      <pc:sldChg chg="modSp mod">
        <pc:chgData name="Sami Alzahrani" userId="6fb275e0-9327-47cc-a722-26d507892652" providerId="ADAL" clId="{5D395044-BA3B-4EF2-A25E-3C86EDC9A5AB}" dt="2024-02-12T13:14:32.702" v="99" actId="1076"/>
        <pc:sldMkLst>
          <pc:docMk/>
          <pc:sldMk cId="3013509947" sldId="487"/>
        </pc:sldMkLst>
        <pc:spChg chg="mod">
          <ac:chgData name="Sami Alzahrani" userId="6fb275e0-9327-47cc-a722-26d507892652" providerId="ADAL" clId="{5D395044-BA3B-4EF2-A25E-3C86EDC9A5AB}" dt="2024-02-12T13:14:32.702" v="99" actId="1076"/>
          <ac:spMkLst>
            <pc:docMk/>
            <pc:sldMk cId="3013509947" sldId="487"/>
            <ac:spMk id="6" creationId="{5753C44B-5500-C465-EEF1-0F2066FFA9A6}"/>
          </ac:spMkLst>
        </pc:spChg>
      </pc:sldChg>
      <pc:sldChg chg="modSp mod">
        <pc:chgData name="Sami Alzahrani" userId="6fb275e0-9327-47cc-a722-26d507892652" providerId="ADAL" clId="{5D395044-BA3B-4EF2-A25E-3C86EDC9A5AB}" dt="2024-02-12T13:14:38.890" v="101" actId="1076"/>
        <pc:sldMkLst>
          <pc:docMk/>
          <pc:sldMk cId="3177874480" sldId="488"/>
        </pc:sldMkLst>
        <pc:spChg chg="mod">
          <ac:chgData name="Sami Alzahrani" userId="6fb275e0-9327-47cc-a722-26d507892652" providerId="ADAL" clId="{5D395044-BA3B-4EF2-A25E-3C86EDC9A5AB}" dt="2024-02-12T13:14:38.890" v="101" actId="1076"/>
          <ac:spMkLst>
            <pc:docMk/>
            <pc:sldMk cId="3177874480" sldId="488"/>
            <ac:spMk id="6" creationId="{5753C44B-5500-C465-EEF1-0F2066FFA9A6}"/>
          </ac:spMkLst>
        </pc:spChg>
      </pc:sldChg>
      <pc:sldChg chg="modSp mod">
        <pc:chgData name="Sami Alzahrani" userId="6fb275e0-9327-47cc-a722-26d507892652" providerId="ADAL" clId="{5D395044-BA3B-4EF2-A25E-3C86EDC9A5AB}" dt="2024-02-12T13:14:45.349" v="103" actId="1076"/>
        <pc:sldMkLst>
          <pc:docMk/>
          <pc:sldMk cId="4188300088" sldId="489"/>
        </pc:sldMkLst>
        <pc:spChg chg="mod">
          <ac:chgData name="Sami Alzahrani" userId="6fb275e0-9327-47cc-a722-26d507892652" providerId="ADAL" clId="{5D395044-BA3B-4EF2-A25E-3C86EDC9A5AB}" dt="2024-02-12T13:14:45.349" v="103" actId="1076"/>
          <ac:spMkLst>
            <pc:docMk/>
            <pc:sldMk cId="4188300088" sldId="489"/>
            <ac:spMk id="7" creationId="{13572EBB-DDC8-A357-FCF0-0DF2C5F240DD}"/>
          </ac:spMkLst>
        </pc:spChg>
      </pc:sldChg>
      <pc:sldChg chg="modSp mod">
        <pc:chgData name="Sami Alzahrani" userId="6fb275e0-9327-47cc-a722-26d507892652" providerId="ADAL" clId="{5D395044-BA3B-4EF2-A25E-3C86EDC9A5AB}" dt="2024-02-12T13:14:57.141" v="106" actId="1076"/>
        <pc:sldMkLst>
          <pc:docMk/>
          <pc:sldMk cId="3055672697" sldId="490"/>
        </pc:sldMkLst>
        <pc:spChg chg="mod">
          <ac:chgData name="Sami Alzahrani" userId="6fb275e0-9327-47cc-a722-26d507892652" providerId="ADAL" clId="{5D395044-BA3B-4EF2-A25E-3C86EDC9A5AB}" dt="2024-02-12T13:14:54.533" v="105" actId="1076"/>
          <ac:spMkLst>
            <pc:docMk/>
            <pc:sldMk cId="3055672697" sldId="490"/>
            <ac:spMk id="4" creationId="{98C90FD5-2E6A-6702-9042-246D8132C7E3}"/>
          </ac:spMkLst>
        </pc:spChg>
        <pc:picChg chg="mod">
          <ac:chgData name="Sami Alzahrani" userId="6fb275e0-9327-47cc-a722-26d507892652" providerId="ADAL" clId="{5D395044-BA3B-4EF2-A25E-3C86EDC9A5AB}" dt="2024-02-12T13:14:57.141" v="106" actId="1076"/>
          <ac:picMkLst>
            <pc:docMk/>
            <pc:sldMk cId="3055672697" sldId="490"/>
            <ac:picMk id="1026" creationId="{8C6A78AB-6D96-3593-8889-AA5EEBAF958B}"/>
          </ac:picMkLst>
        </pc:picChg>
      </pc:sldChg>
      <pc:sldChg chg="modSp mod">
        <pc:chgData name="Sami Alzahrani" userId="6fb275e0-9327-47cc-a722-26d507892652" providerId="ADAL" clId="{5D395044-BA3B-4EF2-A25E-3C86EDC9A5AB}" dt="2024-02-12T13:15:38.783" v="116" actId="1076"/>
        <pc:sldMkLst>
          <pc:docMk/>
          <pc:sldMk cId="4193166892" sldId="492"/>
        </pc:sldMkLst>
        <pc:spChg chg="mod">
          <ac:chgData name="Sami Alzahrani" userId="6fb275e0-9327-47cc-a722-26d507892652" providerId="ADAL" clId="{5D395044-BA3B-4EF2-A25E-3C86EDC9A5AB}" dt="2024-02-12T13:15:38.783" v="116" actId="1076"/>
          <ac:spMkLst>
            <pc:docMk/>
            <pc:sldMk cId="4193166892" sldId="492"/>
            <ac:spMk id="6" creationId="{0AB849C4-C2EB-4501-E631-6807C5D5D87D}"/>
          </ac:spMkLst>
        </pc:spChg>
        <pc:spChg chg="mod">
          <ac:chgData name="Sami Alzahrani" userId="6fb275e0-9327-47cc-a722-26d507892652" providerId="ADAL" clId="{5D395044-BA3B-4EF2-A25E-3C86EDC9A5AB}" dt="2024-02-12T13:15:36.059" v="115" actId="1076"/>
          <ac:spMkLst>
            <pc:docMk/>
            <pc:sldMk cId="4193166892" sldId="492"/>
            <ac:spMk id="25" creationId="{FE1BA4EE-2B88-B99F-6A81-884E42CCA968}"/>
          </ac:spMkLst>
        </pc:spChg>
      </pc:sldChg>
      <pc:sldChg chg="modSp mod">
        <pc:chgData name="Sami Alzahrani" userId="6fb275e0-9327-47cc-a722-26d507892652" providerId="ADAL" clId="{5D395044-BA3B-4EF2-A25E-3C86EDC9A5AB}" dt="2024-02-12T13:15:46.165" v="118" actId="1076"/>
        <pc:sldMkLst>
          <pc:docMk/>
          <pc:sldMk cId="2010069046" sldId="493"/>
        </pc:sldMkLst>
        <pc:spChg chg="mod">
          <ac:chgData name="Sami Alzahrani" userId="6fb275e0-9327-47cc-a722-26d507892652" providerId="ADAL" clId="{5D395044-BA3B-4EF2-A25E-3C86EDC9A5AB}" dt="2024-02-12T13:15:46.165" v="118" actId="1076"/>
          <ac:spMkLst>
            <pc:docMk/>
            <pc:sldMk cId="2010069046" sldId="493"/>
            <ac:spMk id="4" creationId="{E270770A-61FB-F6A4-E53A-F44B0D6CE6BE}"/>
          </ac:spMkLst>
        </pc:spChg>
      </pc:sldChg>
      <pc:sldChg chg="modSp mod">
        <pc:chgData name="Sami Alzahrani" userId="6fb275e0-9327-47cc-a722-26d507892652" providerId="ADAL" clId="{5D395044-BA3B-4EF2-A25E-3C86EDC9A5AB}" dt="2024-02-12T13:15:56.011" v="120" actId="1076"/>
        <pc:sldMkLst>
          <pc:docMk/>
          <pc:sldMk cId="1684323615" sldId="494"/>
        </pc:sldMkLst>
        <pc:spChg chg="mod">
          <ac:chgData name="Sami Alzahrani" userId="6fb275e0-9327-47cc-a722-26d507892652" providerId="ADAL" clId="{5D395044-BA3B-4EF2-A25E-3C86EDC9A5AB}" dt="2024-02-12T13:15:56.011" v="120" actId="1076"/>
          <ac:spMkLst>
            <pc:docMk/>
            <pc:sldMk cId="1684323615" sldId="494"/>
            <ac:spMk id="31" creationId="{4527402C-3F97-690D-9C20-A459E375AEB7}"/>
          </ac:spMkLst>
        </pc:spChg>
      </pc:sldChg>
      <pc:sldChg chg="modSp mod">
        <pc:chgData name="Sami Alzahrani" userId="6fb275e0-9327-47cc-a722-26d507892652" providerId="ADAL" clId="{5D395044-BA3B-4EF2-A25E-3C86EDC9A5AB}" dt="2024-02-12T13:16:03.459" v="122" actId="1076"/>
        <pc:sldMkLst>
          <pc:docMk/>
          <pc:sldMk cId="2284308547" sldId="495"/>
        </pc:sldMkLst>
        <pc:spChg chg="mod">
          <ac:chgData name="Sami Alzahrani" userId="6fb275e0-9327-47cc-a722-26d507892652" providerId="ADAL" clId="{5D395044-BA3B-4EF2-A25E-3C86EDC9A5AB}" dt="2024-02-12T13:16:03.459" v="122" actId="1076"/>
          <ac:spMkLst>
            <pc:docMk/>
            <pc:sldMk cId="2284308547" sldId="495"/>
            <ac:spMk id="31" creationId="{4527402C-3F97-690D-9C20-A459E375AEB7}"/>
          </ac:spMkLst>
        </pc:spChg>
      </pc:sldChg>
      <pc:sldChg chg="modSp mod">
        <pc:chgData name="Sami Alzahrani" userId="6fb275e0-9327-47cc-a722-26d507892652" providerId="ADAL" clId="{5D395044-BA3B-4EF2-A25E-3C86EDC9A5AB}" dt="2024-02-12T13:16:12.403" v="124" actId="1076"/>
        <pc:sldMkLst>
          <pc:docMk/>
          <pc:sldMk cId="2897675718" sldId="496"/>
        </pc:sldMkLst>
        <pc:spChg chg="mod">
          <ac:chgData name="Sami Alzahrani" userId="6fb275e0-9327-47cc-a722-26d507892652" providerId="ADAL" clId="{5D395044-BA3B-4EF2-A25E-3C86EDC9A5AB}" dt="2024-02-12T13:16:12.403" v="124" actId="1076"/>
          <ac:spMkLst>
            <pc:docMk/>
            <pc:sldMk cId="2897675718" sldId="496"/>
            <ac:spMk id="10" creationId="{E1B22BB7-04CD-6D6F-7ABE-E494A873863D}"/>
          </ac:spMkLst>
        </pc:spChg>
      </pc:sldChg>
      <pc:sldChg chg="modSp mod">
        <pc:chgData name="Sami Alzahrani" userId="6fb275e0-9327-47cc-a722-26d507892652" providerId="ADAL" clId="{5D395044-BA3B-4EF2-A25E-3C86EDC9A5AB}" dt="2024-02-12T13:16:26.016" v="126" actId="113"/>
        <pc:sldMkLst>
          <pc:docMk/>
          <pc:sldMk cId="3290752501" sldId="498"/>
        </pc:sldMkLst>
        <pc:spChg chg="mod">
          <ac:chgData name="Sami Alzahrani" userId="6fb275e0-9327-47cc-a722-26d507892652" providerId="ADAL" clId="{5D395044-BA3B-4EF2-A25E-3C86EDC9A5AB}" dt="2024-02-12T13:16:26.016" v="126" actId="113"/>
          <ac:spMkLst>
            <pc:docMk/>
            <pc:sldMk cId="3290752501" sldId="498"/>
            <ac:spMk id="7" creationId="{0E5ACB6E-6CCB-753B-C950-CE033B005B08}"/>
          </ac:spMkLst>
        </pc:spChg>
      </pc:sldChg>
      <pc:sldChg chg="modSp mod">
        <pc:chgData name="Sami Alzahrani" userId="6fb275e0-9327-47cc-a722-26d507892652" providerId="ADAL" clId="{5D395044-BA3B-4EF2-A25E-3C86EDC9A5AB}" dt="2024-02-12T13:16:47.453" v="130" actId="113"/>
        <pc:sldMkLst>
          <pc:docMk/>
          <pc:sldMk cId="4100712774" sldId="499"/>
        </pc:sldMkLst>
        <pc:spChg chg="mod">
          <ac:chgData name="Sami Alzahrani" userId="6fb275e0-9327-47cc-a722-26d507892652" providerId="ADAL" clId="{5D395044-BA3B-4EF2-A25E-3C86EDC9A5AB}" dt="2024-02-12T13:16:47.453" v="130" actId="113"/>
          <ac:spMkLst>
            <pc:docMk/>
            <pc:sldMk cId="4100712774" sldId="499"/>
            <ac:spMk id="11" creationId="{FA86EDF3-15C8-75B2-91D7-94428B8D2F37}"/>
          </ac:spMkLst>
        </pc:spChg>
      </pc:sldChg>
      <pc:sldChg chg="modSp mod">
        <pc:chgData name="Sami Alzahrani" userId="6fb275e0-9327-47cc-a722-26d507892652" providerId="ADAL" clId="{5D395044-BA3B-4EF2-A25E-3C86EDC9A5AB}" dt="2024-02-12T13:15:10.088" v="108" actId="1076"/>
        <pc:sldMkLst>
          <pc:docMk/>
          <pc:sldMk cId="1421354145" sldId="516"/>
        </pc:sldMkLst>
        <pc:spChg chg="mod">
          <ac:chgData name="Sami Alzahrani" userId="6fb275e0-9327-47cc-a722-26d507892652" providerId="ADAL" clId="{5D395044-BA3B-4EF2-A25E-3C86EDC9A5AB}" dt="2024-02-12T13:15:10.088" v="108" actId="1076"/>
          <ac:spMkLst>
            <pc:docMk/>
            <pc:sldMk cId="1421354145" sldId="516"/>
            <ac:spMk id="4" creationId="{98C90FD5-2E6A-6702-9042-246D8132C7E3}"/>
          </ac:spMkLst>
        </pc:spChg>
      </pc:sldChg>
      <pc:sldChg chg="modSp mod">
        <pc:chgData name="Sami Alzahrani" userId="6fb275e0-9327-47cc-a722-26d507892652" providerId="ADAL" clId="{5D395044-BA3B-4EF2-A25E-3C86EDC9A5AB}" dt="2024-02-12T13:15:22.048" v="111" actId="1076"/>
        <pc:sldMkLst>
          <pc:docMk/>
          <pc:sldMk cId="1514585729" sldId="517"/>
        </pc:sldMkLst>
        <pc:spChg chg="mod">
          <ac:chgData name="Sami Alzahrani" userId="6fb275e0-9327-47cc-a722-26d507892652" providerId="ADAL" clId="{5D395044-BA3B-4EF2-A25E-3C86EDC9A5AB}" dt="2024-02-12T13:15:22.048" v="111" actId="1076"/>
          <ac:spMkLst>
            <pc:docMk/>
            <pc:sldMk cId="1514585729" sldId="517"/>
            <ac:spMk id="4" creationId="{98C90FD5-2E6A-6702-9042-246D8132C7E3}"/>
          </ac:spMkLst>
        </pc:spChg>
      </pc:sldChg>
      <pc:sldChg chg="modSp mod">
        <pc:chgData name="Sami Alzahrani" userId="6fb275e0-9327-47cc-a722-26d507892652" providerId="ADAL" clId="{5D395044-BA3B-4EF2-A25E-3C86EDC9A5AB}" dt="2024-02-12T13:15:26.980" v="112" actId="255"/>
        <pc:sldMkLst>
          <pc:docMk/>
          <pc:sldMk cId="4266795690" sldId="518"/>
        </pc:sldMkLst>
        <pc:spChg chg="mod">
          <ac:chgData name="Sami Alzahrani" userId="6fb275e0-9327-47cc-a722-26d507892652" providerId="ADAL" clId="{5D395044-BA3B-4EF2-A25E-3C86EDC9A5AB}" dt="2024-02-12T13:15:26.980" v="112" actId="255"/>
          <ac:spMkLst>
            <pc:docMk/>
            <pc:sldMk cId="4266795690" sldId="518"/>
            <ac:spMk id="6" creationId="{0AC2650A-C51A-9ACB-723B-68D89C868D01}"/>
          </ac:spMkLst>
        </pc:spChg>
      </pc:sldChg>
      <pc:sldChg chg="modSp mod">
        <pc:chgData name="Sami Alzahrani" userId="6fb275e0-9327-47cc-a722-26d507892652" providerId="ADAL" clId="{5D395044-BA3B-4EF2-A25E-3C86EDC9A5AB}" dt="2024-02-12T13:16:52.744" v="131" actId="113"/>
        <pc:sldMkLst>
          <pc:docMk/>
          <pc:sldMk cId="1559896308" sldId="519"/>
        </pc:sldMkLst>
        <pc:spChg chg="mod">
          <ac:chgData name="Sami Alzahrani" userId="6fb275e0-9327-47cc-a722-26d507892652" providerId="ADAL" clId="{5D395044-BA3B-4EF2-A25E-3C86EDC9A5AB}" dt="2024-02-12T13:16:52.744" v="131" actId="113"/>
          <ac:spMkLst>
            <pc:docMk/>
            <pc:sldMk cId="1559896308" sldId="519"/>
            <ac:spMk id="11" creationId="{FA86EDF3-15C8-75B2-91D7-94428B8D2F37}"/>
          </ac:spMkLst>
        </pc:spChg>
      </pc:sldChg>
      <pc:sldChg chg="modSp mod">
        <pc:chgData name="Sami Alzahrani" userId="6fb275e0-9327-47cc-a722-26d507892652" providerId="ADAL" clId="{5D395044-BA3B-4EF2-A25E-3C86EDC9A5AB}" dt="2024-02-12T13:17:01.277" v="133" actId="113"/>
        <pc:sldMkLst>
          <pc:docMk/>
          <pc:sldMk cId="4018166601" sldId="520"/>
        </pc:sldMkLst>
        <pc:spChg chg="mod">
          <ac:chgData name="Sami Alzahrani" userId="6fb275e0-9327-47cc-a722-26d507892652" providerId="ADAL" clId="{5D395044-BA3B-4EF2-A25E-3C86EDC9A5AB}" dt="2024-02-12T13:17:01.277" v="133" actId="113"/>
          <ac:spMkLst>
            <pc:docMk/>
            <pc:sldMk cId="4018166601" sldId="520"/>
            <ac:spMk id="11" creationId="{FA86EDF3-15C8-75B2-91D7-94428B8D2F37}"/>
          </ac:spMkLst>
        </pc:spChg>
      </pc:sldChg>
      <pc:sldChg chg="modSp mod">
        <pc:chgData name="Sami Alzahrani" userId="6fb275e0-9327-47cc-a722-26d507892652" providerId="ADAL" clId="{5D395044-BA3B-4EF2-A25E-3C86EDC9A5AB}" dt="2024-02-12T13:16:32.001" v="128" actId="113"/>
        <pc:sldMkLst>
          <pc:docMk/>
          <pc:sldMk cId="699961086" sldId="522"/>
        </pc:sldMkLst>
        <pc:spChg chg="mod">
          <ac:chgData name="Sami Alzahrani" userId="6fb275e0-9327-47cc-a722-26d507892652" providerId="ADAL" clId="{5D395044-BA3B-4EF2-A25E-3C86EDC9A5AB}" dt="2024-02-12T13:16:32.001" v="128" actId="113"/>
          <ac:spMkLst>
            <pc:docMk/>
            <pc:sldMk cId="699961086" sldId="522"/>
            <ac:spMk id="7" creationId="{0E5ACB6E-6CCB-753B-C950-CE033B005B08}"/>
          </ac:spMkLst>
        </pc:spChg>
      </pc:sldChg>
      <pc:sldChg chg="modSp mod">
        <pc:chgData name="Sami Alzahrani" userId="6fb275e0-9327-47cc-a722-26d507892652" providerId="ADAL" clId="{5D395044-BA3B-4EF2-A25E-3C86EDC9A5AB}" dt="2024-02-12T13:17:10.450" v="135" actId="113"/>
        <pc:sldMkLst>
          <pc:docMk/>
          <pc:sldMk cId="2322865219" sldId="523"/>
        </pc:sldMkLst>
        <pc:spChg chg="mod">
          <ac:chgData name="Sami Alzahrani" userId="6fb275e0-9327-47cc-a722-26d507892652" providerId="ADAL" clId="{5D395044-BA3B-4EF2-A25E-3C86EDC9A5AB}" dt="2024-02-12T13:17:10.450" v="135" actId="113"/>
          <ac:spMkLst>
            <pc:docMk/>
            <pc:sldMk cId="2322865219" sldId="523"/>
            <ac:spMk id="11" creationId="{FA86EDF3-15C8-75B2-91D7-94428B8D2F37}"/>
          </ac:spMkLst>
        </pc:spChg>
      </pc:sldChg>
      <pc:sldChg chg="modSp mod">
        <pc:chgData name="Sami Alzahrani" userId="6fb275e0-9327-47cc-a722-26d507892652" providerId="ADAL" clId="{5D395044-BA3B-4EF2-A25E-3C86EDC9A5AB}" dt="2024-02-12T13:18:00.557" v="137" actId="255"/>
        <pc:sldMkLst>
          <pc:docMk/>
          <pc:sldMk cId="2685408630" sldId="524"/>
        </pc:sldMkLst>
        <pc:spChg chg="mod">
          <ac:chgData name="Sami Alzahrani" userId="6fb275e0-9327-47cc-a722-26d507892652" providerId="ADAL" clId="{5D395044-BA3B-4EF2-A25E-3C86EDC9A5AB}" dt="2024-02-12T13:18:00.557" v="137" actId="255"/>
          <ac:spMkLst>
            <pc:docMk/>
            <pc:sldMk cId="2685408630" sldId="524"/>
            <ac:spMk id="9" creationId="{A6A0607E-D2CF-4132-CB93-798C796C2B68}"/>
          </ac:spMkLst>
        </pc:spChg>
        <pc:spChg chg="mod">
          <ac:chgData name="Sami Alzahrani" userId="6fb275e0-9327-47cc-a722-26d507892652" providerId="ADAL" clId="{5D395044-BA3B-4EF2-A25E-3C86EDC9A5AB}" dt="2024-02-12T13:17:55.751" v="136" actId="113"/>
          <ac:spMkLst>
            <pc:docMk/>
            <pc:sldMk cId="2685408630" sldId="524"/>
            <ac:spMk id="11" creationId="{FA86EDF3-15C8-75B2-91D7-94428B8D2F37}"/>
          </ac:spMkLst>
        </pc:spChg>
      </pc:sldChg>
      <pc:sldChg chg="modSp mod">
        <pc:chgData name="Sami Alzahrani" userId="6fb275e0-9327-47cc-a722-26d507892652" providerId="ADAL" clId="{5D395044-BA3B-4EF2-A25E-3C86EDC9A5AB}" dt="2024-02-12T13:21:09.546" v="225" actId="255"/>
        <pc:sldMkLst>
          <pc:docMk/>
          <pc:sldMk cId="2824585975" sldId="528"/>
        </pc:sldMkLst>
        <pc:spChg chg="mod">
          <ac:chgData name="Sami Alzahrani" userId="6fb275e0-9327-47cc-a722-26d507892652" providerId="ADAL" clId="{5D395044-BA3B-4EF2-A25E-3C86EDC9A5AB}" dt="2024-02-12T13:21:09.546" v="225" actId="255"/>
          <ac:spMkLst>
            <pc:docMk/>
            <pc:sldMk cId="2824585975" sldId="528"/>
            <ac:spMk id="9" creationId="{81AA69D9-BFB7-CFC4-67D0-1AE7ABF3E2A2}"/>
          </ac:spMkLst>
        </pc:spChg>
      </pc:sldChg>
      <pc:sldChg chg="modSp mod">
        <pc:chgData name="Sami Alzahrani" userId="6fb275e0-9327-47cc-a722-26d507892652" providerId="ADAL" clId="{5D395044-BA3B-4EF2-A25E-3C86EDC9A5AB}" dt="2024-02-12T13:21:14.405" v="226" actId="255"/>
        <pc:sldMkLst>
          <pc:docMk/>
          <pc:sldMk cId="3611946833" sldId="529"/>
        </pc:sldMkLst>
        <pc:spChg chg="mod">
          <ac:chgData name="Sami Alzahrani" userId="6fb275e0-9327-47cc-a722-26d507892652" providerId="ADAL" clId="{5D395044-BA3B-4EF2-A25E-3C86EDC9A5AB}" dt="2024-02-12T13:21:14.405" v="226" actId="255"/>
          <ac:spMkLst>
            <pc:docMk/>
            <pc:sldMk cId="3611946833" sldId="529"/>
            <ac:spMk id="9" creationId="{81AA69D9-BFB7-CFC4-67D0-1AE7ABF3E2A2}"/>
          </ac:spMkLst>
        </pc:spChg>
      </pc:sldChg>
      <pc:sldChg chg="modSp mod">
        <pc:chgData name="Sami Alzahrani" userId="6fb275e0-9327-47cc-a722-26d507892652" providerId="ADAL" clId="{5D395044-BA3B-4EF2-A25E-3C86EDC9A5AB}" dt="2024-02-12T13:21:19.176" v="227" actId="255"/>
        <pc:sldMkLst>
          <pc:docMk/>
          <pc:sldMk cId="213840452" sldId="530"/>
        </pc:sldMkLst>
        <pc:spChg chg="mod">
          <ac:chgData name="Sami Alzahrani" userId="6fb275e0-9327-47cc-a722-26d507892652" providerId="ADAL" clId="{5D395044-BA3B-4EF2-A25E-3C86EDC9A5AB}" dt="2024-02-12T13:21:19.176" v="227" actId="255"/>
          <ac:spMkLst>
            <pc:docMk/>
            <pc:sldMk cId="213840452" sldId="530"/>
            <ac:spMk id="9" creationId="{81AA69D9-BFB7-CFC4-67D0-1AE7ABF3E2A2}"/>
          </ac:spMkLst>
        </pc:spChg>
      </pc:sldChg>
      <pc:sldChg chg="modSp mod">
        <pc:chgData name="Sami Alzahrani" userId="6fb275e0-9327-47cc-a722-26d507892652" providerId="ADAL" clId="{5D395044-BA3B-4EF2-A25E-3C86EDC9A5AB}" dt="2024-02-12T13:21:23.950" v="228" actId="255"/>
        <pc:sldMkLst>
          <pc:docMk/>
          <pc:sldMk cId="2106333361" sldId="531"/>
        </pc:sldMkLst>
        <pc:spChg chg="mod">
          <ac:chgData name="Sami Alzahrani" userId="6fb275e0-9327-47cc-a722-26d507892652" providerId="ADAL" clId="{5D395044-BA3B-4EF2-A25E-3C86EDC9A5AB}" dt="2024-02-12T13:21:23.950" v="228" actId="255"/>
          <ac:spMkLst>
            <pc:docMk/>
            <pc:sldMk cId="2106333361" sldId="531"/>
            <ac:spMk id="10" creationId="{EEDA3967-17E3-D92D-91D7-B66C379B6EF4}"/>
          </ac:spMkLst>
        </pc:spChg>
      </pc:sldChg>
      <pc:sldChg chg="modSp mod">
        <pc:chgData name="Sami Alzahrani" userId="6fb275e0-9327-47cc-a722-26d507892652" providerId="ADAL" clId="{5D395044-BA3B-4EF2-A25E-3C86EDC9A5AB}" dt="2024-02-12T13:21:28.489" v="229" actId="255"/>
        <pc:sldMkLst>
          <pc:docMk/>
          <pc:sldMk cId="3307220736" sldId="532"/>
        </pc:sldMkLst>
        <pc:spChg chg="mod">
          <ac:chgData name="Sami Alzahrani" userId="6fb275e0-9327-47cc-a722-26d507892652" providerId="ADAL" clId="{5D395044-BA3B-4EF2-A25E-3C86EDC9A5AB}" dt="2024-02-12T13:21:28.489" v="229" actId="255"/>
          <ac:spMkLst>
            <pc:docMk/>
            <pc:sldMk cId="3307220736" sldId="532"/>
            <ac:spMk id="10" creationId="{EEDA3967-17E3-D92D-91D7-B66C379B6EF4}"/>
          </ac:spMkLst>
        </pc:spChg>
      </pc:sldChg>
      <pc:sldChg chg="modSp mod">
        <pc:chgData name="Sami Alzahrani" userId="6fb275e0-9327-47cc-a722-26d507892652" providerId="ADAL" clId="{5D395044-BA3B-4EF2-A25E-3C86EDC9A5AB}" dt="2024-02-12T13:21:32.674" v="230" actId="255"/>
        <pc:sldMkLst>
          <pc:docMk/>
          <pc:sldMk cId="785096374" sldId="533"/>
        </pc:sldMkLst>
        <pc:spChg chg="mod">
          <ac:chgData name="Sami Alzahrani" userId="6fb275e0-9327-47cc-a722-26d507892652" providerId="ADAL" clId="{5D395044-BA3B-4EF2-A25E-3C86EDC9A5AB}" dt="2024-02-12T13:21:32.674" v="230" actId="255"/>
          <ac:spMkLst>
            <pc:docMk/>
            <pc:sldMk cId="785096374" sldId="533"/>
            <ac:spMk id="10" creationId="{EEDA3967-17E3-D92D-91D7-B66C379B6EF4}"/>
          </ac:spMkLst>
        </pc:spChg>
      </pc:sldChg>
      <pc:sldChg chg="modSp mod">
        <pc:chgData name="Sami Alzahrani" userId="6fb275e0-9327-47cc-a722-26d507892652" providerId="ADAL" clId="{5D395044-BA3B-4EF2-A25E-3C86EDC9A5AB}" dt="2024-02-12T13:21:37.893" v="231" actId="255"/>
        <pc:sldMkLst>
          <pc:docMk/>
          <pc:sldMk cId="4108065900" sldId="534"/>
        </pc:sldMkLst>
        <pc:spChg chg="mod">
          <ac:chgData name="Sami Alzahrani" userId="6fb275e0-9327-47cc-a722-26d507892652" providerId="ADAL" clId="{5D395044-BA3B-4EF2-A25E-3C86EDC9A5AB}" dt="2024-02-12T13:21:37.893" v="231" actId="255"/>
          <ac:spMkLst>
            <pc:docMk/>
            <pc:sldMk cId="4108065900" sldId="534"/>
            <ac:spMk id="10" creationId="{EEDA3967-17E3-D92D-91D7-B66C379B6EF4}"/>
          </ac:spMkLst>
        </pc:spChg>
      </pc:sldChg>
      <pc:sldChg chg="modSp mod">
        <pc:chgData name="Sami Alzahrani" userId="6fb275e0-9327-47cc-a722-26d507892652" providerId="ADAL" clId="{5D395044-BA3B-4EF2-A25E-3C86EDC9A5AB}" dt="2024-02-12T13:21:42.681" v="232" actId="255"/>
        <pc:sldMkLst>
          <pc:docMk/>
          <pc:sldMk cId="489925760" sldId="536"/>
        </pc:sldMkLst>
        <pc:spChg chg="mod">
          <ac:chgData name="Sami Alzahrani" userId="6fb275e0-9327-47cc-a722-26d507892652" providerId="ADAL" clId="{5D395044-BA3B-4EF2-A25E-3C86EDC9A5AB}" dt="2024-02-12T13:21:42.681" v="232" actId="255"/>
          <ac:spMkLst>
            <pc:docMk/>
            <pc:sldMk cId="489925760" sldId="536"/>
            <ac:spMk id="10" creationId="{EEDA3967-17E3-D92D-91D7-B66C379B6EF4}"/>
          </ac:spMkLst>
        </pc:spChg>
      </pc:sldChg>
      <pc:sldChg chg="modSp mod">
        <pc:chgData name="Sami Alzahrani" userId="6fb275e0-9327-47cc-a722-26d507892652" providerId="ADAL" clId="{5D395044-BA3B-4EF2-A25E-3C86EDC9A5AB}" dt="2024-02-12T13:21:48.132" v="233" actId="255"/>
        <pc:sldMkLst>
          <pc:docMk/>
          <pc:sldMk cId="2577529645" sldId="537"/>
        </pc:sldMkLst>
        <pc:spChg chg="mod">
          <ac:chgData name="Sami Alzahrani" userId="6fb275e0-9327-47cc-a722-26d507892652" providerId="ADAL" clId="{5D395044-BA3B-4EF2-A25E-3C86EDC9A5AB}" dt="2024-02-12T13:21:48.132" v="233" actId="255"/>
          <ac:spMkLst>
            <pc:docMk/>
            <pc:sldMk cId="2577529645" sldId="537"/>
            <ac:spMk id="10" creationId="{EEDA3967-17E3-D92D-91D7-B66C379B6EF4}"/>
          </ac:spMkLst>
        </pc:spChg>
      </pc:sldChg>
      <pc:sldChg chg="modSp mod">
        <pc:chgData name="Sami Alzahrani" userId="6fb275e0-9327-47cc-a722-26d507892652" providerId="ADAL" clId="{5D395044-BA3B-4EF2-A25E-3C86EDC9A5AB}" dt="2024-02-12T13:21:54.014" v="234" actId="255"/>
        <pc:sldMkLst>
          <pc:docMk/>
          <pc:sldMk cId="1309667564" sldId="538"/>
        </pc:sldMkLst>
        <pc:spChg chg="mod">
          <ac:chgData name="Sami Alzahrani" userId="6fb275e0-9327-47cc-a722-26d507892652" providerId="ADAL" clId="{5D395044-BA3B-4EF2-A25E-3C86EDC9A5AB}" dt="2024-02-12T13:21:54.014" v="234" actId="255"/>
          <ac:spMkLst>
            <pc:docMk/>
            <pc:sldMk cId="1309667564" sldId="538"/>
            <ac:spMk id="10" creationId="{EEDA3967-17E3-D92D-91D7-B66C379B6EF4}"/>
          </ac:spMkLst>
        </pc:spChg>
      </pc:sldChg>
      <pc:sldChg chg="modSp mod">
        <pc:chgData name="Sami Alzahrani" userId="6fb275e0-9327-47cc-a722-26d507892652" providerId="ADAL" clId="{5D395044-BA3B-4EF2-A25E-3C86EDC9A5AB}" dt="2024-02-12T13:21:59.605" v="235" actId="255"/>
        <pc:sldMkLst>
          <pc:docMk/>
          <pc:sldMk cId="2674148143" sldId="539"/>
        </pc:sldMkLst>
        <pc:spChg chg="mod">
          <ac:chgData name="Sami Alzahrani" userId="6fb275e0-9327-47cc-a722-26d507892652" providerId="ADAL" clId="{5D395044-BA3B-4EF2-A25E-3C86EDC9A5AB}" dt="2024-02-12T13:21:59.605" v="235" actId="255"/>
          <ac:spMkLst>
            <pc:docMk/>
            <pc:sldMk cId="2674148143" sldId="539"/>
            <ac:spMk id="10" creationId="{EEDA3967-17E3-D92D-91D7-B66C379B6EF4}"/>
          </ac:spMkLst>
        </pc:spChg>
      </pc:sldChg>
      <pc:sldChg chg="modSp mod">
        <pc:chgData name="Sami Alzahrani" userId="6fb275e0-9327-47cc-a722-26d507892652" providerId="ADAL" clId="{5D395044-BA3B-4EF2-A25E-3C86EDC9A5AB}" dt="2024-02-12T13:22:05.093" v="236" actId="255"/>
        <pc:sldMkLst>
          <pc:docMk/>
          <pc:sldMk cId="3202851804" sldId="540"/>
        </pc:sldMkLst>
        <pc:spChg chg="mod">
          <ac:chgData name="Sami Alzahrani" userId="6fb275e0-9327-47cc-a722-26d507892652" providerId="ADAL" clId="{5D395044-BA3B-4EF2-A25E-3C86EDC9A5AB}" dt="2024-02-12T13:22:05.093" v="236" actId="255"/>
          <ac:spMkLst>
            <pc:docMk/>
            <pc:sldMk cId="3202851804" sldId="540"/>
            <ac:spMk id="10" creationId="{EEDA3967-17E3-D92D-91D7-B66C379B6EF4}"/>
          </ac:spMkLst>
        </pc:spChg>
      </pc:sldChg>
      <pc:sldChg chg="modSp mod">
        <pc:chgData name="Sami Alzahrani" userId="6fb275e0-9327-47cc-a722-26d507892652" providerId="ADAL" clId="{5D395044-BA3B-4EF2-A25E-3C86EDC9A5AB}" dt="2024-02-12T13:22:11.737" v="237" actId="255"/>
        <pc:sldMkLst>
          <pc:docMk/>
          <pc:sldMk cId="2176709418" sldId="542"/>
        </pc:sldMkLst>
        <pc:spChg chg="mod">
          <ac:chgData name="Sami Alzahrani" userId="6fb275e0-9327-47cc-a722-26d507892652" providerId="ADAL" clId="{5D395044-BA3B-4EF2-A25E-3C86EDC9A5AB}" dt="2024-02-12T13:22:11.737" v="237" actId="255"/>
          <ac:spMkLst>
            <pc:docMk/>
            <pc:sldMk cId="2176709418" sldId="542"/>
            <ac:spMk id="10" creationId="{EEDA3967-17E3-D92D-91D7-B66C379B6EF4}"/>
          </ac:spMkLst>
        </pc:spChg>
      </pc:sldChg>
      <pc:sldChg chg="modSp mod">
        <pc:chgData name="Sami Alzahrani" userId="6fb275e0-9327-47cc-a722-26d507892652" providerId="ADAL" clId="{5D395044-BA3B-4EF2-A25E-3C86EDC9A5AB}" dt="2024-02-12T13:22:16.807" v="238" actId="255"/>
        <pc:sldMkLst>
          <pc:docMk/>
          <pc:sldMk cId="342922951" sldId="543"/>
        </pc:sldMkLst>
        <pc:spChg chg="mod">
          <ac:chgData name="Sami Alzahrani" userId="6fb275e0-9327-47cc-a722-26d507892652" providerId="ADAL" clId="{5D395044-BA3B-4EF2-A25E-3C86EDC9A5AB}" dt="2024-02-12T13:22:16.807" v="238" actId="255"/>
          <ac:spMkLst>
            <pc:docMk/>
            <pc:sldMk cId="342922951" sldId="543"/>
            <ac:spMk id="10" creationId="{EEDA3967-17E3-D92D-91D7-B66C379B6EF4}"/>
          </ac:spMkLst>
        </pc:spChg>
      </pc:sldChg>
      <pc:sldChg chg="modSp mod">
        <pc:chgData name="Sami Alzahrani" userId="6fb275e0-9327-47cc-a722-26d507892652" providerId="ADAL" clId="{5D395044-BA3B-4EF2-A25E-3C86EDC9A5AB}" dt="2024-02-12T13:22:24.082" v="239" actId="255"/>
        <pc:sldMkLst>
          <pc:docMk/>
          <pc:sldMk cId="625198025" sldId="545"/>
        </pc:sldMkLst>
        <pc:spChg chg="mod">
          <ac:chgData name="Sami Alzahrani" userId="6fb275e0-9327-47cc-a722-26d507892652" providerId="ADAL" clId="{5D395044-BA3B-4EF2-A25E-3C86EDC9A5AB}" dt="2024-02-12T13:22:24.082" v="239" actId="255"/>
          <ac:spMkLst>
            <pc:docMk/>
            <pc:sldMk cId="625198025" sldId="545"/>
            <ac:spMk id="10" creationId="{C084C17B-8BBF-E935-5BE1-90FE9CEE43DE}"/>
          </ac:spMkLst>
        </pc:spChg>
      </pc:sldChg>
      <pc:sldChg chg="modSp mod">
        <pc:chgData name="Sami Alzahrani" userId="6fb275e0-9327-47cc-a722-26d507892652" providerId="ADAL" clId="{5D395044-BA3B-4EF2-A25E-3C86EDC9A5AB}" dt="2024-02-12T13:22:29.075" v="240" actId="255"/>
        <pc:sldMkLst>
          <pc:docMk/>
          <pc:sldMk cId="2581488549" sldId="546"/>
        </pc:sldMkLst>
        <pc:spChg chg="mod">
          <ac:chgData name="Sami Alzahrani" userId="6fb275e0-9327-47cc-a722-26d507892652" providerId="ADAL" clId="{5D395044-BA3B-4EF2-A25E-3C86EDC9A5AB}" dt="2024-02-12T13:22:29.075" v="240" actId="255"/>
          <ac:spMkLst>
            <pc:docMk/>
            <pc:sldMk cId="2581488549" sldId="546"/>
            <ac:spMk id="10" creationId="{C084C17B-8BBF-E935-5BE1-90FE9CEE43DE}"/>
          </ac:spMkLst>
        </pc:spChg>
      </pc:sldChg>
      <pc:sldChg chg="modSp mod">
        <pc:chgData name="Sami Alzahrani" userId="6fb275e0-9327-47cc-a722-26d507892652" providerId="ADAL" clId="{5D395044-BA3B-4EF2-A25E-3C86EDC9A5AB}" dt="2024-02-12T13:22:33.678" v="241" actId="255"/>
        <pc:sldMkLst>
          <pc:docMk/>
          <pc:sldMk cId="612975868" sldId="547"/>
        </pc:sldMkLst>
        <pc:spChg chg="mod">
          <ac:chgData name="Sami Alzahrani" userId="6fb275e0-9327-47cc-a722-26d507892652" providerId="ADAL" clId="{5D395044-BA3B-4EF2-A25E-3C86EDC9A5AB}" dt="2024-02-12T13:22:33.678" v="241" actId="255"/>
          <ac:spMkLst>
            <pc:docMk/>
            <pc:sldMk cId="612975868" sldId="547"/>
            <ac:spMk id="10" creationId="{C084C17B-8BBF-E935-5BE1-90FE9CEE43DE}"/>
          </ac:spMkLst>
        </pc:spChg>
      </pc:sldChg>
      <pc:sldChg chg="modSp mod">
        <pc:chgData name="Sami Alzahrani" userId="6fb275e0-9327-47cc-a722-26d507892652" providerId="ADAL" clId="{5D395044-BA3B-4EF2-A25E-3C86EDC9A5AB}" dt="2024-02-12T13:22:47.768" v="242" actId="255"/>
        <pc:sldMkLst>
          <pc:docMk/>
          <pc:sldMk cId="3601383375" sldId="553"/>
        </pc:sldMkLst>
        <pc:spChg chg="mod">
          <ac:chgData name="Sami Alzahrani" userId="6fb275e0-9327-47cc-a722-26d507892652" providerId="ADAL" clId="{5D395044-BA3B-4EF2-A25E-3C86EDC9A5AB}" dt="2024-02-12T13:22:47.768" v="242" actId="255"/>
          <ac:spMkLst>
            <pc:docMk/>
            <pc:sldMk cId="3601383375" sldId="553"/>
            <ac:spMk id="9" creationId="{F023A069-DBDD-8F56-E1D7-5A80BB4A7DC1}"/>
          </ac:spMkLst>
        </pc:spChg>
      </pc:sldChg>
      <pc:sldChg chg="modSp mod">
        <pc:chgData name="Sami Alzahrani" userId="6fb275e0-9327-47cc-a722-26d507892652" providerId="ADAL" clId="{5D395044-BA3B-4EF2-A25E-3C86EDC9A5AB}" dt="2024-02-12T13:23:30.728" v="274" actId="20577"/>
        <pc:sldMkLst>
          <pc:docMk/>
          <pc:sldMk cId="439024223" sldId="554"/>
        </pc:sldMkLst>
        <pc:spChg chg="mod">
          <ac:chgData name="Sami Alzahrani" userId="6fb275e0-9327-47cc-a722-26d507892652" providerId="ADAL" clId="{5D395044-BA3B-4EF2-A25E-3C86EDC9A5AB}" dt="2024-02-12T13:23:30.728" v="274" actId="20577"/>
          <ac:spMkLst>
            <pc:docMk/>
            <pc:sldMk cId="439024223" sldId="554"/>
            <ac:spMk id="9" creationId="{F023A069-DBDD-8F56-E1D7-5A80BB4A7DC1}"/>
          </ac:spMkLst>
        </pc:spChg>
      </pc:sldChg>
      <pc:sldChg chg="addSp delSp modSp mod">
        <pc:chgData name="Sami Alzahrani" userId="6fb275e0-9327-47cc-a722-26d507892652" providerId="ADAL" clId="{5D395044-BA3B-4EF2-A25E-3C86EDC9A5AB}" dt="2024-02-12T13:12:45.854" v="76"/>
        <pc:sldMkLst>
          <pc:docMk/>
          <pc:sldMk cId="2791848568" sldId="555"/>
        </pc:sldMkLst>
        <pc:spChg chg="add mod">
          <ac:chgData name="Sami Alzahrani" userId="6fb275e0-9327-47cc-a722-26d507892652" providerId="ADAL" clId="{5D395044-BA3B-4EF2-A25E-3C86EDC9A5AB}" dt="2024-02-12T13:12:45.038" v="74" actId="1076"/>
          <ac:spMkLst>
            <pc:docMk/>
            <pc:sldMk cId="2791848568" sldId="555"/>
            <ac:spMk id="7" creationId="{E8F70263-A15F-C69E-0880-83052401CC20}"/>
          </ac:spMkLst>
        </pc:spChg>
        <pc:spChg chg="del mod">
          <ac:chgData name="Sami Alzahrani" userId="6fb275e0-9327-47cc-a722-26d507892652" providerId="ADAL" clId="{5D395044-BA3B-4EF2-A25E-3C86EDC9A5AB}" dt="2024-02-12T13:12:45.854" v="76"/>
          <ac:spMkLst>
            <pc:docMk/>
            <pc:sldMk cId="2791848568" sldId="555"/>
            <ac:spMk id="31" creationId="{4527402C-3F97-690D-9C20-A459E375AEB7}"/>
          </ac:spMkLst>
        </pc:spChg>
      </pc:sldChg>
      <pc:sldChg chg="modSp mod">
        <pc:chgData name="Sami Alzahrani" userId="6fb275e0-9327-47cc-a722-26d507892652" providerId="ADAL" clId="{5D395044-BA3B-4EF2-A25E-3C86EDC9A5AB}" dt="2024-02-12T13:18:09.052" v="138" actId="113"/>
        <pc:sldMkLst>
          <pc:docMk/>
          <pc:sldMk cId="3154950484" sldId="556"/>
        </pc:sldMkLst>
        <pc:spChg chg="mod">
          <ac:chgData name="Sami Alzahrani" userId="6fb275e0-9327-47cc-a722-26d507892652" providerId="ADAL" clId="{5D395044-BA3B-4EF2-A25E-3C86EDC9A5AB}" dt="2024-02-12T13:18:09.052" v="138" actId="113"/>
          <ac:spMkLst>
            <pc:docMk/>
            <pc:sldMk cId="3154950484" sldId="556"/>
            <ac:spMk id="7" creationId="{9B652CC0-F3A2-8B89-E05D-7CACEED833C5}"/>
          </ac:spMkLst>
        </pc:spChg>
      </pc:sldChg>
      <pc:sldChg chg="addSp modSp new mod">
        <pc:chgData name="Sami Alzahrani" userId="6fb275e0-9327-47cc-a722-26d507892652" providerId="ADAL" clId="{5D395044-BA3B-4EF2-A25E-3C86EDC9A5AB}" dt="2024-02-12T13:19:43.597" v="193" actId="313"/>
        <pc:sldMkLst>
          <pc:docMk/>
          <pc:sldMk cId="2320755846" sldId="557"/>
        </pc:sldMkLst>
        <pc:spChg chg="add mod">
          <ac:chgData name="Sami Alzahrani" userId="6fb275e0-9327-47cc-a722-26d507892652" providerId="ADAL" clId="{5D395044-BA3B-4EF2-A25E-3C86EDC9A5AB}" dt="2024-02-12T13:19:43.597" v="193" actId="313"/>
          <ac:spMkLst>
            <pc:docMk/>
            <pc:sldMk cId="2320755846" sldId="557"/>
            <ac:spMk id="3" creationId="{72367FD1-4790-DE1E-5780-3605D333F18A}"/>
          </ac:spMkLst>
        </pc:spChg>
      </pc:sldChg>
    </pc:docChg>
  </pc:docChgLst>
  <pc:docChgLst>
    <pc:chgData name="Sami Alzahrani" userId="6fb275e0-9327-47cc-a722-26d507892652" providerId="ADAL" clId="{4141154B-CF2A-4394-8784-E5B86CE4FB34}"/>
    <pc:docChg chg="delSld modSld modSection">
      <pc:chgData name="Sami Alzahrani" userId="6fb275e0-9327-47cc-a722-26d507892652" providerId="ADAL" clId="{4141154B-CF2A-4394-8784-E5B86CE4FB34}" dt="2024-02-16T15:59:58.557" v="43" actId="20577"/>
      <pc:docMkLst>
        <pc:docMk/>
      </pc:docMkLst>
      <pc:sldChg chg="del">
        <pc:chgData name="Sami Alzahrani" userId="6fb275e0-9327-47cc-a722-26d507892652" providerId="ADAL" clId="{4141154B-CF2A-4394-8784-E5B86CE4FB34}" dt="2024-02-16T15:58:43.901" v="0" actId="47"/>
        <pc:sldMkLst>
          <pc:docMk/>
          <pc:sldMk cId="3434396648" sldId="256"/>
        </pc:sldMkLst>
      </pc:sldChg>
      <pc:sldChg chg="del">
        <pc:chgData name="Sami Alzahrani" userId="6fb275e0-9327-47cc-a722-26d507892652" providerId="ADAL" clId="{4141154B-CF2A-4394-8784-E5B86CE4FB34}" dt="2024-02-16T15:58:43.901" v="0" actId="47"/>
        <pc:sldMkLst>
          <pc:docMk/>
          <pc:sldMk cId="979261729" sldId="276"/>
        </pc:sldMkLst>
      </pc:sldChg>
      <pc:sldChg chg="del">
        <pc:chgData name="Sami Alzahrani" userId="6fb275e0-9327-47cc-a722-26d507892652" providerId="ADAL" clId="{4141154B-CF2A-4394-8784-E5B86CE4FB34}" dt="2024-02-16T15:58:43.901" v="0" actId="47"/>
        <pc:sldMkLst>
          <pc:docMk/>
          <pc:sldMk cId="701632073" sldId="303"/>
        </pc:sldMkLst>
      </pc:sldChg>
      <pc:sldChg chg="del">
        <pc:chgData name="Sami Alzahrani" userId="6fb275e0-9327-47cc-a722-26d507892652" providerId="ADAL" clId="{4141154B-CF2A-4394-8784-E5B86CE4FB34}" dt="2024-02-16T15:58:43.901" v="0" actId="47"/>
        <pc:sldMkLst>
          <pc:docMk/>
          <pc:sldMk cId="1520784841" sldId="306"/>
        </pc:sldMkLst>
      </pc:sldChg>
      <pc:sldChg chg="del">
        <pc:chgData name="Sami Alzahrani" userId="6fb275e0-9327-47cc-a722-26d507892652" providerId="ADAL" clId="{4141154B-CF2A-4394-8784-E5B86CE4FB34}" dt="2024-02-16T15:58:43.901" v="0" actId="47"/>
        <pc:sldMkLst>
          <pc:docMk/>
          <pc:sldMk cId="2569408148" sldId="313"/>
        </pc:sldMkLst>
      </pc:sldChg>
      <pc:sldChg chg="modSp mod">
        <pc:chgData name="Sami Alzahrani" userId="6fb275e0-9327-47cc-a722-26d507892652" providerId="ADAL" clId="{4141154B-CF2A-4394-8784-E5B86CE4FB34}" dt="2024-02-16T15:59:58.557" v="43" actId="20577"/>
        <pc:sldMkLst>
          <pc:docMk/>
          <pc:sldMk cId="3774984797" sldId="480"/>
        </pc:sldMkLst>
        <pc:spChg chg="mod">
          <ac:chgData name="Sami Alzahrani" userId="6fb275e0-9327-47cc-a722-26d507892652" providerId="ADAL" clId="{4141154B-CF2A-4394-8784-E5B86CE4FB34}" dt="2024-02-16T15:59:58.557" v="43" actId="20577"/>
          <ac:spMkLst>
            <pc:docMk/>
            <pc:sldMk cId="3774984797" sldId="480"/>
            <ac:spMk id="31" creationId="{16E4CC76-2D0D-6204-3FBC-B0856D8E8836}"/>
          </ac:spMkLst>
        </pc:spChg>
        <pc:spChg chg="mod">
          <ac:chgData name="Sami Alzahrani" userId="6fb275e0-9327-47cc-a722-26d507892652" providerId="ADAL" clId="{4141154B-CF2A-4394-8784-E5B86CE4FB34}" dt="2024-02-16T15:59:09.354" v="12" actId="20577"/>
          <ac:spMkLst>
            <pc:docMk/>
            <pc:sldMk cId="3774984797" sldId="480"/>
            <ac:spMk id="34" creationId="{15C30772-0DD8-7BE1-E943-20DE696CFBEA}"/>
          </ac:spMkLst>
        </pc:spChg>
      </pc:sldChg>
      <pc:sldChg chg="del">
        <pc:chgData name="Sami Alzahrani" userId="6fb275e0-9327-47cc-a722-26d507892652" providerId="ADAL" clId="{4141154B-CF2A-4394-8784-E5B86CE4FB34}" dt="2024-02-16T15:58:43.901" v="0" actId="47"/>
        <pc:sldMkLst>
          <pc:docMk/>
          <pc:sldMk cId="2065869130" sldId="481"/>
        </pc:sldMkLst>
      </pc:sldChg>
      <pc:sldChg chg="del">
        <pc:chgData name="Sami Alzahrani" userId="6fb275e0-9327-47cc-a722-26d507892652" providerId="ADAL" clId="{4141154B-CF2A-4394-8784-E5B86CE4FB34}" dt="2024-02-16T15:58:43.901" v="0" actId="47"/>
        <pc:sldMkLst>
          <pc:docMk/>
          <pc:sldMk cId="2660718682" sldId="482"/>
        </pc:sldMkLst>
      </pc:sldChg>
      <pc:sldChg chg="del">
        <pc:chgData name="Sami Alzahrani" userId="6fb275e0-9327-47cc-a722-26d507892652" providerId="ADAL" clId="{4141154B-CF2A-4394-8784-E5B86CE4FB34}" dt="2024-02-16T15:58:43.901" v="0" actId="47"/>
        <pc:sldMkLst>
          <pc:docMk/>
          <pc:sldMk cId="3247297740" sldId="483"/>
        </pc:sldMkLst>
      </pc:sldChg>
      <pc:sldChg chg="del">
        <pc:chgData name="Sami Alzahrani" userId="6fb275e0-9327-47cc-a722-26d507892652" providerId="ADAL" clId="{4141154B-CF2A-4394-8784-E5B86CE4FB34}" dt="2024-02-16T15:58:43.901" v="0" actId="47"/>
        <pc:sldMkLst>
          <pc:docMk/>
          <pc:sldMk cId="3111904915" sldId="484"/>
        </pc:sldMkLst>
      </pc:sldChg>
      <pc:sldChg chg="del">
        <pc:chgData name="Sami Alzahrani" userId="6fb275e0-9327-47cc-a722-26d507892652" providerId="ADAL" clId="{4141154B-CF2A-4394-8784-E5B86CE4FB34}" dt="2024-02-16T15:58:43.901" v="0" actId="47"/>
        <pc:sldMkLst>
          <pc:docMk/>
          <pc:sldMk cId="3617602608" sldId="485"/>
        </pc:sldMkLst>
      </pc:sldChg>
      <pc:sldChg chg="del">
        <pc:chgData name="Sami Alzahrani" userId="6fb275e0-9327-47cc-a722-26d507892652" providerId="ADAL" clId="{4141154B-CF2A-4394-8784-E5B86CE4FB34}" dt="2024-02-16T15:58:43.901" v="0" actId="47"/>
        <pc:sldMkLst>
          <pc:docMk/>
          <pc:sldMk cId="2504597208" sldId="486"/>
        </pc:sldMkLst>
      </pc:sldChg>
      <pc:sldChg chg="del">
        <pc:chgData name="Sami Alzahrani" userId="6fb275e0-9327-47cc-a722-26d507892652" providerId="ADAL" clId="{4141154B-CF2A-4394-8784-E5B86CE4FB34}" dt="2024-02-16T15:58:43.901" v="0" actId="47"/>
        <pc:sldMkLst>
          <pc:docMk/>
          <pc:sldMk cId="3013509947" sldId="487"/>
        </pc:sldMkLst>
      </pc:sldChg>
      <pc:sldChg chg="del">
        <pc:chgData name="Sami Alzahrani" userId="6fb275e0-9327-47cc-a722-26d507892652" providerId="ADAL" clId="{4141154B-CF2A-4394-8784-E5B86CE4FB34}" dt="2024-02-16T15:58:43.901" v="0" actId="47"/>
        <pc:sldMkLst>
          <pc:docMk/>
          <pc:sldMk cId="3177874480" sldId="488"/>
        </pc:sldMkLst>
      </pc:sldChg>
      <pc:sldChg chg="del">
        <pc:chgData name="Sami Alzahrani" userId="6fb275e0-9327-47cc-a722-26d507892652" providerId="ADAL" clId="{4141154B-CF2A-4394-8784-E5B86CE4FB34}" dt="2024-02-16T15:58:43.901" v="0" actId="47"/>
        <pc:sldMkLst>
          <pc:docMk/>
          <pc:sldMk cId="4188300088" sldId="489"/>
        </pc:sldMkLst>
      </pc:sldChg>
      <pc:sldChg chg="del">
        <pc:chgData name="Sami Alzahrani" userId="6fb275e0-9327-47cc-a722-26d507892652" providerId="ADAL" clId="{4141154B-CF2A-4394-8784-E5B86CE4FB34}" dt="2024-02-16T15:58:43.901" v="0" actId="47"/>
        <pc:sldMkLst>
          <pc:docMk/>
          <pc:sldMk cId="3055672697" sldId="490"/>
        </pc:sldMkLst>
      </pc:sldChg>
      <pc:sldChg chg="del">
        <pc:chgData name="Sami Alzahrani" userId="6fb275e0-9327-47cc-a722-26d507892652" providerId="ADAL" clId="{4141154B-CF2A-4394-8784-E5B86CE4FB34}" dt="2024-02-16T15:58:43.901" v="0" actId="47"/>
        <pc:sldMkLst>
          <pc:docMk/>
          <pc:sldMk cId="4193166892" sldId="492"/>
        </pc:sldMkLst>
      </pc:sldChg>
      <pc:sldChg chg="del">
        <pc:chgData name="Sami Alzahrani" userId="6fb275e0-9327-47cc-a722-26d507892652" providerId="ADAL" clId="{4141154B-CF2A-4394-8784-E5B86CE4FB34}" dt="2024-02-16T15:58:43.901" v="0" actId="47"/>
        <pc:sldMkLst>
          <pc:docMk/>
          <pc:sldMk cId="2010069046" sldId="493"/>
        </pc:sldMkLst>
      </pc:sldChg>
      <pc:sldChg chg="del">
        <pc:chgData name="Sami Alzahrani" userId="6fb275e0-9327-47cc-a722-26d507892652" providerId="ADAL" clId="{4141154B-CF2A-4394-8784-E5B86CE4FB34}" dt="2024-02-16T15:58:43.901" v="0" actId="47"/>
        <pc:sldMkLst>
          <pc:docMk/>
          <pc:sldMk cId="1684323615" sldId="494"/>
        </pc:sldMkLst>
      </pc:sldChg>
      <pc:sldChg chg="del">
        <pc:chgData name="Sami Alzahrani" userId="6fb275e0-9327-47cc-a722-26d507892652" providerId="ADAL" clId="{4141154B-CF2A-4394-8784-E5B86CE4FB34}" dt="2024-02-16T15:58:43.901" v="0" actId="47"/>
        <pc:sldMkLst>
          <pc:docMk/>
          <pc:sldMk cId="2284308547" sldId="495"/>
        </pc:sldMkLst>
      </pc:sldChg>
      <pc:sldChg chg="del">
        <pc:chgData name="Sami Alzahrani" userId="6fb275e0-9327-47cc-a722-26d507892652" providerId="ADAL" clId="{4141154B-CF2A-4394-8784-E5B86CE4FB34}" dt="2024-02-16T15:58:43.901" v="0" actId="47"/>
        <pc:sldMkLst>
          <pc:docMk/>
          <pc:sldMk cId="2897675718" sldId="496"/>
        </pc:sldMkLst>
      </pc:sldChg>
      <pc:sldChg chg="del">
        <pc:chgData name="Sami Alzahrani" userId="6fb275e0-9327-47cc-a722-26d507892652" providerId="ADAL" clId="{4141154B-CF2A-4394-8784-E5B86CE4FB34}" dt="2024-02-16T15:58:43.901" v="0" actId="47"/>
        <pc:sldMkLst>
          <pc:docMk/>
          <pc:sldMk cId="3290752501" sldId="498"/>
        </pc:sldMkLst>
      </pc:sldChg>
      <pc:sldChg chg="del">
        <pc:chgData name="Sami Alzahrani" userId="6fb275e0-9327-47cc-a722-26d507892652" providerId="ADAL" clId="{4141154B-CF2A-4394-8784-E5B86CE4FB34}" dt="2024-02-16T15:58:43.901" v="0" actId="47"/>
        <pc:sldMkLst>
          <pc:docMk/>
          <pc:sldMk cId="4100712774" sldId="499"/>
        </pc:sldMkLst>
      </pc:sldChg>
      <pc:sldChg chg="del">
        <pc:chgData name="Sami Alzahrani" userId="6fb275e0-9327-47cc-a722-26d507892652" providerId="ADAL" clId="{4141154B-CF2A-4394-8784-E5B86CE4FB34}" dt="2024-02-16T15:58:43.901" v="0" actId="47"/>
        <pc:sldMkLst>
          <pc:docMk/>
          <pc:sldMk cId="1144628335" sldId="515"/>
        </pc:sldMkLst>
      </pc:sldChg>
      <pc:sldChg chg="del">
        <pc:chgData name="Sami Alzahrani" userId="6fb275e0-9327-47cc-a722-26d507892652" providerId="ADAL" clId="{4141154B-CF2A-4394-8784-E5B86CE4FB34}" dt="2024-02-16T15:58:43.901" v="0" actId="47"/>
        <pc:sldMkLst>
          <pc:docMk/>
          <pc:sldMk cId="1421354145" sldId="516"/>
        </pc:sldMkLst>
      </pc:sldChg>
      <pc:sldChg chg="del">
        <pc:chgData name="Sami Alzahrani" userId="6fb275e0-9327-47cc-a722-26d507892652" providerId="ADAL" clId="{4141154B-CF2A-4394-8784-E5B86CE4FB34}" dt="2024-02-16T15:58:43.901" v="0" actId="47"/>
        <pc:sldMkLst>
          <pc:docMk/>
          <pc:sldMk cId="1514585729" sldId="517"/>
        </pc:sldMkLst>
      </pc:sldChg>
      <pc:sldChg chg="del">
        <pc:chgData name="Sami Alzahrani" userId="6fb275e0-9327-47cc-a722-26d507892652" providerId="ADAL" clId="{4141154B-CF2A-4394-8784-E5B86CE4FB34}" dt="2024-02-16T15:58:43.901" v="0" actId="47"/>
        <pc:sldMkLst>
          <pc:docMk/>
          <pc:sldMk cId="4266795690" sldId="518"/>
        </pc:sldMkLst>
      </pc:sldChg>
      <pc:sldChg chg="del">
        <pc:chgData name="Sami Alzahrani" userId="6fb275e0-9327-47cc-a722-26d507892652" providerId="ADAL" clId="{4141154B-CF2A-4394-8784-E5B86CE4FB34}" dt="2024-02-16T15:58:43.901" v="0" actId="47"/>
        <pc:sldMkLst>
          <pc:docMk/>
          <pc:sldMk cId="1559896308" sldId="519"/>
        </pc:sldMkLst>
      </pc:sldChg>
      <pc:sldChg chg="del">
        <pc:chgData name="Sami Alzahrani" userId="6fb275e0-9327-47cc-a722-26d507892652" providerId="ADAL" clId="{4141154B-CF2A-4394-8784-E5B86CE4FB34}" dt="2024-02-16T15:58:43.901" v="0" actId="47"/>
        <pc:sldMkLst>
          <pc:docMk/>
          <pc:sldMk cId="4018166601" sldId="520"/>
        </pc:sldMkLst>
      </pc:sldChg>
      <pc:sldChg chg="del">
        <pc:chgData name="Sami Alzahrani" userId="6fb275e0-9327-47cc-a722-26d507892652" providerId="ADAL" clId="{4141154B-CF2A-4394-8784-E5B86CE4FB34}" dt="2024-02-16T15:58:43.901" v="0" actId="47"/>
        <pc:sldMkLst>
          <pc:docMk/>
          <pc:sldMk cId="1160263018" sldId="521"/>
        </pc:sldMkLst>
      </pc:sldChg>
      <pc:sldChg chg="del">
        <pc:chgData name="Sami Alzahrani" userId="6fb275e0-9327-47cc-a722-26d507892652" providerId="ADAL" clId="{4141154B-CF2A-4394-8784-E5B86CE4FB34}" dt="2024-02-16T15:58:43.901" v="0" actId="47"/>
        <pc:sldMkLst>
          <pc:docMk/>
          <pc:sldMk cId="699961086" sldId="522"/>
        </pc:sldMkLst>
      </pc:sldChg>
      <pc:sldChg chg="del">
        <pc:chgData name="Sami Alzahrani" userId="6fb275e0-9327-47cc-a722-26d507892652" providerId="ADAL" clId="{4141154B-CF2A-4394-8784-E5B86CE4FB34}" dt="2024-02-16T15:58:43.901" v="0" actId="47"/>
        <pc:sldMkLst>
          <pc:docMk/>
          <pc:sldMk cId="2322865219" sldId="523"/>
        </pc:sldMkLst>
      </pc:sldChg>
      <pc:sldChg chg="del">
        <pc:chgData name="Sami Alzahrani" userId="6fb275e0-9327-47cc-a722-26d507892652" providerId="ADAL" clId="{4141154B-CF2A-4394-8784-E5B86CE4FB34}" dt="2024-02-16T15:58:43.901" v="0" actId="47"/>
        <pc:sldMkLst>
          <pc:docMk/>
          <pc:sldMk cId="2685408630" sldId="524"/>
        </pc:sldMkLst>
      </pc:sldChg>
      <pc:sldChg chg="del">
        <pc:chgData name="Sami Alzahrani" userId="6fb275e0-9327-47cc-a722-26d507892652" providerId="ADAL" clId="{4141154B-CF2A-4394-8784-E5B86CE4FB34}" dt="2024-02-16T15:58:43.901" v="0" actId="47"/>
        <pc:sldMkLst>
          <pc:docMk/>
          <pc:sldMk cId="3023819183" sldId="525"/>
        </pc:sldMkLst>
      </pc:sldChg>
      <pc:sldChg chg="del">
        <pc:chgData name="Sami Alzahrani" userId="6fb275e0-9327-47cc-a722-26d507892652" providerId="ADAL" clId="{4141154B-CF2A-4394-8784-E5B86CE4FB34}" dt="2024-02-16T15:58:43.901" v="0" actId="47"/>
        <pc:sldMkLst>
          <pc:docMk/>
          <pc:sldMk cId="3812622286" sldId="526"/>
        </pc:sldMkLst>
      </pc:sldChg>
      <pc:sldChg chg="del">
        <pc:chgData name="Sami Alzahrani" userId="6fb275e0-9327-47cc-a722-26d507892652" providerId="ADAL" clId="{4141154B-CF2A-4394-8784-E5B86CE4FB34}" dt="2024-02-16T15:58:43.901" v="0" actId="47"/>
        <pc:sldMkLst>
          <pc:docMk/>
          <pc:sldMk cId="3295104428" sldId="527"/>
        </pc:sldMkLst>
      </pc:sldChg>
      <pc:sldChg chg="del">
        <pc:chgData name="Sami Alzahrani" userId="6fb275e0-9327-47cc-a722-26d507892652" providerId="ADAL" clId="{4141154B-CF2A-4394-8784-E5B86CE4FB34}" dt="2024-02-16T15:58:43.901" v="0" actId="47"/>
        <pc:sldMkLst>
          <pc:docMk/>
          <pc:sldMk cId="2791848568" sldId="555"/>
        </pc:sldMkLst>
      </pc:sldChg>
      <pc:sldChg chg="del">
        <pc:chgData name="Sami Alzahrani" userId="6fb275e0-9327-47cc-a722-26d507892652" providerId="ADAL" clId="{4141154B-CF2A-4394-8784-E5B86CE4FB34}" dt="2024-02-16T15:58:43.901" v="0" actId="47"/>
        <pc:sldMkLst>
          <pc:docMk/>
          <pc:sldMk cId="3154950484" sldId="556"/>
        </pc:sldMkLst>
      </pc:sldChg>
      <pc:sldChg chg="modSp mod">
        <pc:chgData name="Sami Alzahrani" userId="6fb275e0-9327-47cc-a722-26d507892652" providerId="ADAL" clId="{4141154B-CF2A-4394-8784-E5B86CE4FB34}" dt="2024-02-16T15:59:48.345" v="42" actId="122"/>
        <pc:sldMkLst>
          <pc:docMk/>
          <pc:sldMk cId="2320755846" sldId="557"/>
        </pc:sldMkLst>
        <pc:spChg chg="mod">
          <ac:chgData name="Sami Alzahrani" userId="6fb275e0-9327-47cc-a722-26d507892652" providerId="ADAL" clId="{4141154B-CF2A-4394-8784-E5B86CE4FB34}" dt="2024-02-16T15:59:48.345" v="42" actId="122"/>
          <ac:spMkLst>
            <pc:docMk/>
            <pc:sldMk cId="2320755846" sldId="557"/>
            <ac:spMk id="3" creationId="{72367FD1-4790-DE1E-5780-3605D333F18A}"/>
          </ac:spMkLst>
        </pc:spChg>
      </pc:sldChg>
      <pc:sldMasterChg chg="delSldLayout">
        <pc:chgData name="Sami Alzahrani" userId="6fb275e0-9327-47cc-a722-26d507892652" providerId="ADAL" clId="{4141154B-CF2A-4394-8784-E5B86CE4FB34}" dt="2024-02-16T15:58:43.901" v="0" actId="47"/>
        <pc:sldMasterMkLst>
          <pc:docMk/>
          <pc:sldMasterMk cId="492988910" sldId="2147483648"/>
        </pc:sldMasterMkLst>
        <pc:sldLayoutChg chg="del">
          <pc:chgData name="Sami Alzahrani" userId="6fb275e0-9327-47cc-a722-26d507892652" providerId="ADAL" clId="{4141154B-CF2A-4394-8784-E5B86CE4FB34}" dt="2024-02-16T15:58:43.901" v="0" actId="47"/>
          <pc:sldLayoutMkLst>
            <pc:docMk/>
            <pc:sldMasterMk cId="492988910" sldId="2147483648"/>
            <pc:sldLayoutMk cId="327896157" sldId="2147483662"/>
          </pc:sldLayoutMkLst>
        </pc:sldLayoutChg>
        <pc:sldLayoutChg chg="del">
          <pc:chgData name="Sami Alzahrani" userId="6fb275e0-9327-47cc-a722-26d507892652" providerId="ADAL" clId="{4141154B-CF2A-4394-8784-E5B86CE4FB34}" dt="2024-02-16T15:58:43.901" v="0" actId="47"/>
          <pc:sldLayoutMkLst>
            <pc:docMk/>
            <pc:sldMasterMk cId="492988910" sldId="2147483648"/>
            <pc:sldLayoutMk cId="1378898049" sldId="2147483666"/>
          </pc:sldLayoutMkLst>
        </pc:sldLayoutChg>
        <pc:sldLayoutChg chg="del">
          <pc:chgData name="Sami Alzahrani" userId="6fb275e0-9327-47cc-a722-26d507892652" providerId="ADAL" clId="{4141154B-CF2A-4394-8784-E5B86CE4FB34}" dt="2024-02-16T15:58:43.901" v="0" actId="47"/>
          <pc:sldLayoutMkLst>
            <pc:docMk/>
            <pc:sldMasterMk cId="492988910" sldId="2147483648"/>
            <pc:sldLayoutMk cId="3457074517" sldId="214748366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045136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7294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091052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1759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7053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820831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51779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538260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507115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66910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86201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14133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881349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017634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35496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185999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283924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639334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746171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229371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11367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996510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6175781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27058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b="1" dirty="0">
                <a:latin typeface="Alexandria SemiBold" pitchFamily="2" charset="-78"/>
                <a:cs typeface="Alexandria SemiBold" pitchFamily="2" charset="-78"/>
              </a:rPr>
              <a:t>Prepared by</a:t>
            </a:r>
            <a:r>
              <a:rPr lang="ar-SY" sz="1400" b="1" dirty="0">
                <a:latin typeface="Alexandria SemiBold" pitchFamily="2" charset="-78"/>
                <a:cs typeface="Alexandria SemiBold" pitchFamily="2" charset="-78"/>
              </a:rPr>
              <a:t> </a:t>
            </a:r>
            <a:r>
              <a:rPr lang="en-AE" sz="1400" b="1" dirty="0">
                <a:latin typeface="Alexandria SemiBold" pitchFamily="2" charset="-78"/>
                <a:cs typeface="Alexandria SemiBold" pitchFamily="2" charset="-78"/>
              </a:rPr>
              <a:t> D</a:t>
            </a:r>
            <a:r>
              <a:rPr lang="en-US" sz="1400" b="1" dirty="0">
                <a:latin typeface="Alexandria SemiBold" pitchFamily="2" charset="-78"/>
                <a:cs typeface="Alexandria SemiBold" pitchFamily="2" charset="-78"/>
              </a:rPr>
              <a:t>r.</a:t>
            </a:r>
            <a:r>
              <a:rPr lang="en-AE" sz="1400" b="1" dirty="0">
                <a:latin typeface="Alexandria SemiBold" pitchFamily="2" charset="-78"/>
                <a:cs typeface="Alexandria SemiBold" pitchFamily="2" charset="-78"/>
              </a:rPr>
              <a:t> </a:t>
            </a:r>
            <a:r>
              <a:rPr lang="en-US" sz="1400" b="1" i="0" u="none" strike="noStrike" dirty="0">
                <a:effectLst/>
                <a:latin typeface="Alexandria SemiBold" pitchFamily="2" charset="-78"/>
                <a:cs typeface="Alexandria SemiBold" pitchFamily="2" charset="-78"/>
              </a:rPr>
              <a:t>Sami </a:t>
            </a:r>
            <a:r>
              <a:rPr lang="en-US" sz="1400" b="1" i="0" u="none" strike="noStrike" dirty="0" err="1">
                <a:effectLst/>
                <a:latin typeface="Alexandria SemiBold" pitchFamily="2" charset="-78"/>
                <a:cs typeface="Alexandria SemiBold" pitchFamily="2" charset="-78"/>
              </a:rPr>
              <a:t>Alzahrani</a:t>
            </a:r>
            <a:endParaRPr lang="en-US" sz="1400" b="1"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24543" y="2369657"/>
            <a:ext cx="3762377" cy="1138773"/>
          </a:xfrm>
          <a:prstGeom prst="rect">
            <a:avLst/>
          </a:prstGeom>
          <a:noFill/>
        </p:spPr>
        <p:txBody>
          <a:bodyPr wrap="none" rtlCol="0">
            <a:spAutoFit/>
          </a:bodyPr>
          <a:lstStyle/>
          <a:p>
            <a:pPr rtl="0">
              <a:spcBef>
                <a:spcPts val="0"/>
              </a:spcBef>
              <a:spcAft>
                <a:spcPts val="0"/>
              </a:spcAft>
            </a:pPr>
            <a:r>
              <a:rPr lang="tr-TR" sz="3200" b="0" i="0" u="none" strike="noStrike" dirty="0">
                <a:effectLst/>
                <a:latin typeface="Tajawal"/>
              </a:rPr>
              <a:t>Policy Decision</a:t>
            </a:r>
            <a:r>
              <a:rPr lang="en-US" sz="3200" b="0" i="0" u="none" strike="noStrike" dirty="0">
                <a:effectLst/>
                <a:latin typeface="Tajawal"/>
              </a:rPr>
              <a:t> (2/2)</a:t>
            </a:r>
            <a:r>
              <a:rPr lang="tr-TR" sz="3200" b="0" i="0" u="none" strike="noStrike" dirty="0">
                <a:effectLst/>
                <a:latin typeface="Tajawal"/>
              </a:rPr>
              <a:t>  </a:t>
            </a:r>
            <a:endParaRPr lang="en-US" sz="3200" b="0" i="0" u="none" strike="noStrike" dirty="0">
              <a:effectLst/>
              <a:latin typeface="Tajawal"/>
            </a:endParaRPr>
          </a:p>
          <a:p>
            <a:pPr rtl="0">
              <a:spcBef>
                <a:spcPts val="0"/>
              </a:spcBef>
              <a:spcAft>
                <a:spcPts val="0"/>
              </a:spcAft>
            </a:pPr>
            <a:r>
              <a:rPr lang="ar-SA" b="0" i="0" u="none" strike="noStrike" dirty="0">
                <a:effectLst/>
                <a:latin typeface="Tajawal"/>
              </a:rPr>
              <a:t>الجزء الثاني من المحاضرة</a:t>
            </a:r>
          </a:p>
          <a:p>
            <a:pPr rtl="0">
              <a:spcBef>
                <a:spcPts val="0"/>
              </a:spcBef>
              <a:spcAft>
                <a:spcPts val="0"/>
              </a:spcAft>
            </a:pPr>
            <a:r>
              <a:rPr lang="en-US">
                <a:latin typeface="Tajawal"/>
              </a:rPr>
              <a:t>Part 2 </a:t>
            </a:r>
            <a:r>
              <a:rPr lang="en-US" dirty="0">
                <a:latin typeface="Tajawal"/>
              </a:rPr>
              <a:t>of the Lecture</a:t>
            </a:r>
            <a:r>
              <a:rPr lang="tr-TR" b="0" i="0" u="none" strike="noStrike" dirty="0">
                <a:effectLst/>
                <a:latin typeface="Tajawal"/>
              </a:rPr>
              <a:t>  </a:t>
            </a:r>
            <a:endParaRPr lang="tr-TR" b="0" dirty="0">
              <a:effectLst/>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SA" sz="2800" b="1" dirty="0">
                <a:solidFill>
                  <a:schemeClr val="bg1"/>
                </a:solidFill>
                <a:latin typeface="Times New Roman" panose="02020603050405020304" pitchFamily="18" charset="0"/>
                <a:cs typeface="Times New Roman" panose="02020603050405020304" pitchFamily="18" charset="0"/>
              </a:rPr>
              <a:t>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6239" y="5197326"/>
            <a:ext cx="3516608" cy="369332"/>
          </a:xfrm>
          <a:prstGeom prst="rect">
            <a:avLst/>
          </a:prstGeom>
          <a:noFill/>
        </p:spPr>
        <p:txBody>
          <a:bodyPr wrap="square" rtlCol="0">
            <a:spAutoFit/>
          </a:bodyPr>
          <a:lstStyle/>
          <a:p>
            <a:pPr rtl="0">
              <a:spcBef>
                <a:spcPts val="0"/>
              </a:spcBef>
              <a:spcAft>
                <a:spcPts val="0"/>
              </a:spcAft>
            </a:pPr>
            <a:r>
              <a:rPr lang="en-US" sz="1800" b="0" i="0" u="none" strike="noStrike" dirty="0">
                <a:effectLst/>
                <a:latin typeface="Tajawal"/>
              </a:rPr>
              <a:t>Risk &amp; Decision Analysis - </a:t>
            </a:r>
            <a:r>
              <a:rPr lang="tr-TR" sz="1800" b="0" i="0" u="none" strike="noStrike" dirty="0">
                <a:effectLst/>
                <a:latin typeface="Tajawal"/>
              </a:rPr>
              <a:t>PMG 621</a:t>
            </a:r>
            <a:endParaRPr lang="tr-TR" sz="2000" b="0" dirty="0">
              <a:effectLst/>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AC27B98-56B5-23ED-C6F9-4A19C0F9385F}"/>
              </a:ext>
            </a:extLst>
          </p:cNvPr>
          <p:cNvSpPr>
            <a:spLocks noGrp="1"/>
          </p:cNvSpPr>
          <p:nvPr>
            <p:ph type="pic" sz="quarter" idx="10"/>
          </p:nvPr>
        </p:nvSpPr>
        <p:spPr/>
        <p:txBody>
          <a:bodyPr/>
          <a:lstStyle/>
          <a:p>
            <a:endParaRPr lang="en-US" dirty="0"/>
          </a:p>
        </p:txBody>
      </p:sp>
      <p:sp>
        <p:nvSpPr>
          <p:cNvPr id="3" name="TextBox 2">
            <a:extLst>
              <a:ext uri="{FF2B5EF4-FFF2-40B4-BE49-F238E27FC236}">
                <a16:creationId xmlns:a16="http://schemas.microsoft.com/office/drawing/2014/main" id="{72367FD1-4790-DE1E-5780-3605D333F18A}"/>
              </a:ext>
            </a:extLst>
          </p:cNvPr>
          <p:cNvSpPr txBox="1"/>
          <p:nvPr/>
        </p:nvSpPr>
        <p:spPr>
          <a:xfrm>
            <a:off x="3907971" y="2037155"/>
            <a:ext cx="3679212" cy="2616101"/>
          </a:xfrm>
          <a:prstGeom prst="rect">
            <a:avLst/>
          </a:prstGeom>
          <a:noFill/>
        </p:spPr>
        <p:txBody>
          <a:bodyPr wrap="none" rtlCol="0">
            <a:spAutoFit/>
          </a:bodyPr>
          <a:lstStyle/>
          <a:p>
            <a:pPr rtl="0">
              <a:spcBef>
                <a:spcPts val="0"/>
              </a:spcBef>
              <a:spcAft>
                <a:spcPts val="0"/>
              </a:spcAft>
            </a:pPr>
            <a:r>
              <a:rPr lang="tr-TR" sz="3200" b="0" i="0" u="none" strike="noStrike" dirty="0">
                <a:effectLst/>
                <a:latin typeface="Tajawal"/>
              </a:rPr>
              <a:t>Policy Decision</a:t>
            </a:r>
            <a:r>
              <a:rPr lang="en-US" sz="3200" b="0" i="0" u="none" strike="noStrike" dirty="0">
                <a:effectLst/>
                <a:latin typeface="Tajawal"/>
              </a:rPr>
              <a:t> (2/2)</a:t>
            </a:r>
          </a:p>
          <a:p>
            <a:pPr rtl="0">
              <a:spcBef>
                <a:spcPts val="0"/>
              </a:spcBef>
              <a:spcAft>
                <a:spcPts val="0"/>
              </a:spcAft>
            </a:pPr>
            <a:endParaRPr lang="en-US" sz="3200" dirty="0">
              <a:latin typeface="Tajawal"/>
            </a:endParaRPr>
          </a:p>
          <a:p>
            <a:pPr rtl="0">
              <a:spcBef>
                <a:spcPts val="0"/>
              </a:spcBef>
              <a:spcAft>
                <a:spcPts val="0"/>
              </a:spcAft>
            </a:pPr>
            <a:r>
              <a:rPr lang="ar-SA" sz="3200" b="0" i="0" u="none" strike="noStrike" dirty="0">
                <a:effectLst/>
                <a:latin typeface="Tajawal"/>
              </a:rPr>
              <a:t>الجزء الثاني من المحاضرة</a:t>
            </a:r>
          </a:p>
          <a:p>
            <a:pPr algn="ctr" rtl="0">
              <a:spcBef>
                <a:spcPts val="0"/>
              </a:spcBef>
              <a:spcAft>
                <a:spcPts val="0"/>
              </a:spcAft>
            </a:pPr>
            <a:r>
              <a:rPr lang="en-US" sz="3200" dirty="0">
                <a:latin typeface="Tajawal"/>
              </a:rPr>
              <a:t>Part 2</a:t>
            </a:r>
            <a:endParaRPr lang="ar-SA" sz="3200" dirty="0">
              <a:latin typeface="Tajawal"/>
            </a:endParaRPr>
          </a:p>
          <a:p>
            <a:pPr algn="ctr" rtl="0">
              <a:spcBef>
                <a:spcPts val="0"/>
              </a:spcBef>
              <a:spcAft>
                <a:spcPts val="0"/>
              </a:spcAft>
            </a:pPr>
            <a:r>
              <a:rPr lang="en-US" sz="3200" dirty="0">
                <a:latin typeface="Tajawal"/>
              </a:rPr>
              <a:t>Lecture 4</a:t>
            </a:r>
            <a:endParaRPr lang="tr-TR" sz="3600" b="0" dirty="0">
              <a:effectLst/>
            </a:endParaRPr>
          </a:p>
        </p:txBody>
      </p:sp>
    </p:spTree>
    <p:extLst>
      <p:ext uri="{BB962C8B-B14F-4D97-AF65-F5344CB8AC3E}">
        <p14:creationId xmlns:p14="http://schemas.microsoft.com/office/powerpoint/2010/main" val="23207558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2214965"/>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latin typeface="Alexandria SemiBold" pitchFamily="2" charset="-78"/>
                <a:cs typeface="Alexandria SemiBold" pitchFamily="2" charset="-78"/>
              </a:rPr>
              <a:t>Attitude toward Risk</a:t>
            </a:r>
            <a:endParaRPr lang="en-US" dirty="0">
              <a:latin typeface="Alexandria SemiBold" pitchFamily="2" charset="-78"/>
              <a:cs typeface="Alexandria SemiBold" pitchFamily="2" charset="-78"/>
            </a:endParaRPr>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Risk attitude, or risk preference, is a fascinating aspect of decision analysis. Unaided intuition, for most people, leads us to make inconsistent tradeoffs between value and risk. That is, most people, unknowingly, make choices that are inconsistent with their long-term objectives. We do better in project evaluations, decisions, and negotiations by understanding the concept of risk preference. This is the purpose of risk policy.</a:t>
            </a:r>
          </a:p>
        </p:txBody>
      </p:sp>
    </p:spTree>
    <p:extLst>
      <p:ext uri="{BB962C8B-B14F-4D97-AF65-F5344CB8AC3E}">
        <p14:creationId xmlns:p14="http://schemas.microsoft.com/office/powerpoint/2010/main" val="2824585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1837426"/>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The uninitiated typically exhibit excessive conservatism. For example, consider the manager of a large project who foregoes a chance to invest $1 million to gain a 50 percent chance at saving $10 million in project PV cost. That is, there are equal chances between a $1 million loss and a $9 million </a:t>
            </a:r>
            <a:r>
              <a:rPr lang="en-US" dirty="0" err="1">
                <a:latin typeface="Alexandria SemiBold" pitchFamily="2" charset="-78"/>
                <a:cs typeface="Alexandria SemiBold" pitchFamily="2" charset="-78"/>
              </a:rPr>
              <a:t>PVnet</a:t>
            </a:r>
            <a:r>
              <a:rPr lang="en-US" dirty="0">
                <a:latin typeface="Alexandria SemiBold" pitchFamily="2" charset="-78"/>
                <a:cs typeface="Alexandria SemiBold" pitchFamily="2" charset="-78"/>
              </a:rPr>
              <a:t> gain. This behavior may seem rational if the manager or project has a modest budget. </a:t>
            </a:r>
          </a:p>
        </p:txBody>
      </p:sp>
    </p:spTree>
    <p:extLst>
      <p:ext uri="{BB962C8B-B14F-4D97-AF65-F5344CB8AC3E}">
        <p14:creationId xmlns:p14="http://schemas.microsoft.com/office/powerpoint/2010/main" val="3611946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1338828"/>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"Risk $1 million with a 90 percent chance of failure?!" A more proper perspective, however, is to consider decision outcomes relative to the size of the entire organization's capital. For the example, the EMV for this decision is:</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pic>
        <p:nvPicPr>
          <p:cNvPr id="4" name="Google Shape;347;p40">
            <a:extLst>
              <a:ext uri="{FF2B5EF4-FFF2-40B4-BE49-F238E27FC236}">
                <a16:creationId xmlns:a16="http://schemas.microsoft.com/office/drawing/2014/main" id="{F0AF7124-8FBD-7724-92CD-E31A4C66EC35}"/>
              </a:ext>
            </a:extLst>
          </p:cNvPr>
          <p:cNvPicPr preferRelativeResize="0"/>
          <p:nvPr/>
        </p:nvPicPr>
        <p:blipFill rotWithShape="1">
          <a:blip r:embed="rId5">
            <a:alphaModFix/>
          </a:blip>
          <a:srcRect/>
          <a:stretch/>
        </p:blipFill>
        <p:spPr>
          <a:xfrm>
            <a:off x="5107866" y="4089500"/>
            <a:ext cx="5001323" cy="1076475"/>
          </a:xfrm>
          <a:prstGeom prst="rect">
            <a:avLst/>
          </a:prstGeom>
          <a:noFill/>
          <a:ln>
            <a:noFill/>
          </a:ln>
        </p:spPr>
      </p:pic>
    </p:spTree>
    <p:extLst>
      <p:ext uri="{BB962C8B-B14F-4D97-AF65-F5344CB8AC3E}">
        <p14:creationId xmlns:p14="http://schemas.microsoft.com/office/powerpoint/2010/main" val="213840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For our example, a risk-neutral decision maker would be indifferent be-tween having $4 million cash in hand or having this project opportunity. Risk-neutral means being objective about money; that is, the scale of the outcomes does not matter. This means being an EMV decision maker. The EMV decision criterion is widely used in decision analysis, either as a decision criterion by itself or as a reference to the "objective" value. </a:t>
            </a:r>
          </a:p>
        </p:txBody>
      </p:sp>
    </p:spTree>
    <p:extLst>
      <p:ext uri="{BB962C8B-B14F-4D97-AF65-F5344CB8AC3E}">
        <p14:creationId xmlns:p14="http://schemas.microsoft.com/office/powerpoint/2010/main" val="2106333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336024"/>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 much risk aversion is appropriate for a corporation? The ideal perspective, though perhaps impractical, is to compare the possible project out- comes to the collective net worth of the stockholders. For the second term, one approach is to assess a typical stockholder's net worth and multiply this times the number of stockholders. Very risky projects would have little effect on individual investors. For large, widely held companies, a nearly risk- neutral decision policy is perhaps best. Even for conservative individuals, most persons should be nearly risk-neutral for modest day decisions.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307220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Upon realizing the implications of conservative selections, most people begin to make future decisions more objectively. An investment like the earlier example will reduce the project's cost by $4 million on average. This is clearly a good decision in a portfolio of many similarly sized decisions. When the project's value-or, better, the company's value-is large in comparison to the outcomes of a particular decision, the project manager generally will be better off using a neutral attitude toward risk when evaluating alternatives.</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7850963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837426"/>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However, if one does want to have a conservative risk policy as a part of the decision policy, there is a straightforward way to do this. We determine a utility function, unique to the DM or </a:t>
            </a:r>
            <a:r>
              <a:rPr lang="en-US" dirty="0" err="1">
                <a:latin typeface="Alexandria SemiBold" pitchFamily="2" charset="-78"/>
                <a:cs typeface="Alexandria SemiBold" pitchFamily="2" charset="-78"/>
              </a:rPr>
              <a:t>orfeelsganization</a:t>
            </a:r>
            <a:r>
              <a:rPr lang="en-US" dirty="0">
                <a:latin typeface="Alexandria SemiBold" pitchFamily="2" charset="-78"/>
                <a:cs typeface="Alexandria SemiBold" pitchFamily="2" charset="-78"/>
              </a:rPr>
              <a:t>, that relates "value" (i.e., utility) to wealth. It defines how the DM about money. This function also portrays a DM'S risk policy. The utility function transformation provides a guide in how to make tradeoffs between objective value and risk.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4108065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338828"/>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In calculations, we translate outcome value (usually PV) into utility units. The usual methods apply for calculating expected (value) utility. Then, the expected utility decision rule is to choose the alternative with the highest expected utility (EU). The next chapter details this topic.</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489925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algn="just">
              <a:lnSpc>
                <a:spcPct val="90000"/>
              </a:lnSpc>
              <a:buClr>
                <a:schemeClr val="dk1"/>
              </a:buClr>
              <a:buSzPts val="2800"/>
            </a:pPr>
            <a:r>
              <a:rPr lang="en-US" dirty="0">
                <a:solidFill>
                  <a:srgbClr val="FF0000"/>
                </a:solidFill>
              </a:rPr>
              <a:t>Decision Policy Summary </a:t>
            </a:r>
            <a:endParaRPr lang="ar-SY" dirty="0">
              <a:latin typeface="Alexandria SemiBold" pitchFamily="2" charset="-78"/>
              <a:cs typeface="Alexandria SemiBold" pitchFamily="2" charset="-78"/>
            </a:endParaRPr>
          </a:p>
          <a:p>
            <a:pPr algn="just">
              <a:lnSpc>
                <a:spcPct val="90000"/>
              </a:lnSpc>
              <a:buClr>
                <a:schemeClr val="dk1"/>
              </a:buClr>
              <a:buSzPts val="2800"/>
            </a:pPr>
            <a:r>
              <a:rPr lang="en-US" dirty="0">
                <a:latin typeface="Alexandria SemiBold" pitchFamily="2" charset="-78"/>
                <a:cs typeface="Alexandria SemiBold" pitchFamily="2" charset="-78"/>
              </a:rPr>
              <a:t>Consistent decisions in an organization require a clear decision policy. Setting the guideline is straightforward, yet most organizations fail to do this. The result is sub-optimal decision making across the organization. Some parts of the organization are rejecting opportunities that would be approved elsewhere.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77529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585323"/>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Most companies use DCF analysis for project evaluations. Dollars or other currency units measure value. PV discounting reflects attitude about the time value of money. If desired, a utility function expresses a conservative risk policy. Many people may have never seen or heard of the technique. Instead, they subjectively make tradeoffs between risk and value. And, typically, people do this poorly. Fortunately, adjusting for risk aversion is not important for most decisions. If the outcomes are small in comparison to project value, then risk aversion should have little effect on decision making. For most purposes, EMV adequately measures value.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1309667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algn="just">
              <a:lnSpc>
                <a:spcPct val="90000"/>
              </a:lnSpc>
              <a:buClr>
                <a:schemeClr val="dk1"/>
              </a:buClr>
              <a:buSzPts val="2800"/>
            </a:pPr>
            <a:r>
              <a:rPr lang="en-US" dirty="0">
                <a:solidFill>
                  <a:srgbClr val="FF0000"/>
                </a:solidFill>
              </a:rPr>
              <a:t>Crane Size Decision </a:t>
            </a:r>
            <a:endParaRPr lang="tr-TR" dirty="0">
              <a:latin typeface="Alexandria SemiBold" pitchFamily="2" charset="-78"/>
              <a:cs typeface="Alexandria SemiBold" pitchFamily="2" charset="-78"/>
            </a:endParaRPr>
          </a:p>
          <a:p>
            <a:pPr algn="just">
              <a:lnSpc>
                <a:spcPct val="90000"/>
              </a:lnSpc>
              <a:buClr>
                <a:schemeClr val="dk1"/>
              </a:buClr>
              <a:buSzPts val="2800"/>
            </a:pPr>
            <a:r>
              <a:rPr lang="en-US" dirty="0">
                <a:latin typeface="Alexandria SemiBold" pitchFamily="2" charset="-78"/>
                <a:cs typeface="Alexandria SemiBold" pitchFamily="2" charset="-78"/>
              </a:rPr>
              <a:t>The problem-solving approach in this example is typical, and illustrates use of the EMV decision rule. In this example, the decision is what Sue Crane to order for a specific task. We will solve this using two different presentation and calculation methods: a payoff table and a decision tree.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
        <p:nvSpPr>
          <p:cNvPr id="4" name="Google Shape;394;p48">
            <a:extLst>
              <a:ext uri="{FF2B5EF4-FFF2-40B4-BE49-F238E27FC236}">
                <a16:creationId xmlns:a16="http://schemas.microsoft.com/office/drawing/2014/main" id="{D57E3A1D-C78F-B11D-E777-BB41E8B26F8D}"/>
              </a:ext>
            </a:extLst>
          </p:cNvPr>
          <p:cNvSpPr txBox="1">
            <a:spLocks noGrp="1"/>
          </p:cNvSpPr>
          <p:nvPr/>
        </p:nvSpPr>
        <p:spPr>
          <a:xfrm>
            <a:off x="2351315" y="1874888"/>
            <a:ext cx="10515600" cy="1325563"/>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lvl="0" indent="0" algn="ctr" rtl="0">
              <a:lnSpc>
                <a:spcPct val="90000"/>
              </a:lnSpc>
              <a:spcBef>
                <a:spcPts val="0"/>
              </a:spcBef>
              <a:spcAft>
                <a:spcPts val="0"/>
              </a:spcAft>
              <a:buClr>
                <a:schemeClr val="dk1"/>
              </a:buClr>
              <a:buSzPts val="4400"/>
              <a:buFont typeface="Calibri"/>
              <a:buNone/>
            </a:pPr>
            <a:r>
              <a:rPr lang="en-US"/>
              <a:t>Example</a:t>
            </a:r>
            <a:endParaRPr/>
          </a:p>
        </p:txBody>
      </p:sp>
    </p:spTree>
    <p:extLst>
      <p:ext uri="{BB962C8B-B14F-4D97-AF65-F5344CB8AC3E}">
        <p14:creationId xmlns:p14="http://schemas.microsoft.com/office/powerpoint/2010/main" val="2674148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837426"/>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The project manager is planning Activity 15, which requires use of a crane. Table 3.1 shows the crane-sue alternatives and possible outcomes, valued in activity Completion Days. A Medium Crane and a Large Crane are available by rental. The medium-sized crane is adequate in performing Activity 15. A large crane, however, would accomplish the activity faster. </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02851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07;p50">
            <a:extLst>
              <a:ext uri="{FF2B5EF4-FFF2-40B4-BE49-F238E27FC236}">
                <a16:creationId xmlns:a16="http://schemas.microsoft.com/office/drawing/2014/main" id="{091024B2-8E02-E8BF-A322-2BBE7531C0D7}"/>
              </a:ext>
            </a:extLst>
          </p:cNvPr>
          <p:cNvPicPr preferRelativeResize="0">
            <a:picLocks noGrp="1"/>
          </p:cNvPicPr>
          <p:nvPr/>
        </p:nvPicPr>
        <p:blipFill rotWithShape="1">
          <a:blip r:embed="rId5">
            <a:alphaModFix/>
          </a:blip>
          <a:srcRect/>
          <a:stretch/>
        </p:blipFill>
        <p:spPr>
          <a:xfrm>
            <a:off x="4613494" y="2884463"/>
            <a:ext cx="6342427" cy="2166802"/>
          </a:xfrm>
          <a:prstGeom prst="rect">
            <a:avLst/>
          </a:prstGeom>
          <a:noFill/>
          <a:ln>
            <a:noFill/>
          </a:ln>
        </p:spPr>
      </p:pic>
      <p:sp>
        <p:nvSpPr>
          <p:cNvPr id="9" name="مربع نص 8">
            <a:extLst>
              <a:ext uri="{FF2B5EF4-FFF2-40B4-BE49-F238E27FC236}">
                <a16:creationId xmlns:a16="http://schemas.microsoft.com/office/drawing/2014/main" id="{A4F856E0-9297-21B8-8D0A-CC887E74A2BF}"/>
              </a:ext>
            </a:extLst>
          </p:cNvPr>
          <p:cNvSpPr txBox="1"/>
          <p:nvPr/>
        </p:nvSpPr>
        <p:spPr>
          <a:xfrm>
            <a:off x="4835559" y="5369715"/>
            <a:ext cx="6100010" cy="369332"/>
          </a:xfrm>
          <a:prstGeom prst="rect">
            <a:avLst/>
          </a:prstGeom>
          <a:noFill/>
        </p:spPr>
        <p:txBody>
          <a:bodyPr wrap="square">
            <a:spAutoFit/>
          </a:bodyPr>
          <a:lstStyle/>
          <a:p>
            <a:r>
              <a:rPr lang="en-US" sz="1800" b="0" i="0" u="none" strike="noStrike" dirty="0">
                <a:latin typeface="Arial"/>
                <a:ea typeface="Arial"/>
                <a:cs typeface="Arial"/>
                <a:sym typeface="Arial"/>
              </a:rPr>
              <a:t>Table: 3.1 Delay Days Given Activity 15 Are Critical</a:t>
            </a:r>
            <a:endParaRPr lang="ar-SY" dirty="0"/>
          </a:p>
        </p:txBody>
      </p:sp>
    </p:spTree>
    <p:extLst>
      <p:ext uri="{BB962C8B-B14F-4D97-AF65-F5344CB8AC3E}">
        <p14:creationId xmlns:p14="http://schemas.microsoft.com/office/powerpoint/2010/main" val="4228156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The decision pending is: Which Size Crane is the best alternative? If the project goes according to the baseline plan, Activity 15 is not on the metical path ("not critical") and does not delay the overall completion time. (Critical path is discussed in Chapter 9 and Chapter 14.) A conventional project analysis sees no benefit of greater crane capacity on the project completion time. In fact, the Large Crane is inferior because of its higher cost.</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1767094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However, a stochastic (probabilistic) project model shows the potential for Activity 15 (A15) to be on the experienced critical path. Suppose that the probability that A15 will be critical is .30 (30 percent, the criticality index) with the Medium Crane. That is, there is a .70 chance that A15 will not be critical. Table 3.1 represents best judgments about completion days, regardless of whether A15 is critical. </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42922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EB8B324B-9C18-43DF-F942-BDC5734F40AE}"/>
              </a:ext>
            </a:extLst>
          </p:cNvPr>
          <p:cNvSpPr txBox="1"/>
          <p:nvPr/>
        </p:nvSpPr>
        <p:spPr>
          <a:xfrm>
            <a:off x="4962787" y="1829300"/>
            <a:ext cx="6100010" cy="341632"/>
          </a:xfrm>
          <a:prstGeom prst="rect">
            <a:avLst/>
          </a:prstGeom>
          <a:noFill/>
        </p:spPr>
        <p:txBody>
          <a:bodyPr wrap="square">
            <a:spAutoFit/>
          </a:bodyPr>
          <a:lstStyle/>
          <a:p>
            <a:pPr marL="0" marR="0" lvl="0" indent="0" algn="ctr" rtl="0">
              <a:lnSpc>
                <a:spcPct val="90000"/>
              </a:lnSpc>
              <a:spcBef>
                <a:spcPts val="0"/>
              </a:spcBef>
              <a:spcAft>
                <a:spcPts val="0"/>
              </a:spcAft>
              <a:buClr>
                <a:schemeClr val="dk1"/>
              </a:buClr>
              <a:buSzPts val="4400"/>
              <a:buFont typeface="Calibri"/>
              <a:buNone/>
            </a:pPr>
            <a:r>
              <a:rPr lang="en-US" sz="1800">
                <a:solidFill>
                  <a:schemeClr val="dk1"/>
                </a:solidFill>
                <a:latin typeface="Calibri"/>
                <a:ea typeface="Calibri"/>
                <a:cs typeface="Calibri"/>
                <a:sym typeface="Calibri"/>
              </a:rPr>
              <a:t>Answer by Method 1: Payoff</a:t>
            </a:r>
            <a:endParaRPr lang="en-US" dirty="0"/>
          </a:p>
        </p:txBody>
      </p:sp>
      <p:sp>
        <p:nvSpPr>
          <p:cNvPr id="9" name="Google Shape;424;p53">
            <a:extLst>
              <a:ext uri="{FF2B5EF4-FFF2-40B4-BE49-F238E27FC236}">
                <a16:creationId xmlns:a16="http://schemas.microsoft.com/office/drawing/2014/main" id="{DC09E654-BE62-429B-54D3-AA47A1A5432A}"/>
              </a:ext>
            </a:extLst>
          </p:cNvPr>
          <p:cNvSpPr txBox="1">
            <a:spLocks noGrp="1"/>
          </p:cNvSpPr>
          <p:nvPr/>
        </p:nvSpPr>
        <p:spPr>
          <a:xfrm>
            <a:off x="5384957" y="2274815"/>
            <a:ext cx="4779389" cy="615263"/>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lvl="0" indent="0" algn="l" rtl="0">
              <a:lnSpc>
                <a:spcPct val="90000"/>
              </a:lnSpc>
              <a:spcBef>
                <a:spcPts val="0"/>
              </a:spcBef>
              <a:spcAft>
                <a:spcPts val="0"/>
              </a:spcAft>
              <a:buClr>
                <a:schemeClr val="dk1"/>
              </a:buClr>
              <a:buSzPts val="1800"/>
              <a:buFont typeface="Times New Roman"/>
              <a:buNone/>
            </a:pPr>
            <a:r>
              <a:rPr lang="en-US" sz="1800" b="0" i="0" u="none" strike="noStrike">
                <a:latin typeface="Times New Roman"/>
                <a:ea typeface="Times New Roman"/>
                <a:cs typeface="Times New Roman"/>
                <a:sym typeface="Times New Roman"/>
              </a:rPr>
              <a:t>Table 3.2: Payoff Table for Crane Size Selection</a:t>
            </a:r>
            <a:endParaRPr/>
          </a:p>
        </p:txBody>
      </p:sp>
      <p:pic>
        <p:nvPicPr>
          <p:cNvPr id="11" name="Google Shape;425;p53">
            <a:extLst>
              <a:ext uri="{FF2B5EF4-FFF2-40B4-BE49-F238E27FC236}">
                <a16:creationId xmlns:a16="http://schemas.microsoft.com/office/drawing/2014/main" id="{856AEDD7-0D64-43F3-3B86-015D64AA9442}"/>
              </a:ext>
            </a:extLst>
          </p:cNvPr>
          <p:cNvPicPr preferRelativeResize="0">
            <a:picLocks noGrp="1"/>
          </p:cNvPicPr>
          <p:nvPr/>
        </p:nvPicPr>
        <p:blipFill rotWithShape="1">
          <a:blip r:embed="rId5">
            <a:alphaModFix/>
          </a:blip>
          <a:srcRect/>
          <a:stretch/>
        </p:blipFill>
        <p:spPr>
          <a:xfrm>
            <a:off x="3981837" y="3085999"/>
            <a:ext cx="7670790" cy="2765427"/>
          </a:xfrm>
          <a:prstGeom prst="rect">
            <a:avLst/>
          </a:prstGeom>
          <a:noFill/>
          <a:ln>
            <a:noFill/>
          </a:ln>
        </p:spPr>
      </p:pic>
    </p:spTree>
    <p:extLst>
      <p:ext uri="{BB962C8B-B14F-4D97-AF65-F5344CB8AC3E}">
        <p14:creationId xmlns:p14="http://schemas.microsoft.com/office/powerpoint/2010/main" val="2220838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417350" y="3224921"/>
            <a:ext cx="6516914" cy="840230"/>
          </a:xfrm>
          <a:prstGeom prst="rect">
            <a:avLst/>
          </a:prstGeom>
          <a:noFill/>
        </p:spPr>
        <p:txBody>
          <a:bodyPr wrap="square">
            <a:spAutoFit/>
          </a:bodyPr>
          <a:lstStyle/>
          <a:p>
            <a:pPr marL="228600" lvl="0" indent="-228600" algn="l" rtl="0">
              <a:lnSpc>
                <a:spcPct val="90000"/>
              </a:lnSpc>
              <a:spcBef>
                <a:spcPts val="0"/>
              </a:spcBef>
              <a:spcAft>
                <a:spcPts val="0"/>
              </a:spcAft>
              <a:buClr>
                <a:schemeClr val="dk1"/>
              </a:buClr>
              <a:buSzPts val="2800"/>
              <a:buChar char="•"/>
            </a:pPr>
            <a:r>
              <a:rPr lang="en-US" b="0" i="0" u="none" strike="noStrike" dirty="0">
                <a:latin typeface="Alexandria SemiBold" pitchFamily="2" charset="-78"/>
                <a:cs typeface="Alexandria SemiBold" pitchFamily="2" charset="-78"/>
              </a:rPr>
              <a:t>Payoff tables are sometimes an excellent way to present a simple decision situation. Most people use computer spreadsheets for the layout and calculations.</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6251980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528441" y="2656152"/>
            <a:ext cx="6755191" cy="2962862"/>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latin typeface="Alexandria SemiBold" pitchFamily="2" charset="-78"/>
                <a:cs typeface="Alexandria SemiBold" pitchFamily="2" charset="-78"/>
              </a:rPr>
              <a:t>Decision Trees </a:t>
            </a:r>
            <a:endParaRPr lang="en-US" dirty="0">
              <a:latin typeface="Alexandria SemiBold" pitchFamily="2" charset="-78"/>
              <a:cs typeface="Alexandria SemiBold" pitchFamily="2" charset="-78"/>
            </a:endParaRPr>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Decision tree analysis is a standard calculation method in decision analysis. Decision trees can accommodate more complex problems than payoff tables. Trees are often non-symmetric and have subsequent decision points, which are difficult features to represent in a table. The tree diagram is the decision model and serves as a template for calculating expected values. Decision trees are flexible in expressing the logic of a complex decision. Chapter 5 and Chapter 6 feature decision tree analysis. Squares represent decision points, and circles represent chance events. </a:t>
            </a:r>
          </a:p>
        </p:txBody>
      </p:sp>
    </p:spTree>
    <p:extLst>
      <p:ext uri="{BB962C8B-B14F-4D97-AF65-F5344CB8AC3E}">
        <p14:creationId xmlns:p14="http://schemas.microsoft.com/office/powerpoint/2010/main" val="25814885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528441" y="2656152"/>
            <a:ext cx="6755191" cy="2086725"/>
          </a:xfrm>
          <a:prstGeom prst="rect">
            <a:avLst/>
          </a:prstGeom>
          <a:noFill/>
        </p:spPr>
        <p:txBody>
          <a:bodyPr wrap="square">
            <a:spAutoFit/>
          </a:bodyPr>
          <a:lstStyle/>
          <a:p>
            <a:pPr algn="just">
              <a:lnSpc>
                <a:spcPct val="90000"/>
              </a:lnSpc>
              <a:buClr>
                <a:srgbClr val="FF0000"/>
              </a:buClr>
              <a:buSzPts val="2800"/>
            </a:pPr>
            <a:r>
              <a:rPr lang="en-US" dirty="0">
                <a:latin typeface="Alexandria SemiBold" pitchFamily="2" charset="-78"/>
                <a:cs typeface="Alexandria SemiBold" pitchFamily="2" charset="-78"/>
              </a:rPr>
              <a:t>Figure 3.2 shows a decision tree analysis for the Crane Size problem. We can solve small problems easily without special software. Decision trees can quickly become enormous (hundreds or thousands of branches), and decision tree software is immensely helpful. An example decision tree program is DATA (Decision Analysis by </a:t>
            </a:r>
            <a:r>
              <a:rPr lang="en-US" dirty="0" err="1">
                <a:latin typeface="Alexandria SemiBold" pitchFamily="2" charset="-78"/>
                <a:cs typeface="Alexandria SemiBold" pitchFamily="2" charset="-78"/>
              </a:rPr>
              <a:t>TreeAge</a:t>
            </a:r>
            <a:r>
              <a:rPr lang="en-US" dirty="0">
                <a:latin typeface="Alexandria SemiBold" pitchFamily="2" charset="-78"/>
                <a:cs typeface="Alexandria SemiBold" pitchFamily="2" charset="-78"/>
              </a:rPr>
              <a:t>), and Figure 3.3 is a screen showing the solved tree. </a:t>
            </a:r>
          </a:p>
          <a:p>
            <a:pPr marL="0" lvl="0" indent="0" algn="just" rtl="0">
              <a:lnSpc>
                <a:spcPct val="90000"/>
              </a:lnSpc>
              <a:spcBef>
                <a:spcPts val="0"/>
              </a:spcBef>
              <a:spcAft>
                <a:spcPts val="0"/>
              </a:spcAft>
              <a:buClr>
                <a:srgbClr val="FF0000"/>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612975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50;p57">
            <a:extLst>
              <a:ext uri="{FF2B5EF4-FFF2-40B4-BE49-F238E27FC236}">
                <a16:creationId xmlns:a16="http://schemas.microsoft.com/office/drawing/2014/main" id="{AF140FC6-C9C0-2435-A19F-7E0DB90A530F}"/>
              </a:ext>
            </a:extLst>
          </p:cNvPr>
          <p:cNvPicPr preferRelativeResize="0">
            <a:picLocks noGrp="1"/>
          </p:cNvPicPr>
          <p:nvPr/>
        </p:nvPicPr>
        <p:blipFill rotWithShape="1">
          <a:blip r:embed="rId5">
            <a:alphaModFix/>
          </a:blip>
          <a:srcRect/>
          <a:stretch/>
        </p:blipFill>
        <p:spPr>
          <a:xfrm>
            <a:off x="4788850" y="1984666"/>
            <a:ext cx="6325934" cy="4215250"/>
          </a:xfrm>
          <a:prstGeom prst="rect">
            <a:avLst/>
          </a:prstGeom>
          <a:noFill/>
          <a:ln>
            <a:noFill/>
          </a:ln>
        </p:spPr>
      </p:pic>
      <p:sp>
        <p:nvSpPr>
          <p:cNvPr id="9" name="مربع نص 8">
            <a:extLst>
              <a:ext uri="{FF2B5EF4-FFF2-40B4-BE49-F238E27FC236}">
                <a16:creationId xmlns:a16="http://schemas.microsoft.com/office/drawing/2014/main" id="{4F52B6DB-891F-F3A6-EC74-B4D7D0C8574E}"/>
              </a:ext>
            </a:extLst>
          </p:cNvPr>
          <p:cNvSpPr txBox="1"/>
          <p:nvPr/>
        </p:nvSpPr>
        <p:spPr>
          <a:xfrm>
            <a:off x="5014774" y="1237702"/>
            <a:ext cx="6100010" cy="369332"/>
          </a:xfrm>
          <a:prstGeom prst="rect">
            <a:avLst/>
          </a:prstGeom>
          <a:noFill/>
        </p:spPr>
        <p:txBody>
          <a:bodyPr wrap="square">
            <a:spAutoFit/>
          </a:bodyPr>
          <a:lstStyle/>
          <a:p>
            <a:r>
              <a:rPr lang="en-US" dirty="0"/>
              <a:t>Answer by Method : Decision tree</a:t>
            </a:r>
            <a:endParaRPr lang="ar-SY" dirty="0"/>
          </a:p>
        </p:txBody>
      </p:sp>
    </p:spTree>
    <p:extLst>
      <p:ext uri="{BB962C8B-B14F-4D97-AF65-F5344CB8AC3E}">
        <p14:creationId xmlns:p14="http://schemas.microsoft.com/office/powerpoint/2010/main" val="30491035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 name="Google Shape;457;p58">
            <a:extLst>
              <a:ext uri="{FF2B5EF4-FFF2-40B4-BE49-F238E27FC236}">
                <a16:creationId xmlns:a16="http://schemas.microsoft.com/office/drawing/2014/main" id="{E325FF84-D975-9087-0897-B7CA77AF6EDE}"/>
              </a:ext>
            </a:extLst>
          </p:cNvPr>
          <p:cNvPicPr preferRelativeResize="0">
            <a:picLocks noGrp="1"/>
          </p:cNvPicPr>
          <p:nvPr/>
        </p:nvPicPr>
        <p:blipFill rotWithShape="1">
          <a:blip r:embed="rId5">
            <a:alphaModFix/>
          </a:blip>
          <a:srcRect/>
          <a:stretch/>
        </p:blipFill>
        <p:spPr>
          <a:xfrm>
            <a:off x="5174681" y="1329617"/>
            <a:ext cx="6059548" cy="4478594"/>
          </a:xfrm>
          <a:prstGeom prst="rect">
            <a:avLst/>
          </a:prstGeom>
          <a:noFill/>
          <a:ln>
            <a:noFill/>
          </a:ln>
        </p:spPr>
      </p:pic>
    </p:spTree>
    <p:extLst>
      <p:ext uri="{BB962C8B-B14F-4D97-AF65-F5344CB8AC3E}">
        <p14:creationId xmlns:p14="http://schemas.microsoft.com/office/powerpoint/2010/main" val="3726019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63;p59">
            <a:extLst>
              <a:ext uri="{FF2B5EF4-FFF2-40B4-BE49-F238E27FC236}">
                <a16:creationId xmlns:a16="http://schemas.microsoft.com/office/drawing/2014/main" id="{A24AEE65-5C9D-8112-2E9C-1A039AE78946}"/>
              </a:ext>
            </a:extLst>
          </p:cNvPr>
          <p:cNvPicPr preferRelativeResize="0">
            <a:picLocks noGrp="1"/>
          </p:cNvPicPr>
          <p:nvPr/>
        </p:nvPicPr>
        <p:blipFill rotWithShape="1">
          <a:blip r:embed="rId5">
            <a:alphaModFix/>
          </a:blip>
          <a:srcRect l="16550" t="18264" r="32019" b="7719"/>
          <a:stretch/>
        </p:blipFill>
        <p:spPr>
          <a:xfrm>
            <a:off x="5214323" y="1944476"/>
            <a:ext cx="5964908" cy="4251157"/>
          </a:xfrm>
          <a:prstGeom prst="rect">
            <a:avLst/>
          </a:prstGeom>
          <a:noFill/>
          <a:ln>
            <a:noFill/>
          </a:ln>
        </p:spPr>
      </p:pic>
      <p:sp>
        <p:nvSpPr>
          <p:cNvPr id="10" name="مربع نص 9">
            <a:extLst>
              <a:ext uri="{FF2B5EF4-FFF2-40B4-BE49-F238E27FC236}">
                <a16:creationId xmlns:a16="http://schemas.microsoft.com/office/drawing/2014/main" id="{13C0731E-9275-B0B1-EF34-9BC8639343E5}"/>
              </a:ext>
            </a:extLst>
          </p:cNvPr>
          <p:cNvSpPr txBox="1"/>
          <p:nvPr/>
        </p:nvSpPr>
        <p:spPr>
          <a:xfrm>
            <a:off x="5550493" y="1390700"/>
            <a:ext cx="6100010" cy="369332"/>
          </a:xfrm>
          <a:prstGeom prst="rect">
            <a:avLst/>
          </a:prstGeom>
          <a:noFill/>
        </p:spPr>
        <p:txBody>
          <a:bodyPr wrap="square">
            <a:spAutoFit/>
          </a:bodyPr>
          <a:lstStyle/>
          <a:p>
            <a:r>
              <a:rPr lang="en-US" dirty="0"/>
              <a:t>Example 2: Decision Tree</a:t>
            </a:r>
            <a:endParaRPr lang="ar-SY" dirty="0"/>
          </a:p>
        </p:txBody>
      </p:sp>
    </p:spTree>
    <p:extLst>
      <p:ext uri="{BB962C8B-B14F-4D97-AF65-F5344CB8AC3E}">
        <p14:creationId xmlns:p14="http://schemas.microsoft.com/office/powerpoint/2010/main" val="15512294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F023A069-DBDD-8F56-E1D7-5A80BB4A7DC1}"/>
              </a:ext>
            </a:extLst>
          </p:cNvPr>
          <p:cNvSpPr txBox="1"/>
          <p:nvPr/>
        </p:nvSpPr>
        <p:spPr>
          <a:xfrm>
            <a:off x="4619914" y="2715564"/>
            <a:ext cx="6663719" cy="2713563"/>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Methods Summary </a:t>
            </a:r>
            <a:endParaRPr lang="en-US" dirty="0"/>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We have now seen two decision model formats: a payoff table and a decision tree. The payoff table works adequately in simple decision models involving a single decision point, several alternatives, and several discrete outcomes. Usually, the chance events in these tables apply symmetrically to every alternative. Decision trees are better able to represent sequences of chance events and subsequent decision points. A problem's structure is often different for each alternative, and decision trees handle this easily.</a:t>
            </a:r>
          </a:p>
        </p:txBody>
      </p:sp>
    </p:spTree>
    <p:extLst>
      <p:ext uri="{BB962C8B-B14F-4D97-AF65-F5344CB8AC3E}">
        <p14:creationId xmlns:p14="http://schemas.microsoft.com/office/powerpoint/2010/main" val="3601383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F023A069-DBDD-8F56-E1D7-5A80BB4A7DC1}"/>
              </a:ext>
            </a:extLst>
          </p:cNvPr>
          <p:cNvSpPr txBox="1"/>
          <p:nvPr/>
        </p:nvSpPr>
        <p:spPr>
          <a:xfrm>
            <a:off x="4619914" y="2715564"/>
            <a:ext cx="6663719" cy="2856167"/>
          </a:xfrm>
          <a:prstGeom prst="rect">
            <a:avLst/>
          </a:prstGeom>
          <a:noFill/>
        </p:spPr>
        <p:txBody>
          <a:bodyPr wrap="square">
            <a:spAutoFit/>
          </a:bodyPr>
          <a:lstStyle/>
          <a:p>
            <a:pPr marL="0" lvl="0" indent="0" algn="l" rtl="0">
              <a:lnSpc>
                <a:spcPct val="90000"/>
              </a:lnSpc>
              <a:spcBef>
                <a:spcPts val="0"/>
              </a:spcBef>
              <a:spcAft>
                <a:spcPts val="0"/>
              </a:spcAft>
              <a:buClr>
                <a:schemeClr val="dk1"/>
              </a:buClr>
              <a:buSzPts val="2800"/>
              <a:buNone/>
            </a:pPr>
            <a:r>
              <a:rPr lang="en-US" b="1" dirty="0">
                <a:latin typeface="Alexandria SemiBold" pitchFamily="2" charset="-78"/>
                <a:cs typeface="Alexandria SemiBold" pitchFamily="2" charset="-78"/>
              </a:rPr>
              <a:t>Recourse:</a:t>
            </a: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RISK and DECISION ANALYSIS in Projects</a:t>
            </a: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Second Edition</a:t>
            </a: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By: John Schuyler</a:t>
            </a:r>
          </a:p>
          <a:p>
            <a:pPr marL="0" lvl="0" indent="0" algn="l" rtl="0">
              <a:lnSpc>
                <a:spcPct val="90000"/>
              </a:lnSpc>
              <a:spcBef>
                <a:spcPts val="1000"/>
              </a:spcBef>
              <a:spcAft>
                <a:spcPts val="0"/>
              </a:spcAft>
              <a:buClr>
                <a:schemeClr val="dk1"/>
              </a:buClr>
              <a:buSzPts val="2800"/>
              <a:buNone/>
            </a:pP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From Chapter </a:t>
            </a:r>
            <a:r>
              <a:rPr lang="en-US">
                <a:latin typeface="Alexandria SemiBold" pitchFamily="2" charset="-78"/>
                <a:cs typeface="Alexandria SemiBold" pitchFamily="2" charset="-78"/>
              </a:rPr>
              <a:t>3 in Book</a:t>
            </a: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(Lecture 3 &amp; 4)</a:t>
            </a:r>
          </a:p>
          <a:p>
            <a:pPr marL="0" lvl="0" indent="0" algn="just" rtl="0">
              <a:lnSpc>
                <a:spcPct val="90000"/>
              </a:lnSpc>
              <a:spcBef>
                <a:spcPts val="0"/>
              </a:spcBef>
              <a:spcAft>
                <a:spcPts val="0"/>
              </a:spcAft>
              <a:buClr>
                <a:srgbClr val="FF0000"/>
              </a:buClr>
              <a:buSzPts val="2800"/>
              <a:buNone/>
            </a:pPr>
            <a:endParaRPr lang="en-US" dirty="0"/>
          </a:p>
        </p:txBody>
      </p:sp>
    </p:spTree>
    <p:extLst>
      <p:ext uri="{BB962C8B-B14F-4D97-AF65-F5344CB8AC3E}">
        <p14:creationId xmlns:p14="http://schemas.microsoft.com/office/powerpoint/2010/main" val="4390242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736C8BA-1817-47A2-94D7-56D703575B5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E18D5431-1B63-4299-86B5-44C8177E352E}">
  <ds:schemaRefs>
    <ds:schemaRef ds:uri="http://schemas.microsoft.com/sharepoint/v3/contenttype/forms"/>
  </ds:schemaRefs>
</ds:datastoreItem>
</file>

<file path=customXml/itemProps3.xml><?xml version="1.0" encoding="utf-8"?>
<ds:datastoreItem xmlns:ds="http://schemas.openxmlformats.org/officeDocument/2006/customXml" ds:itemID="{52A05E91-ED78-4420-92BB-C931BF3E8FDE}"/>
</file>

<file path=docProps/app.xml><?xml version="1.0" encoding="utf-8"?>
<Properties xmlns="http://schemas.openxmlformats.org/officeDocument/2006/extended-properties" xmlns:vt="http://schemas.openxmlformats.org/officeDocument/2006/docPropsVTypes">
  <TotalTime>879</TotalTime>
  <Words>1691</Words>
  <Application>Microsoft Office PowerPoint</Application>
  <PresentationFormat>شاشة عريضة</PresentationFormat>
  <Paragraphs>148</Paragraphs>
  <Slides>27</Slides>
  <Notes>25</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27</vt:i4>
      </vt:variant>
    </vt:vector>
  </HeadingPairs>
  <TitlesOfParts>
    <vt:vector size="35" baseType="lpstr">
      <vt:lpstr>Alexandria SemiBold</vt:lpstr>
      <vt:lpstr>Arial</vt:lpstr>
      <vt:lpstr>Calibri</vt:lpstr>
      <vt:lpstr>Calibri Light</vt:lpstr>
      <vt:lpstr>Roboto Light</vt:lpstr>
      <vt:lpstr>Tajawal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93</cp:revision>
  <dcterms:created xsi:type="dcterms:W3CDTF">2023-04-29T09:08:23Z</dcterms:created>
  <dcterms:modified xsi:type="dcterms:W3CDTF">2024-05-30T18:06:36Z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