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120B5-F7BD-4710-8D85-36D8533BFF3C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095EB-706E-4C41-A037-D90A5F95A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86182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3120B5-F7BD-4710-8D85-36D8533BFF3C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A095EB-706E-4C41-A037-D90A5F95A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8183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75714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26486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2924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0387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904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907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6239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38467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7579157"/>
      </p:ext>
    </p:extLst>
  </p:cSld>
  <p:clrMapOvr>
    <a:masterClrMapping/>
  </p:clrMapOvr>
  <p:transition spd="slow">
    <p:comb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7959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53229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33476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GoogleEltaweel</dc:creator>
  <cp:lastModifiedBy>GoogleEltaweel</cp:lastModifiedBy>
  <cp:revision>1</cp:revision>
  <dcterms:created xsi:type="dcterms:W3CDTF">2025-05-28T05:56:53Z</dcterms:created>
  <dcterms:modified xsi:type="dcterms:W3CDTF">2025-05-28T05:56:53Z</dcterms:modified>
</cp:coreProperties>
</file>