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heme" Target="theme/theme1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F4A998-A746-E10B-DC2E-369079FBD2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DBD97A09-2FD7-01CF-46D9-DE18A03CDC3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A9D597A-C8D7-4F67-90B5-63F7E9199C05}" type="datetimeFigureOut">
              <a:rPr lang="en-MY" smtClean="0"/>
              <a:t>3/7/2024</a:t>
            </a:fld>
            <a:endParaRPr lang="en-MY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970B97C-3287-D4C2-E8EE-0DF4CC03E04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MY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6F6FE42-CE4D-1F4A-F9FD-41825D2C36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8BEBAA0-CE14-4D57-9E18-5477D7327E7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109769066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C6A9C73-9128-40EC-16DA-FA029407C17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MY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F50BC2-8ACE-7D54-E535-7CADBC85A07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4DDE5C-284A-4B20-7A73-995704184386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9D597A-C8D7-4F67-90B5-63F7E9199C05}" type="datetimeFigureOut">
              <a:rPr lang="en-MY" smtClean="0"/>
              <a:t>3/7/2024</a:t>
            </a:fld>
            <a:endParaRPr lang="en-MY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FEA4910-636A-F070-A80F-95BC6E78EE2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A428F1-87A2-9C0A-AB12-94AA5878E72E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8BEBAA0-CE14-4D57-9E18-5477D7327E73}" type="slidenum">
              <a:rPr lang="en-MY" smtClean="0"/>
              <a:t>‹#›</a:t>
            </a:fld>
            <a:endParaRPr lang="en-MY"/>
          </a:p>
        </p:txBody>
      </p:sp>
    </p:spTree>
    <p:extLst>
      <p:ext uri="{BB962C8B-B14F-4D97-AF65-F5344CB8AC3E}">
        <p14:creationId xmlns:p14="http://schemas.microsoft.com/office/powerpoint/2010/main" val="37691910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3C50C12-2030-7193-692D-731AD5D8C4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DAED1F-75D1-5847-35A5-D42E39E6B86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9337488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7DC258A-EFED-74F1-FC45-4F3E814242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D13FBAD-8175-70D4-14F1-AB4B0A45C8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62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59B620-B8C4-C7FE-D5DF-184F835CF83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4D6E7E-FD0C-C531-D2AE-A8B6CB501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2262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F4DE0E-EC61-0090-98D8-6E59211336A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4D8B87F-48D4-ED44-7276-9D9C18D3FC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728861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5C098F-2F1B-1D10-4AF6-4A4FFB13C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F175F91-A2F1-84EF-C8F8-997C7C91FB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261258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D73052-7FDB-356C-E6F9-2D048B920A0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F5675C0-940B-0B21-31B6-B2C9407BE2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684619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9AD5C8-4090-125C-A096-FE226524D9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3A3D61D-002A-7C5E-ABE6-3892BFF583D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982504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73C351D-DC1A-C687-6479-4E41C0C6E3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1CB389-B253-D865-636B-66BC7FC243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291973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531D30-DA09-DAA3-C272-513ED463FC7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1C06DF-9774-E084-C344-47EED3AB37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313162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80E2EE2-BD48-8A52-631C-A4619BD164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9464C40-C3BD-E825-4A95-C4A4C68A757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220132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794D32-0E21-F905-1713-1CEADF5C63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175F77D-4823-56F4-2E7D-3D1CFB04B1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23615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EDD31C5-7290-08A3-DD1C-ADF30D13D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06F93DA-43FE-BB5D-5CB7-FDBBFE52BE3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123860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20C2AB6-1128-9EB4-8E34-F0C109ED1B1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7902B-4020-DB61-3B17-CD4575952D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284547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7677206-E1B5-470F-59D1-5828FD0F03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0B6874-8983-84DA-7A4E-A49BC37860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6372953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F6967C-6CF8-D5E0-3294-77A5F79B22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ADF6F9C-6D5D-AA38-C548-8F5FB31CAF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776289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F67B1C-B819-22E3-B4A5-5F7BC5520E0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802996C-76AA-1B2A-1E24-CB0980AE30D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080989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15BFB66-B22A-85AA-0F62-15DB2DB76B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BE7DC91-CCEC-5DFB-475B-FBE888C5DDF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176948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803FC4A-0794-66B8-6F43-49F62B59071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49F0AE-E56C-FAE8-D63B-D006688260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0931995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BB47A31-5F36-BCA4-5218-895E0F6635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99501F9-CAD2-7AAB-DF78-64772F50FD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5157551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C390C-108D-F478-5499-9D565E60AE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7B7E96-98DD-0A2E-786B-2AA6324AD5A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226613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359D4E1-D87C-D2B8-656A-737A11F2FE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CF23E79-0A71-AE2B-59D6-C36B84795C1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004400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C95650-3018-537B-3BAE-708218AD4C4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9C3EB82-12C2-45DA-2343-5FC29ABDB1F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47766526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861AE33-C3D2-3DA4-EB5A-53AD97F328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C91FA09-55FF-3C96-2A94-EE7F00CC0E3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6083965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AFF5392-DB0F-B6CF-289A-EC635508F9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04EDD55-817E-E0DA-D06B-06FE60F366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56289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EDEA859-FDDD-DDB5-8353-5E20403DCC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B41C8FA-862C-A6D5-D6F9-D8F5AF5E65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59602238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3B6D21-FD28-A6F2-FE25-7750DA3DB0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B03DB6-D4A6-400C-AA8B-EA101D3D5F7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4342463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08314E-82E6-EB4B-D105-343729FB7D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19A213-85C8-6D47-0178-055A451D241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30065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E0BF4F-80D2-7482-B93A-D5A95252AA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353061-C767-9B1A-5B86-6A552679B1D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2200040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CAF97AE-4FDB-4CEE-0D0F-10FEC470B49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B84F0C-F336-D57F-6D5F-E26B531EC79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3424135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D0AB845-8757-A56A-A775-778D81665C6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4434B5C-4163-E4C9-DFB5-B3D67727F92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758299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D0F45C5-FA40-092A-08E4-CB5E9A3917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CB2A4E-9AAA-E916-4690-D93F79C31E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5249414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61DF37-D9E5-79D1-153A-25DF7F7A557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B5CC73E-1CF4-7BF3-29EC-03312FDCD5E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34181114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7C2B426-B48E-6080-E26E-73AB37FB5E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D14CB61-B248-F329-39DE-CE8681BD5AE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9477848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A1FC95-2F53-80ED-6623-FE9BE74BC3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6F24CDC-240E-1071-82C2-2F1E8B33325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0751602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768EEE8-089E-A48F-8D35-66AB8C4E45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BC8420-F66C-F079-D24F-0B468900AC0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838927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4876F6-3A5B-B7FE-71CD-95E5F75C20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E84545-D318-3673-74A0-100A359134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6417067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CBE971A-E0A5-A11F-06F0-0BD46E799E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1587DAD-9FFC-7425-702B-408D944ECF6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4403569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8FF4F4-F09D-BFAB-A463-08C74CE057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A6B419A-EA07-6314-2539-D4CC8FB7CB8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3498231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97C588-2587-C7C8-435B-3EBDB29A6A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B3C8B4-973A-22F6-0A94-99A8DB9F86A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2734336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18A8C08-07C6-9B12-F85F-95827520D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055C092-7D7D-A523-FF6F-EBC9A78F6F6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6962056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BC02197-01B8-FD36-2C80-5A39E6FCB9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C24020F-3138-D761-DE8C-A8E21F87BCB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5036707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FB61C8-130A-FEEA-6AD5-DE2A1771F99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MY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AE0D20-4A12-A1C4-40A4-BF2BDA7B8A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063287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42</vt:i4>
      </vt:variant>
    </vt:vector>
  </HeadingPairs>
  <TitlesOfParts>
    <vt:vector size="46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Nibras Abdullah Ahmed Faqera</dc:creator>
  <cp:lastModifiedBy>Nibras Abdullah Ahmed Faqera</cp:lastModifiedBy>
  <cp:revision>1</cp:revision>
  <dcterms:created xsi:type="dcterms:W3CDTF">2024-07-03T15:33:14Z</dcterms:created>
  <dcterms:modified xsi:type="dcterms:W3CDTF">2024-07-03T15:33:14Z</dcterms:modified>
</cp:coreProperties>
</file>