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40" r:id="rId1"/>
    <p:sldMasterId id="2147483749" r:id="rId2"/>
  </p:sldMasterIdLst>
  <p:notesMasterIdLst>
    <p:notesMasterId r:id="rId13"/>
  </p:notesMasterIdLst>
  <p:sldIdLst>
    <p:sldId id="342" r:id="rId3"/>
    <p:sldId id="350" r:id="rId4"/>
    <p:sldId id="346" r:id="rId5"/>
    <p:sldId id="351" r:id="rId6"/>
    <p:sldId id="352" r:id="rId7"/>
    <p:sldId id="353" r:id="rId8"/>
    <p:sldId id="354" r:id="rId9"/>
    <p:sldId id="355" r:id="rId10"/>
    <p:sldId id="357" r:id="rId11"/>
    <p:sldId id="34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CFF2"/>
    <a:srgbClr val="86875A"/>
    <a:srgbClr val="40A5B7"/>
    <a:srgbClr val="3D7B89"/>
    <a:srgbClr val="046581"/>
    <a:srgbClr val="CD774F"/>
    <a:srgbClr val="FBFFF8"/>
    <a:srgbClr val="013549"/>
    <a:srgbClr val="BFD7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704" autoAdjust="0"/>
  </p:normalViewPr>
  <p:slideViewPr>
    <p:cSldViewPr snapToGrid="0">
      <p:cViewPr>
        <p:scale>
          <a:sx n="50" d="100"/>
          <a:sy n="50" d="100"/>
        </p:scale>
        <p:origin x="500" y="472"/>
      </p:cViewPr>
      <p:guideLst/>
    </p:cSldViewPr>
  </p:slideViewPr>
  <p:notesTextViewPr>
    <p:cViewPr>
      <p:scale>
        <a:sx n="1" d="1"/>
        <a:sy n="1" d="1"/>
      </p:scale>
      <p:origin x="0" y="0"/>
    </p:cViewPr>
  </p:notesTextViewPr>
  <p:sorterViewPr>
    <p:cViewPr>
      <p:scale>
        <a:sx n="200" d="100"/>
        <a:sy n="2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DB0CF-7BDA-42F8-08B0-5523ADFAD7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359063-579B-15D9-DECD-6AB95D8A5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420005-27CB-E80F-6131-6B46ADFED29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a:extLst>
              <a:ext uri="{FF2B5EF4-FFF2-40B4-BE49-F238E27FC236}">
                <a16:creationId xmlns:a16="http://schemas.microsoft.com/office/drawing/2014/main" id="{7F5F0A44-D007-D006-0401-4EB56606E380}"/>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36000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C30ED4-037F-6249-D762-CE537EE16F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92F42B-9785-CB8E-96A0-C8D20E7448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96CC66-EC48-14A7-A866-42B973FBD28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a:extLst>
              <a:ext uri="{FF2B5EF4-FFF2-40B4-BE49-F238E27FC236}">
                <a16:creationId xmlns:a16="http://schemas.microsoft.com/office/drawing/2014/main" id="{0D577744-6B5F-1CFD-12A8-1AB3C665ECE9}"/>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58127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8DFE1D-CEE9-9254-EBA1-54EA8A99DF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42A025-5BB1-0442-3F3B-DD0F927F8C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38FBE9-2166-88CA-7318-C7BB172980B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a:extLst>
              <a:ext uri="{FF2B5EF4-FFF2-40B4-BE49-F238E27FC236}">
                <a16:creationId xmlns:a16="http://schemas.microsoft.com/office/drawing/2014/main" id="{56147B43-2D4F-2722-3901-F9907CBA4AE3}"/>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07382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3FF89-D829-94D9-A556-E90AE5A891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8D6F75-E920-DB30-EFFC-080D711D8A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F0D8B6-B425-6781-0597-38A0D42783C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a:extLst>
              <a:ext uri="{FF2B5EF4-FFF2-40B4-BE49-F238E27FC236}">
                <a16:creationId xmlns:a16="http://schemas.microsoft.com/office/drawing/2014/main" id="{793DAF37-6E9E-3B76-258A-0D5559D91152}"/>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31743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F6FE4D-4379-D61F-3F5C-4DD86EFE01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E1FC98-A9EE-6A28-EFA3-4F18C63FB3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7619E2-DD10-E04A-92AD-D3A49416310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a:extLst>
              <a:ext uri="{FF2B5EF4-FFF2-40B4-BE49-F238E27FC236}">
                <a16:creationId xmlns:a16="http://schemas.microsoft.com/office/drawing/2014/main" id="{884B6E61-97AC-8A7B-C9A5-77EACD4E6596}"/>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55616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6896C9-31D9-E484-41BA-A8ECDA2F9F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AE4D24-1C33-27A0-563E-CA6E39BBB2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03D3EC-5094-182B-E934-1113D2B48B9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a:extLst>
              <a:ext uri="{FF2B5EF4-FFF2-40B4-BE49-F238E27FC236}">
                <a16:creationId xmlns:a16="http://schemas.microsoft.com/office/drawing/2014/main" id="{D99A3AC9-662D-272C-A1A1-281F5F0D537D}"/>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92056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BE3463-25E2-2A81-514B-4B05A8A97F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AD7BC9-C993-C5B0-00D9-E106D4DE53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62FB79-EFC8-B9CB-D405-6E5E2DAF7C0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a:extLst>
              <a:ext uri="{FF2B5EF4-FFF2-40B4-BE49-F238E27FC236}">
                <a16:creationId xmlns:a16="http://schemas.microsoft.com/office/drawing/2014/main" id="{49FAC52F-3EE2-7DC2-41A7-76FF355CB860}"/>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86087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1" y="1004479"/>
            <a:ext cx="5257800" cy="2066152"/>
          </a:xfrm>
        </p:spPr>
        <p:txBody>
          <a:bodyPr anchor="b"/>
          <a:lstStyle>
            <a:lvl1pPr algn="l">
              <a:defRPr sz="6600">
                <a:solidFill>
                  <a:schemeClr val="accent2"/>
                </a:solidFill>
              </a:defRPr>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200" y="3209780"/>
            <a:ext cx="4196508" cy="1347307"/>
          </a:xfrm>
        </p:spPr>
        <p:txBody>
          <a:bodyPr>
            <a:normAutofit/>
          </a:bodyPr>
          <a:lstStyle>
            <a:lvl1pPr marL="0" indent="0" algn="l">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362802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4759286" y="365126"/>
            <a:ext cx="6594514" cy="1088118"/>
          </a:xfrm>
        </p:spPr>
        <p:txBody>
          <a:bodyPr/>
          <a:lstStyle>
            <a:lvl1pPr algn="r">
              <a:defRPr>
                <a:solidFill>
                  <a:schemeClr val="accent2"/>
                </a:solidFill>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4759286" y="1600200"/>
            <a:ext cx="6594513" cy="4601817"/>
          </a:xfrm>
        </p:spPr>
        <p:txBody>
          <a:bodyPr/>
          <a:lstStyle>
            <a:lvl1pPr algn="r">
              <a:defRPr>
                <a:solidFill>
                  <a:schemeClr val="bg1"/>
                </a:solidFill>
              </a:defRPr>
            </a:lvl1pPr>
            <a:lvl2pPr algn="r">
              <a:defRPr>
                <a:solidFill>
                  <a:schemeClr val="bg1"/>
                </a:solidFill>
              </a:defRPr>
            </a:lvl2pPr>
            <a:lvl3pPr algn="r">
              <a:defRPr>
                <a:solidFill>
                  <a:schemeClr val="bg1"/>
                </a:solidFill>
              </a:defRPr>
            </a:lvl3pPr>
            <a:lvl4pPr algn="r">
              <a:defRPr>
                <a:solidFill>
                  <a:schemeClr val="bg1"/>
                </a:solidFill>
              </a:defRPr>
            </a:lvl4pPr>
            <a:lvl5pPr algn="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128839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088118"/>
          </a:xfrm>
        </p:spPr>
        <p:txBody>
          <a:bodyPr/>
          <a:lstStyle>
            <a:lvl1pPr algn="l">
              <a:defRPr>
                <a:solidFill>
                  <a:schemeClr val="accent2"/>
                </a:solidFill>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600199"/>
            <a:ext cx="6609202" cy="4601817"/>
          </a:xfrm>
        </p:spPr>
        <p:txBody>
          <a:bodyPr/>
          <a:lstStyle>
            <a:lvl1pPr algn="l">
              <a:defRPr>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8184230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8200" y="738130"/>
            <a:ext cx="5037524" cy="2359740"/>
          </a:xfrm>
        </p:spPr>
        <p:txBody>
          <a:bodyPr anchor="b"/>
          <a:lstStyle>
            <a:lvl1pPr algn="l">
              <a:defRPr sz="6000">
                <a:solidFill>
                  <a:schemeClr val="accent2"/>
                </a:solidFill>
              </a:defRPr>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8200" y="3228776"/>
            <a:ext cx="5037524" cy="975595"/>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 name="Date Placeholder 3">
            <a:extLst>
              <a:ext uri="{FF2B5EF4-FFF2-40B4-BE49-F238E27FC236}">
                <a16:creationId xmlns:a16="http://schemas.microsoft.com/office/drawing/2014/main" id="{0BE4794E-B8B9-45F1-346F-E7297097AAB7}"/>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4">
            <a:extLst>
              <a:ext uri="{FF2B5EF4-FFF2-40B4-BE49-F238E27FC236}">
                <a16:creationId xmlns:a16="http://schemas.microsoft.com/office/drawing/2014/main" id="{16DD4566-751E-E458-97E3-FDF90139401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4" name="Slide Number Placeholder 5">
            <a:extLst>
              <a:ext uri="{FF2B5EF4-FFF2-40B4-BE49-F238E27FC236}">
                <a16:creationId xmlns:a16="http://schemas.microsoft.com/office/drawing/2014/main" id="{E5969B7F-7392-2D98-F2DD-7EC3980E899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9182239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8A6F9C6-84D1-561D-B117-D97F3735A06B}"/>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4">
            <a:extLst>
              <a:ext uri="{FF2B5EF4-FFF2-40B4-BE49-F238E27FC236}">
                <a16:creationId xmlns:a16="http://schemas.microsoft.com/office/drawing/2014/main" id="{092AC689-5953-34D0-2444-AC89D4AC540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4" name="Slide Number Placeholder 5">
            <a:extLst>
              <a:ext uri="{FF2B5EF4-FFF2-40B4-BE49-F238E27FC236}">
                <a16:creationId xmlns:a16="http://schemas.microsoft.com/office/drawing/2014/main" id="{E20C0D48-72D0-9B1C-7F45-71EC7D8EAEB8}"/>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5" name="Title 1">
            <a:extLst>
              <a:ext uri="{FF2B5EF4-FFF2-40B4-BE49-F238E27FC236}">
                <a16:creationId xmlns:a16="http://schemas.microsoft.com/office/drawing/2014/main" id="{B2C795C7-AA77-98C9-C8AD-1664D381C708}"/>
              </a:ext>
            </a:extLst>
          </p:cNvPr>
          <p:cNvSpPr>
            <a:spLocks noGrp="1"/>
          </p:cNvSpPr>
          <p:nvPr>
            <p:ph type="title"/>
          </p:nvPr>
        </p:nvSpPr>
        <p:spPr>
          <a:xfrm>
            <a:off x="5695720" y="736067"/>
            <a:ext cx="5658080" cy="2368561"/>
          </a:xfrm>
        </p:spPr>
        <p:txBody>
          <a:bodyPr anchor="b"/>
          <a:lstStyle>
            <a:lvl1pPr algn="r">
              <a:defRPr sz="6000">
                <a:solidFill>
                  <a:schemeClr val="accent2"/>
                </a:solidFill>
              </a:defRPr>
            </a:lvl1pPr>
          </a:lstStyle>
          <a:p>
            <a:r>
              <a:rPr lang="en-US"/>
              <a:t>Click to edit Master title style</a:t>
            </a:r>
            <a:endParaRPr lang="en-US" dirty="0"/>
          </a:p>
        </p:txBody>
      </p:sp>
      <p:sp>
        <p:nvSpPr>
          <p:cNvPr id="6" name="Text Placeholder 2">
            <a:extLst>
              <a:ext uri="{FF2B5EF4-FFF2-40B4-BE49-F238E27FC236}">
                <a16:creationId xmlns:a16="http://schemas.microsoft.com/office/drawing/2014/main" id="{D7EDE4BA-59FC-C803-C965-4306C641A64E}"/>
              </a:ext>
            </a:extLst>
          </p:cNvPr>
          <p:cNvSpPr>
            <a:spLocks noGrp="1"/>
          </p:cNvSpPr>
          <p:nvPr>
            <p:ph type="body" idx="1"/>
          </p:nvPr>
        </p:nvSpPr>
        <p:spPr>
          <a:xfrm>
            <a:off x="6533003" y="3270425"/>
            <a:ext cx="4806390" cy="1374769"/>
          </a:xfr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8230482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6629400" y="1183310"/>
            <a:ext cx="4709374" cy="1869365"/>
          </a:xfrm>
        </p:spPr>
        <p:txBody>
          <a:bodyPr anchor="b"/>
          <a:lstStyle>
            <a:lvl1pPr algn="r">
              <a:defRPr sz="6000">
                <a:solidFill>
                  <a:schemeClr val="accent2"/>
                </a:solidFill>
              </a:defRPr>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6631852" y="3161267"/>
            <a:ext cx="4721948" cy="788054"/>
          </a:xfr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9959860" y="4630990"/>
            <a:ext cx="1333500" cy="1333500"/>
          </a:xfrm>
          <a:prstGeom prst="ellipse">
            <a:avLst/>
          </a:prstGeom>
          <a:noFill/>
        </p:spPr>
        <p:txBody>
          <a:bodyPr anchor="ctr">
            <a:normAutofit/>
          </a:bodyPr>
          <a:lstStyle>
            <a:lvl1pPr marL="0" indent="0" algn="ctr">
              <a:buNone/>
              <a:defRPr sz="1400">
                <a:solidFill>
                  <a:schemeClr val="accent2"/>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8153400" y="5032026"/>
            <a:ext cx="1701800" cy="228600"/>
          </a:xfrm>
          <a:noFill/>
        </p:spPr>
        <p:txBody>
          <a:bodyPr anchor="ctr">
            <a:noAutofit/>
          </a:bodyPr>
          <a:lstStyle>
            <a:lvl1pPr marL="0" indent="0" algn="r">
              <a:buNone/>
              <a:defRPr sz="1200">
                <a:solidFill>
                  <a:schemeClr val="accent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8153400" y="5259359"/>
            <a:ext cx="1701800" cy="228600"/>
          </a:xfrm>
          <a:noFill/>
        </p:spPr>
        <p:txBody>
          <a:bodyPr anchor="ctr">
            <a:noAutofit/>
          </a:bodyPr>
          <a:lstStyle>
            <a:lvl1pPr marL="0" indent="0" algn="r">
              <a:buNone/>
              <a:defRPr sz="1200">
                <a:solidFill>
                  <a:schemeClr val="accent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8153400" y="5486692"/>
            <a:ext cx="1701800" cy="228600"/>
          </a:xfrm>
          <a:noFill/>
        </p:spPr>
        <p:txBody>
          <a:bodyPr anchor="ctr">
            <a:noAutofit/>
          </a:bodyPr>
          <a:lstStyle>
            <a:lvl1pPr marL="0" indent="0" algn="r">
              <a:buNone/>
              <a:defRPr sz="1200">
                <a:solidFill>
                  <a:schemeClr val="accent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 name="Date Placeholder 3">
            <a:extLst>
              <a:ext uri="{FF2B5EF4-FFF2-40B4-BE49-F238E27FC236}">
                <a16:creationId xmlns:a16="http://schemas.microsoft.com/office/drawing/2014/main" id="{FCE4E427-9DC8-F2A9-D2F1-4487E164C921}"/>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4">
            <a:extLst>
              <a:ext uri="{FF2B5EF4-FFF2-40B4-BE49-F238E27FC236}">
                <a16:creationId xmlns:a16="http://schemas.microsoft.com/office/drawing/2014/main" id="{4C12BA2E-5B78-367E-BFBA-376FC426B61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4" name="Slide Number Placeholder 5">
            <a:extLst>
              <a:ext uri="{FF2B5EF4-FFF2-40B4-BE49-F238E27FC236}">
                <a16:creationId xmlns:a16="http://schemas.microsoft.com/office/drawing/2014/main" id="{9BE75FDB-C307-D84D-32D1-0AA4CAE9952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30259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solidFill>
          <a:srgbClr val="013549"/>
        </a:solid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lvl1pPr>
              <a:defRPr>
                <a:solidFill>
                  <a:schemeClr val="accent2"/>
                </a:solidFill>
              </a:defRPr>
            </a:lvl1p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2"/>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solidFill>
                  <a:schemeClr val="bg1"/>
                </a:solidFill>
              </a:defRPr>
            </a:lvl1pPr>
          </a:lstStyle>
          <a:p>
            <a:pPr lvl="0"/>
            <a:r>
              <a:rPr lang="en-US" dirty="0"/>
              <a:t>Font name</a:t>
            </a:r>
          </a:p>
        </p:txBody>
      </p:sp>
      <p:sp>
        <p:nvSpPr>
          <p:cNvPr id="2" name="Rectangle 1">
            <a:extLst>
              <a:ext uri="{FF2B5EF4-FFF2-40B4-BE49-F238E27FC236}">
                <a16:creationId xmlns:a16="http://schemas.microsoft.com/office/drawing/2014/main" id="{A9E03892-0A93-705D-4BED-096B019BDEEC}"/>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 name="Rectangle 2">
            <a:extLst>
              <a:ext uri="{FF2B5EF4-FFF2-40B4-BE49-F238E27FC236}">
                <a16:creationId xmlns:a16="http://schemas.microsoft.com/office/drawing/2014/main" id="{D6A2B7BE-E491-0510-063A-D3743F690577}"/>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 name="Rectangle 3">
            <a:extLst>
              <a:ext uri="{FF2B5EF4-FFF2-40B4-BE49-F238E27FC236}">
                <a16:creationId xmlns:a16="http://schemas.microsoft.com/office/drawing/2014/main" id="{3FF0317B-2AAF-DC55-8709-917C100C9E93}"/>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 name="Rectangle 4">
            <a:extLst>
              <a:ext uri="{FF2B5EF4-FFF2-40B4-BE49-F238E27FC236}">
                <a16:creationId xmlns:a16="http://schemas.microsoft.com/office/drawing/2014/main" id="{5626A863-628B-1DD1-411A-0B6E7715D7FD}"/>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 name="Rectangle 5">
            <a:extLst>
              <a:ext uri="{FF2B5EF4-FFF2-40B4-BE49-F238E27FC236}">
                <a16:creationId xmlns:a16="http://schemas.microsoft.com/office/drawing/2014/main" id="{03E4F835-C23F-0BD7-AE6B-76487F0A38B1}"/>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 name="Rectangle 6">
            <a:extLst>
              <a:ext uri="{FF2B5EF4-FFF2-40B4-BE49-F238E27FC236}">
                <a16:creationId xmlns:a16="http://schemas.microsoft.com/office/drawing/2014/main" id="{B2C97EFE-FAC8-1FDC-DF55-F68DC1D7AC3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 name="Rectangle 7">
            <a:extLst>
              <a:ext uri="{FF2B5EF4-FFF2-40B4-BE49-F238E27FC236}">
                <a16:creationId xmlns:a16="http://schemas.microsoft.com/office/drawing/2014/main" id="{A17D277B-F8DB-DA07-61AB-1A3B75EE320C}"/>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 name="Rectangle 8">
            <a:extLst>
              <a:ext uri="{FF2B5EF4-FFF2-40B4-BE49-F238E27FC236}">
                <a16:creationId xmlns:a16="http://schemas.microsoft.com/office/drawing/2014/main" id="{FAAE7888-A118-7909-3DA7-6E0875E1275C}"/>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 name="Rectangle 9">
            <a:extLst>
              <a:ext uri="{FF2B5EF4-FFF2-40B4-BE49-F238E27FC236}">
                <a16:creationId xmlns:a16="http://schemas.microsoft.com/office/drawing/2014/main" id="{9A21C60C-94DA-4835-D284-32385D802E69}"/>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 name="Rectangle 10">
            <a:extLst>
              <a:ext uri="{FF2B5EF4-FFF2-40B4-BE49-F238E27FC236}">
                <a16:creationId xmlns:a16="http://schemas.microsoft.com/office/drawing/2014/main" id="{4F60E5CD-40DD-6EE1-37E6-B2390C959756}"/>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 name="Rectangle 12">
            <a:extLst>
              <a:ext uri="{FF2B5EF4-FFF2-40B4-BE49-F238E27FC236}">
                <a16:creationId xmlns:a16="http://schemas.microsoft.com/office/drawing/2014/main" id="{AF507292-7855-7342-3824-3B77B92D2DE4}"/>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4" name="Rectangle 13">
            <a:extLst>
              <a:ext uri="{FF2B5EF4-FFF2-40B4-BE49-F238E27FC236}">
                <a16:creationId xmlns:a16="http://schemas.microsoft.com/office/drawing/2014/main" id="{9588A0B7-0624-B45A-DA97-E4A857B95924}"/>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5" name="Rectangle 14">
            <a:extLst>
              <a:ext uri="{FF2B5EF4-FFF2-40B4-BE49-F238E27FC236}">
                <a16:creationId xmlns:a16="http://schemas.microsoft.com/office/drawing/2014/main" id="{349CC313-AA12-9192-BE0C-AD500E26EFAC}"/>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 name="Rectangle 15">
            <a:extLst>
              <a:ext uri="{FF2B5EF4-FFF2-40B4-BE49-F238E27FC236}">
                <a16:creationId xmlns:a16="http://schemas.microsoft.com/office/drawing/2014/main" id="{08C71DAF-2DC5-1511-60F9-F1D33A9F62D9}"/>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 name="Rectangle 16">
            <a:extLst>
              <a:ext uri="{FF2B5EF4-FFF2-40B4-BE49-F238E27FC236}">
                <a16:creationId xmlns:a16="http://schemas.microsoft.com/office/drawing/2014/main" id="{B11CBBA9-3743-795E-CAED-8481A7FE3902}"/>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 name="Rectangle 17">
            <a:extLst>
              <a:ext uri="{FF2B5EF4-FFF2-40B4-BE49-F238E27FC236}">
                <a16:creationId xmlns:a16="http://schemas.microsoft.com/office/drawing/2014/main" id="{C0C082D2-7267-D2E0-763B-439860B6D2D4}"/>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 name="Rectangle 18">
            <a:extLst>
              <a:ext uri="{FF2B5EF4-FFF2-40B4-BE49-F238E27FC236}">
                <a16:creationId xmlns:a16="http://schemas.microsoft.com/office/drawing/2014/main" id="{5493A37D-69E8-6EA8-2E3B-05A68B12D4F8}"/>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 name="Rectangle 19">
            <a:extLst>
              <a:ext uri="{FF2B5EF4-FFF2-40B4-BE49-F238E27FC236}">
                <a16:creationId xmlns:a16="http://schemas.microsoft.com/office/drawing/2014/main" id="{4BAF438A-62D6-497E-6AF9-25C0FBE6BEFC}"/>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 name="Rectangle 20">
            <a:extLst>
              <a:ext uri="{FF2B5EF4-FFF2-40B4-BE49-F238E27FC236}">
                <a16:creationId xmlns:a16="http://schemas.microsoft.com/office/drawing/2014/main" id="{C21CDF52-0201-321F-0CBA-F9D700E5DC78}"/>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 name="Rectangle 21">
            <a:extLst>
              <a:ext uri="{FF2B5EF4-FFF2-40B4-BE49-F238E27FC236}">
                <a16:creationId xmlns:a16="http://schemas.microsoft.com/office/drawing/2014/main" id="{76F64B91-6A80-C7A7-F496-06B506DAAD2A}"/>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 name="Rectangle 22">
            <a:extLst>
              <a:ext uri="{FF2B5EF4-FFF2-40B4-BE49-F238E27FC236}">
                <a16:creationId xmlns:a16="http://schemas.microsoft.com/office/drawing/2014/main" id="{081C2455-EBED-B34F-992D-9432C94A225F}"/>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 name="Rectangle 23">
            <a:extLst>
              <a:ext uri="{FF2B5EF4-FFF2-40B4-BE49-F238E27FC236}">
                <a16:creationId xmlns:a16="http://schemas.microsoft.com/office/drawing/2014/main" id="{348EECF9-A35C-E629-052B-895644ABFA2C}"/>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5" name="Rectangle 24">
            <a:extLst>
              <a:ext uri="{FF2B5EF4-FFF2-40B4-BE49-F238E27FC236}">
                <a16:creationId xmlns:a16="http://schemas.microsoft.com/office/drawing/2014/main" id="{16074B26-18B5-53C6-FD2F-422B649CCFBB}"/>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6" name="Rectangle 25">
            <a:extLst>
              <a:ext uri="{FF2B5EF4-FFF2-40B4-BE49-F238E27FC236}">
                <a16:creationId xmlns:a16="http://schemas.microsoft.com/office/drawing/2014/main" id="{227C562A-035B-2385-CF98-80E784F21AF7}"/>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7" name="Rectangle 26">
            <a:extLst>
              <a:ext uri="{FF2B5EF4-FFF2-40B4-BE49-F238E27FC236}">
                <a16:creationId xmlns:a16="http://schemas.microsoft.com/office/drawing/2014/main" id="{E361DEF7-9D95-E9CA-A235-3E819493E0BA}"/>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8" name="Rectangle 27">
            <a:extLst>
              <a:ext uri="{FF2B5EF4-FFF2-40B4-BE49-F238E27FC236}">
                <a16:creationId xmlns:a16="http://schemas.microsoft.com/office/drawing/2014/main" id="{D2BCC2A7-8449-7CF7-CD49-09999C43E4E0}"/>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9" name="Rectangle 28">
            <a:extLst>
              <a:ext uri="{FF2B5EF4-FFF2-40B4-BE49-F238E27FC236}">
                <a16:creationId xmlns:a16="http://schemas.microsoft.com/office/drawing/2014/main" id="{54C7676D-6498-1F51-FFB0-EBC769EA49BF}"/>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0" name="Rectangle 29">
            <a:extLst>
              <a:ext uri="{FF2B5EF4-FFF2-40B4-BE49-F238E27FC236}">
                <a16:creationId xmlns:a16="http://schemas.microsoft.com/office/drawing/2014/main" id="{9D775939-9912-345F-A17E-761C385A4222}"/>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1" name="Rectangle 30">
            <a:extLst>
              <a:ext uri="{FF2B5EF4-FFF2-40B4-BE49-F238E27FC236}">
                <a16:creationId xmlns:a16="http://schemas.microsoft.com/office/drawing/2014/main" id="{78178D3C-A3CC-B720-DB48-9CA5C8D33A9B}"/>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2" name="Rectangle 31">
            <a:extLst>
              <a:ext uri="{FF2B5EF4-FFF2-40B4-BE49-F238E27FC236}">
                <a16:creationId xmlns:a16="http://schemas.microsoft.com/office/drawing/2014/main" id="{D49B1354-61D4-D471-3EC2-A51E941A01D2}"/>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3" name="Rectangle 32">
            <a:extLst>
              <a:ext uri="{FF2B5EF4-FFF2-40B4-BE49-F238E27FC236}">
                <a16:creationId xmlns:a16="http://schemas.microsoft.com/office/drawing/2014/main" id="{C0F1F780-7A5A-09AE-B34E-16BEB2BDA000}"/>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4" name="Rectangle 33">
            <a:extLst>
              <a:ext uri="{FF2B5EF4-FFF2-40B4-BE49-F238E27FC236}">
                <a16:creationId xmlns:a16="http://schemas.microsoft.com/office/drawing/2014/main" id="{79DA8D61-73BB-A2BC-A94F-69F33A425E64}"/>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5" name="Rectangle 34">
            <a:extLst>
              <a:ext uri="{FF2B5EF4-FFF2-40B4-BE49-F238E27FC236}">
                <a16:creationId xmlns:a16="http://schemas.microsoft.com/office/drawing/2014/main" id="{F3350458-6E90-5E46-2734-149E3B28829B}"/>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6" name="Rectangle 35">
            <a:extLst>
              <a:ext uri="{FF2B5EF4-FFF2-40B4-BE49-F238E27FC236}">
                <a16:creationId xmlns:a16="http://schemas.microsoft.com/office/drawing/2014/main" id="{85243F01-40F9-1F06-1C4D-33BF8DFD172C}"/>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7" name="Rectangle 36">
            <a:extLst>
              <a:ext uri="{FF2B5EF4-FFF2-40B4-BE49-F238E27FC236}">
                <a16:creationId xmlns:a16="http://schemas.microsoft.com/office/drawing/2014/main" id="{F4FE278B-22F7-66FE-84EF-07BCB3DCCF20}"/>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8" name="Rectangle 37">
            <a:extLst>
              <a:ext uri="{FF2B5EF4-FFF2-40B4-BE49-F238E27FC236}">
                <a16:creationId xmlns:a16="http://schemas.microsoft.com/office/drawing/2014/main" id="{C8541CA6-8E18-6E2B-C765-48D36FAD519C}"/>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9" name="Rectangle 38">
            <a:extLst>
              <a:ext uri="{FF2B5EF4-FFF2-40B4-BE49-F238E27FC236}">
                <a16:creationId xmlns:a16="http://schemas.microsoft.com/office/drawing/2014/main" id="{FD298415-31D3-DE50-88F9-22A0788E441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0" name="Rectangle 39">
            <a:extLst>
              <a:ext uri="{FF2B5EF4-FFF2-40B4-BE49-F238E27FC236}">
                <a16:creationId xmlns:a16="http://schemas.microsoft.com/office/drawing/2014/main" id="{FAD2B683-4E6A-78F3-4BA4-943B6824F711}"/>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1" name="Rectangle 40">
            <a:extLst>
              <a:ext uri="{FF2B5EF4-FFF2-40B4-BE49-F238E27FC236}">
                <a16:creationId xmlns:a16="http://schemas.microsoft.com/office/drawing/2014/main" id="{57D17FE9-50A7-324B-F33A-8D429204C97C}"/>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2" name="Rectangle 41">
            <a:extLst>
              <a:ext uri="{FF2B5EF4-FFF2-40B4-BE49-F238E27FC236}">
                <a16:creationId xmlns:a16="http://schemas.microsoft.com/office/drawing/2014/main" id="{B624A7FA-C22D-1040-5BE4-471EC5B5899E}"/>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3" name="Rectangle 42">
            <a:extLst>
              <a:ext uri="{FF2B5EF4-FFF2-40B4-BE49-F238E27FC236}">
                <a16:creationId xmlns:a16="http://schemas.microsoft.com/office/drawing/2014/main" id="{21D29554-6702-5CF2-434C-267BD6D4C2E7}"/>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4" name="Rectangle 43">
            <a:extLst>
              <a:ext uri="{FF2B5EF4-FFF2-40B4-BE49-F238E27FC236}">
                <a16:creationId xmlns:a16="http://schemas.microsoft.com/office/drawing/2014/main" id="{67BEA253-1E53-2205-D71E-BA87FB96887E}"/>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5" name="Rectangle 44">
            <a:extLst>
              <a:ext uri="{FF2B5EF4-FFF2-40B4-BE49-F238E27FC236}">
                <a16:creationId xmlns:a16="http://schemas.microsoft.com/office/drawing/2014/main" id="{A7E55D46-D9DC-9F5A-7F1B-C0E8F635E7F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6" name="Rectangle 45">
            <a:extLst>
              <a:ext uri="{FF2B5EF4-FFF2-40B4-BE49-F238E27FC236}">
                <a16:creationId xmlns:a16="http://schemas.microsoft.com/office/drawing/2014/main" id="{C6D05E5B-645A-90F4-5BF8-B2ACE48A4606}"/>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7" name="Rectangle 46">
            <a:extLst>
              <a:ext uri="{FF2B5EF4-FFF2-40B4-BE49-F238E27FC236}">
                <a16:creationId xmlns:a16="http://schemas.microsoft.com/office/drawing/2014/main" id="{56288436-79BF-DAA4-84C9-D5DB0514E328}"/>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8" name="Rectangle 47">
            <a:extLst>
              <a:ext uri="{FF2B5EF4-FFF2-40B4-BE49-F238E27FC236}">
                <a16:creationId xmlns:a16="http://schemas.microsoft.com/office/drawing/2014/main" id="{1C911961-3DDB-E885-FADF-48144BAE14BD}"/>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9" name="Rectangle 48">
            <a:extLst>
              <a:ext uri="{FF2B5EF4-FFF2-40B4-BE49-F238E27FC236}">
                <a16:creationId xmlns:a16="http://schemas.microsoft.com/office/drawing/2014/main" id="{4F3DA637-28DD-F966-8EDB-192572DB25BA}"/>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0" name="Rectangle 49">
            <a:extLst>
              <a:ext uri="{FF2B5EF4-FFF2-40B4-BE49-F238E27FC236}">
                <a16:creationId xmlns:a16="http://schemas.microsoft.com/office/drawing/2014/main" id="{CB9A3B35-F688-3D88-EE6C-B1022901175E}"/>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1" name="Rectangle 50">
            <a:extLst>
              <a:ext uri="{FF2B5EF4-FFF2-40B4-BE49-F238E27FC236}">
                <a16:creationId xmlns:a16="http://schemas.microsoft.com/office/drawing/2014/main" id="{0C597753-3AD5-6FD5-36BE-08EA09D4F4E7}"/>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2" name="Rectangle 51">
            <a:extLst>
              <a:ext uri="{FF2B5EF4-FFF2-40B4-BE49-F238E27FC236}">
                <a16:creationId xmlns:a16="http://schemas.microsoft.com/office/drawing/2014/main" id="{C9D1D585-7DBA-790F-646A-82DB10F89512}"/>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3" name="Rectangle 52">
            <a:extLst>
              <a:ext uri="{FF2B5EF4-FFF2-40B4-BE49-F238E27FC236}">
                <a16:creationId xmlns:a16="http://schemas.microsoft.com/office/drawing/2014/main" id="{48233DB7-BB36-AAD8-D9C7-FD5A96377FCC}"/>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4" name="Rectangle 53">
            <a:extLst>
              <a:ext uri="{FF2B5EF4-FFF2-40B4-BE49-F238E27FC236}">
                <a16:creationId xmlns:a16="http://schemas.microsoft.com/office/drawing/2014/main" id="{8F821D71-862C-09D7-26D5-598BE8211EEE}"/>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5" name="Rectangle 54">
            <a:extLst>
              <a:ext uri="{FF2B5EF4-FFF2-40B4-BE49-F238E27FC236}">
                <a16:creationId xmlns:a16="http://schemas.microsoft.com/office/drawing/2014/main" id="{9CEDBF55-A5B7-3D65-08D6-AB863F7F944D}"/>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6" name="Rectangle 55">
            <a:extLst>
              <a:ext uri="{FF2B5EF4-FFF2-40B4-BE49-F238E27FC236}">
                <a16:creationId xmlns:a16="http://schemas.microsoft.com/office/drawing/2014/main" id="{8CBD333C-0BC8-8CFE-EA97-7108196CCB71}"/>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7" name="Rectangle 56">
            <a:extLst>
              <a:ext uri="{FF2B5EF4-FFF2-40B4-BE49-F238E27FC236}">
                <a16:creationId xmlns:a16="http://schemas.microsoft.com/office/drawing/2014/main" id="{0377E3C2-81CC-A49F-1FD8-B5A11EC6CB5A}"/>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8" name="Rectangle 57">
            <a:extLst>
              <a:ext uri="{FF2B5EF4-FFF2-40B4-BE49-F238E27FC236}">
                <a16:creationId xmlns:a16="http://schemas.microsoft.com/office/drawing/2014/main" id="{8AD1D4C6-FB54-4FFF-B672-3F07FF0C4228}"/>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9" name="Rectangle 58">
            <a:extLst>
              <a:ext uri="{FF2B5EF4-FFF2-40B4-BE49-F238E27FC236}">
                <a16:creationId xmlns:a16="http://schemas.microsoft.com/office/drawing/2014/main" id="{697E0218-5DEA-3FD8-9539-9742C657048A}"/>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0" name="Rectangle 59">
            <a:extLst>
              <a:ext uri="{FF2B5EF4-FFF2-40B4-BE49-F238E27FC236}">
                <a16:creationId xmlns:a16="http://schemas.microsoft.com/office/drawing/2014/main" id="{A65B0DB2-1F47-8DEE-DEC6-48379CFD8CC9}"/>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1" name="Rectangle 60">
            <a:extLst>
              <a:ext uri="{FF2B5EF4-FFF2-40B4-BE49-F238E27FC236}">
                <a16:creationId xmlns:a16="http://schemas.microsoft.com/office/drawing/2014/main" id="{9E265472-B383-C081-D674-07572CBE5AC8}"/>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2" name="Rectangle 61">
            <a:extLst>
              <a:ext uri="{FF2B5EF4-FFF2-40B4-BE49-F238E27FC236}">
                <a16:creationId xmlns:a16="http://schemas.microsoft.com/office/drawing/2014/main" id="{D624B6E5-1AAD-7690-0653-76EC56FF9E44}"/>
              </a:ext>
            </a:extLst>
          </p:cNvPr>
          <p:cNvSpPr/>
          <p:nvPr userDrawn="1"/>
        </p:nvSpPr>
        <p:spPr>
          <a:xfrm>
            <a:off x="10459487"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Tree>
    <p:extLst>
      <p:ext uri="{BB962C8B-B14F-4D97-AF65-F5344CB8AC3E}">
        <p14:creationId xmlns:p14="http://schemas.microsoft.com/office/powerpoint/2010/main" val="1317878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esigned by PresentationGo">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4198580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hyperlink" Target="http://www.presentationgo.com/" TargetMode="External"/></Relationships>
</file>

<file path=ppt/slideMasters/_rels/slideMaster2.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theme" Target="../theme/theme2.xml"/><Relationship Id="rId1"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13549"/>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CA"/>
              <a:t>Modifier le style du titre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lumMod val="8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lumMod val="8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lumMod val="85000"/>
                  </a:schemeClr>
                </a:solidFill>
              </a:defRPr>
            </a:lvl1pPr>
          </a:lstStyle>
          <a:p>
            <a:fld id="{672B7600-67E3-4D97-B453-880E2742B982}" type="slidenum">
              <a:rPr lang="en-US" smtClean="0"/>
              <a:pPr/>
              <a:t>‹#›</a:t>
            </a:fld>
            <a:endParaRPr lang="en-US"/>
          </a:p>
        </p:txBody>
      </p:sp>
      <p:grpSp>
        <p:nvGrpSpPr>
          <p:cNvPr id="12" name="Group 11">
            <a:extLst>
              <a:ext uri="{FF2B5EF4-FFF2-40B4-BE49-F238E27FC236}">
                <a16:creationId xmlns:a16="http://schemas.microsoft.com/office/drawing/2014/main" id="{E2410614-AD67-A1B8-2188-18AA53B12859}"/>
              </a:ext>
            </a:extLst>
          </p:cNvPr>
          <p:cNvGrpSpPr/>
          <p:nvPr userDrawn="1"/>
        </p:nvGrpSpPr>
        <p:grpSpPr>
          <a:xfrm>
            <a:off x="12313760" y="-58780"/>
            <a:ext cx="1738741" cy="604829"/>
            <a:chOff x="-1808527" y="-16654"/>
            <a:chExt cx="1738741" cy="604829"/>
          </a:xfrm>
        </p:grpSpPr>
        <p:grpSp>
          <p:nvGrpSpPr>
            <p:cNvPr id="13" name="Group 12">
              <a:extLst>
                <a:ext uri="{FF2B5EF4-FFF2-40B4-BE49-F238E27FC236}">
                  <a16:creationId xmlns:a16="http://schemas.microsoft.com/office/drawing/2014/main" id="{C748174B-C7A3-7CB0-60BE-F217DB306B75}"/>
                </a:ext>
              </a:extLst>
            </p:cNvPr>
            <p:cNvGrpSpPr/>
            <p:nvPr userDrawn="1"/>
          </p:nvGrpSpPr>
          <p:grpSpPr>
            <a:xfrm>
              <a:off x="-1808527" y="-16654"/>
              <a:ext cx="1738741" cy="604829"/>
              <a:chOff x="-2250002" y="21447"/>
              <a:chExt cx="1738741" cy="604829"/>
            </a:xfrm>
          </p:grpSpPr>
          <p:sp>
            <p:nvSpPr>
              <p:cNvPr id="17" name="TextBox 16">
                <a:extLst>
                  <a:ext uri="{FF2B5EF4-FFF2-40B4-BE49-F238E27FC236}">
                    <a16:creationId xmlns:a16="http://schemas.microsoft.com/office/drawing/2014/main" id="{3D689C4C-F2D8-275E-34C5-D53400CB0FEB}"/>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18" name="TextBox 17">
                <a:extLst>
                  <a:ext uri="{FF2B5EF4-FFF2-40B4-BE49-F238E27FC236}">
                    <a16:creationId xmlns:a16="http://schemas.microsoft.com/office/drawing/2014/main" id="{41CE954A-C5CF-833F-B550-534A538735A4}"/>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14" name="Group 13">
              <a:extLst>
                <a:ext uri="{FF2B5EF4-FFF2-40B4-BE49-F238E27FC236}">
                  <a16:creationId xmlns:a16="http://schemas.microsoft.com/office/drawing/2014/main" id="{F7836CFB-B425-F952-7EC0-F257F88D0409}"/>
                </a:ext>
              </a:extLst>
            </p:cNvPr>
            <p:cNvGrpSpPr/>
            <p:nvPr userDrawn="1"/>
          </p:nvGrpSpPr>
          <p:grpSpPr>
            <a:xfrm>
              <a:off x="-1719071" y="218885"/>
              <a:ext cx="1547194" cy="159662"/>
              <a:chOff x="757647" y="1021854"/>
              <a:chExt cx="5325710" cy="549583"/>
            </a:xfrm>
          </p:grpSpPr>
          <p:sp>
            <p:nvSpPr>
              <p:cNvPr id="15" name="Shape">
                <a:extLst>
                  <a:ext uri="{FF2B5EF4-FFF2-40B4-BE49-F238E27FC236}">
                    <a16:creationId xmlns:a16="http://schemas.microsoft.com/office/drawing/2014/main" id="{F2DC34CA-2B11-D3D8-1C3E-5C962AD37979}"/>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55AAA279-AE2A-8A5A-9892-A14475DA3DCC}"/>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19" name="Rectangle 18">
            <a:extLst>
              <a:ext uri="{FF2B5EF4-FFF2-40B4-BE49-F238E27FC236}">
                <a16:creationId xmlns:a16="http://schemas.microsoft.com/office/drawing/2014/main" id="{936847CB-A8E6-F01E-04F6-121152D346B3}"/>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9"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3157909299"/>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Lst>
  <p:hf hdr="0"/>
  <p:txStyles>
    <p:titleStyle>
      <a:lvl1pPr algn="l" defTabSz="914400" rtl="0" eaLnBrk="1" latinLnBrk="0" hangingPunct="1">
        <a:lnSpc>
          <a:spcPct val="90000"/>
        </a:lnSpc>
        <a:spcBef>
          <a:spcPct val="0"/>
        </a:spcBef>
        <a:buNone/>
        <a:defRPr sz="4400" b="1" kern="1200">
          <a:solidFill>
            <a:schemeClr val="accent2"/>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grpSp>
        <p:nvGrpSpPr>
          <p:cNvPr id="7" name="Group 6">
            <a:extLst>
              <a:ext uri="{FF2B5EF4-FFF2-40B4-BE49-F238E27FC236}">
                <a16:creationId xmlns:a16="http://schemas.microsoft.com/office/drawing/2014/main" id="{1EE5F91A-C045-8080-A0BF-661C8A332F3A}"/>
              </a:ext>
            </a:extLst>
          </p:cNvPr>
          <p:cNvGrpSpPr/>
          <p:nvPr userDrawn="1"/>
        </p:nvGrpSpPr>
        <p:grpSpPr>
          <a:xfrm>
            <a:off x="12313760" y="-58780"/>
            <a:ext cx="1738741" cy="604829"/>
            <a:chOff x="-1808527" y="-16654"/>
            <a:chExt cx="1738741" cy="604829"/>
          </a:xfrm>
        </p:grpSpPr>
        <p:grpSp>
          <p:nvGrpSpPr>
            <p:cNvPr id="8" name="Group 7">
              <a:extLst>
                <a:ext uri="{FF2B5EF4-FFF2-40B4-BE49-F238E27FC236}">
                  <a16:creationId xmlns:a16="http://schemas.microsoft.com/office/drawing/2014/main" id="{B0838BA6-0E81-42FC-BA9D-E59707611A82}"/>
                </a:ext>
              </a:extLst>
            </p:cNvPr>
            <p:cNvGrpSpPr/>
            <p:nvPr userDrawn="1"/>
          </p:nvGrpSpPr>
          <p:grpSpPr>
            <a:xfrm>
              <a:off x="-1808527" y="-16654"/>
              <a:ext cx="1738741" cy="604829"/>
              <a:chOff x="-2250002" y="21447"/>
              <a:chExt cx="1738741" cy="604829"/>
            </a:xfrm>
          </p:grpSpPr>
          <p:sp>
            <p:nvSpPr>
              <p:cNvPr id="12" name="TextBox 11">
                <a:extLst>
                  <a:ext uri="{FF2B5EF4-FFF2-40B4-BE49-F238E27FC236}">
                    <a16:creationId xmlns:a16="http://schemas.microsoft.com/office/drawing/2014/main" id="{F610A8BD-15E8-E5F8-83B0-B1211BF64F17}"/>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13" name="TextBox 12">
                <a:extLst>
                  <a:ext uri="{FF2B5EF4-FFF2-40B4-BE49-F238E27FC236}">
                    <a16:creationId xmlns:a16="http://schemas.microsoft.com/office/drawing/2014/main" id="{226636ED-538E-914B-8011-38A24C8084E4}"/>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9" name="Group 8">
              <a:extLst>
                <a:ext uri="{FF2B5EF4-FFF2-40B4-BE49-F238E27FC236}">
                  <a16:creationId xmlns:a16="http://schemas.microsoft.com/office/drawing/2014/main" id="{470567FE-FB45-616B-8180-476C39211726}"/>
                </a:ext>
              </a:extLst>
            </p:cNvPr>
            <p:cNvGrpSpPr/>
            <p:nvPr userDrawn="1"/>
          </p:nvGrpSpPr>
          <p:grpSpPr>
            <a:xfrm>
              <a:off x="-1719071" y="218885"/>
              <a:ext cx="1547194" cy="159662"/>
              <a:chOff x="757647" y="1021854"/>
              <a:chExt cx="5325710" cy="549583"/>
            </a:xfrm>
          </p:grpSpPr>
          <p:sp>
            <p:nvSpPr>
              <p:cNvPr id="10" name="Shape">
                <a:extLst>
                  <a:ext uri="{FF2B5EF4-FFF2-40B4-BE49-F238E27FC236}">
                    <a16:creationId xmlns:a16="http://schemas.microsoft.com/office/drawing/2014/main" id="{7BBD3F98-3DE2-A4C3-6723-83DE8ED5042F}"/>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5A4ECCA2-E5CC-DD21-DA27-A85F4D398922}"/>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14" name="Rectangle 13">
            <a:extLst>
              <a:ext uri="{FF2B5EF4-FFF2-40B4-BE49-F238E27FC236}">
                <a16:creationId xmlns:a16="http://schemas.microsoft.com/office/drawing/2014/main" id="{F65537A9-36A4-C362-0176-D7BC8A6F38F7}"/>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3"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2868556160"/>
      </p:ext>
    </p:extLst>
  </p:cSld>
  <p:clrMap bg1="lt1" tx1="dk1" bg2="lt2" tx2="dk2" accent1="accent1" accent2="accent2" accent3="accent3" accent4="accent4" accent5="accent5" accent6="accent6" hlink="hlink" folHlink="folHlink"/>
  <p:sldLayoutIdLst>
    <p:sldLayoutId id="2147483750"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B37D2D-D379-F417-E191-31C410015E20}"/>
              </a:ext>
            </a:extLst>
          </p:cNvPr>
          <p:cNvSpPr/>
          <p:nvPr/>
        </p:nvSpPr>
        <p:spPr>
          <a:xfrm>
            <a:off x="0" y="5562600"/>
            <a:ext cx="12161520" cy="1097280"/>
          </a:xfrm>
          <a:prstGeom prst="rect">
            <a:avLst/>
          </a:prstGeom>
          <a:gradFill>
            <a:gsLst>
              <a:gs pos="0">
                <a:srgbClr val="046581"/>
              </a:gs>
              <a:gs pos="50000">
                <a:srgbClr val="40A5B7"/>
              </a:gs>
              <a:gs pos="100000">
                <a:srgbClr val="0FCFF2"/>
              </a:gs>
            </a:gsLst>
          </a:gradFill>
          <a:ln>
            <a:noFill/>
          </a:ln>
          <a:effectLst>
            <a:softEdge rad="63500"/>
          </a:effectLst>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6" name="Rectangle 5">
            <a:extLst>
              <a:ext uri="{FF2B5EF4-FFF2-40B4-BE49-F238E27FC236}">
                <a16:creationId xmlns:a16="http://schemas.microsoft.com/office/drawing/2014/main" id="{101E22B4-C50E-998E-A4BE-3F7CEAFFE1DB}"/>
              </a:ext>
            </a:extLst>
          </p:cNvPr>
          <p:cNvSpPr/>
          <p:nvPr/>
        </p:nvSpPr>
        <p:spPr>
          <a:xfrm>
            <a:off x="8951976" y="0"/>
            <a:ext cx="3240024" cy="1472184"/>
          </a:xfrm>
          <a:prstGeom prst="rect">
            <a:avLst/>
          </a:prstGeom>
          <a:solidFill>
            <a:schemeClr val="bg1"/>
          </a:solidFill>
          <a:effectLst>
            <a:softEdge rad="127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219456" y="1004479"/>
            <a:ext cx="7187184" cy="2066152"/>
          </a:xfrm>
        </p:spPr>
        <p:txBody>
          <a:bodyPr>
            <a:noAutofit/>
          </a:bodyPr>
          <a:lstStyle/>
          <a:p>
            <a:r>
              <a:rPr lang="en-US" sz="4000" dirty="0" err="1"/>
              <a:t>TruthLens</a:t>
            </a:r>
            <a:r>
              <a:rPr lang="en-US" sz="4000" dirty="0"/>
              <a:t> : </a:t>
            </a:r>
            <a:br>
              <a:rPr lang="en-US" sz="4000" dirty="0"/>
            </a:br>
            <a:r>
              <a:rPr lang="en-US" sz="4000" dirty="0"/>
              <a:t>Fake News Detection – using NLP</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338328" y="3209780"/>
            <a:ext cx="5567172" cy="1743220"/>
          </a:xfrm>
        </p:spPr>
        <p:txBody>
          <a:bodyPr>
            <a:normAutofit fontScale="77500" lnSpcReduction="20000"/>
          </a:bodyPr>
          <a:lstStyle/>
          <a:p>
            <a:pPr algn="ctr"/>
            <a:r>
              <a:rPr lang="en-US" dirty="0"/>
              <a:t>Master of Science in Artificial Intelligence </a:t>
            </a:r>
          </a:p>
          <a:p>
            <a:pPr algn="ctr"/>
            <a:r>
              <a:rPr lang="en-US" dirty="0"/>
              <a:t>At</a:t>
            </a:r>
          </a:p>
          <a:p>
            <a:pPr algn="ctr"/>
            <a:r>
              <a:rPr lang="en-US" sz="3800" b="1" dirty="0"/>
              <a:t>College of Informatics</a:t>
            </a:r>
          </a:p>
        </p:txBody>
      </p:sp>
      <p:pic>
        <p:nvPicPr>
          <p:cNvPr id="4" name="Picture 3">
            <a:extLst>
              <a:ext uri="{FF2B5EF4-FFF2-40B4-BE49-F238E27FC236}">
                <a16:creationId xmlns:a16="http://schemas.microsoft.com/office/drawing/2014/main" id="{EADCA3A1-93CC-2255-1089-CEFA3ABEDBD6}"/>
              </a:ext>
            </a:extLst>
          </p:cNvPr>
          <p:cNvPicPr>
            <a:picLocks noChangeAspect="1"/>
          </p:cNvPicPr>
          <p:nvPr/>
        </p:nvPicPr>
        <p:blipFill>
          <a:blip r:embed="rId3" cstate="print">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t="27077" b="29664"/>
          <a:stretch>
            <a:fillRect/>
          </a:stretch>
        </p:blipFill>
        <p:spPr bwMode="auto">
          <a:xfrm>
            <a:off x="9102916" y="100584"/>
            <a:ext cx="2938145" cy="1271016"/>
          </a:xfrm>
          <a:prstGeom prst="rect">
            <a:avLst/>
          </a:prstGeom>
          <a:noFill/>
          <a:ln>
            <a:noFill/>
          </a:ln>
        </p:spPr>
      </p:pic>
      <p:sp>
        <p:nvSpPr>
          <p:cNvPr id="7" name="Subtitle 2">
            <a:extLst>
              <a:ext uri="{FF2B5EF4-FFF2-40B4-BE49-F238E27FC236}">
                <a16:creationId xmlns:a16="http://schemas.microsoft.com/office/drawing/2014/main" id="{B543741D-9364-E90B-A7C5-B56C53E94793}"/>
              </a:ext>
            </a:extLst>
          </p:cNvPr>
          <p:cNvSpPr txBox="1">
            <a:spLocks/>
          </p:cNvSpPr>
          <p:nvPr/>
        </p:nvSpPr>
        <p:spPr>
          <a:xfrm>
            <a:off x="185928" y="5666232"/>
            <a:ext cx="3657600" cy="914400"/>
          </a:xfrm>
          <a:prstGeom prst="rect">
            <a:avLst/>
          </a:prstGeom>
          <a:noFill/>
          <a:ln>
            <a:noFill/>
          </a:ln>
        </p:spPr>
        <p:style>
          <a:lnRef idx="1">
            <a:schemeClr val="accent4"/>
          </a:lnRef>
          <a:fillRef idx="2">
            <a:schemeClr val="accent4"/>
          </a:fillRef>
          <a:effectRef idx="1">
            <a:schemeClr val="accent4"/>
          </a:effectRef>
          <a:fontRef idx="minor">
            <a:schemeClr val="dk1"/>
          </a:fontRef>
        </p:style>
        <p:txBody>
          <a:bodyPr vert="horz" lIns="91440" tIns="0" rIns="0" bIns="0" rtlCol="0" anchor="ctr" anchorCtr="0">
            <a:noAutofit/>
          </a:bodyPr>
          <a:lstStyle>
            <a:defPPr>
              <a:defRPr lang="en-US"/>
            </a:defPPr>
            <a:lvl1pPr indent="0" defTabSz="914400">
              <a:lnSpc>
                <a:spcPct val="90000"/>
              </a:lnSpc>
              <a:spcBef>
                <a:spcPts val="1000"/>
              </a:spcBef>
              <a:buFont typeface="Arial" panose="020B0604020202020204" pitchFamily="34" charset="0"/>
              <a:buNone/>
              <a:defRPr sz="2400">
                <a:latin typeface="Calibri" panose="020F0502020204030204" pitchFamily="34" charset="0"/>
                <a:ea typeface="Calibri" panose="020F0502020204030204" pitchFamily="34" charset="0"/>
                <a:cs typeface="Calibri" panose="020F0502020204030204" pitchFamily="34" charset="0"/>
              </a:defRPr>
            </a:lvl1pPr>
            <a:lvl2pPr indent="0" algn="ctr" defTabSz="914400">
              <a:lnSpc>
                <a:spcPct val="90000"/>
              </a:lnSpc>
              <a:spcBef>
                <a:spcPts val="500"/>
              </a:spcBef>
              <a:buFont typeface="Arial" panose="020B0604020202020204" pitchFamily="34" charset="0"/>
              <a:buNone/>
              <a:defRPr sz="2000"/>
            </a:lvl2pPr>
            <a:lvl3pPr indent="0" algn="ctr" defTabSz="914400">
              <a:lnSpc>
                <a:spcPct val="90000"/>
              </a:lnSpc>
              <a:spcBef>
                <a:spcPts val="500"/>
              </a:spcBef>
              <a:buFont typeface="Arial" panose="020B0604020202020204" pitchFamily="34" charset="0"/>
              <a:buNone/>
            </a:lvl3pPr>
            <a:lvl4pPr indent="0" algn="ctr" defTabSz="914400">
              <a:lnSpc>
                <a:spcPct val="90000"/>
              </a:lnSpc>
              <a:spcBef>
                <a:spcPts val="500"/>
              </a:spcBef>
              <a:buFont typeface="Arial" panose="020B0604020202020204" pitchFamily="34" charset="0"/>
              <a:buNone/>
              <a:defRPr sz="1600"/>
            </a:lvl4pPr>
            <a:lvl5pPr indent="0" algn="ctr" defTabSz="914400">
              <a:lnSpc>
                <a:spcPct val="90000"/>
              </a:lnSpc>
              <a:spcBef>
                <a:spcPts val="500"/>
              </a:spcBef>
              <a:buFont typeface="Arial" panose="020B0604020202020204" pitchFamily="34" charset="0"/>
              <a:buNone/>
              <a:defRPr sz="1600"/>
            </a:lvl5pPr>
            <a:lvl6pPr indent="0" algn="ctr" defTabSz="914400">
              <a:lnSpc>
                <a:spcPct val="90000"/>
              </a:lnSpc>
              <a:spcBef>
                <a:spcPts val="500"/>
              </a:spcBef>
              <a:buFont typeface="Arial" panose="020B0604020202020204" pitchFamily="34" charset="0"/>
              <a:buNone/>
              <a:defRPr sz="1600"/>
            </a:lvl6pPr>
            <a:lvl7pPr indent="0" algn="ctr" defTabSz="914400">
              <a:lnSpc>
                <a:spcPct val="90000"/>
              </a:lnSpc>
              <a:spcBef>
                <a:spcPts val="500"/>
              </a:spcBef>
              <a:buFont typeface="Arial" panose="020B0604020202020204" pitchFamily="34" charset="0"/>
              <a:buNone/>
              <a:defRPr sz="1600"/>
            </a:lvl7pPr>
            <a:lvl8pPr indent="0" algn="ctr" defTabSz="914400">
              <a:lnSpc>
                <a:spcPct val="90000"/>
              </a:lnSpc>
              <a:spcBef>
                <a:spcPts val="500"/>
              </a:spcBef>
              <a:buFont typeface="Arial" panose="020B0604020202020204" pitchFamily="34" charset="0"/>
              <a:buNone/>
              <a:defRPr sz="1600"/>
            </a:lvl8pPr>
            <a:lvl9pPr indent="0" algn="ctr" defTabSz="914400">
              <a:lnSpc>
                <a:spcPct val="90000"/>
              </a:lnSpc>
              <a:spcBef>
                <a:spcPts val="500"/>
              </a:spcBef>
              <a:buFont typeface="Arial" panose="020B0604020202020204" pitchFamily="34" charset="0"/>
              <a:buNone/>
              <a:defRPr sz="1600"/>
            </a:lvl9pPr>
          </a:lstStyle>
          <a:p>
            <a:r>
              <a:rPr lang="en-US" dirty="0">
                <a:ln w="0"/>
                <a:solidFill>
                  <a:schemeClr val="tx1"/>
                </a:solidFill>
                <a:effectLst>
                  <a:outerShdw blurRad="38100" dist="19050" dir="2700000" algn="tl" rotWithShape="0">
                    <a:schemeClr val="dk1">
                      <a:alpha val="40000"/>
                    </a:schemeClr>
                  </a:outerShdw>
                </a:effectLst>
              </a:rPr>
              <a:t>Prepared by: </a:t>
            </a:r>
          </a:p>
          <a:p>
            <a:r>
              <a:rPr lang="en-US" dirty="0">
                <a:ln w="0"/>
                <a:solidFill>
                  <a:schemeClr val="tx1"/>
                </a:solidFill>
                <a:effectLst>
                  <a:outerShdw blurRad="38100" dist="19050" dir="2700000" algn="tl" rotWithShape="0">
                    <a:schemeClr val="dk1">
                      <a:alpha val="40000"/>
                    </a:schemeClr>
                  </a:outerShdw>
                </a:effectLst>
              </a:rPr>
              <a:t>Abdulrahman Alhammadi</a:t>
            </a:r>
          </a:p>
        </p:txBody>
      </p:sp>
      <p:sp>
        <p:nvSpPr>
          <p:cNvPr id="8" name="Subtitle 2">
            <a:extLst>
              <a:ext uri="{FF2B5EF4-FFF2-40B4-BE49-F238E27FC236}">
                <a16:creationId xmlns:a16="http://schemas.microsoft.com/office/drawing/2014/main" id="{8F360069-9BC5-012B-9DF4-A00E70F3A403}"/>
              </a:ext>
            </a:extLst>
          </p:cNvPr>
          <p:cNvSpPr txBox="1">
            <a:spLocks/>
          </p:cNvSpPr>
          <p:nvPr/>
        </p:nvSpPr>
        <p:spPr>
          <a:xfrm>
            <a:off x="8198104" y="5666232"/>
            <a:ext cx="3657600" cy="914400"/>
          </a:xfrm>
          <a:prstGeom prst="rect">
            <a:avLst/>
          </a:prstGeom>
          <a:noFill/>
          <a:ln>
            <a:noFill/>
          </a:ln>
        </p:spPr>
        <p:style>
          <a:lnRef idx="1">
            <a:schemeClr val="accent4"/>
          </a:lnRef>
          <a:fillRef idx="2">
            <a:schemeClr val="accent4"/>
          </a:fillRef>
          <a:effectRef idx="1">
            <a:schemeClr val="accent4"/>
          </a:effectRef>
          <a:fontRef idx="minor">
            <a:schemeClr val="dk1"/>
          </a:fontRef>
        </p:style>
        <p:txBody>
          <a:bodyPr vert="horz" lIns="91440" tIns="0" rIns="0" bIns="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Calibri" panose="020F0502020204030204" pitchFamily="34" charset="0"/>
              </a:rPr>
              <a:t>Supervisor Name: </a:t>
            </a:r>
          </a:p>
          <a:p>
            <a:pPr algn="l"/>
            <a:r>
              <a:rPr lang="en-US"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Calibri" panose="020F0502020204030204" pitchFamily="34" charset="0"/>
              </a:rPr>
              <a:t>Dr. Khaled Eskaf</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D473D-6C39-BB75-F283-FBE1A6C7674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06D233D-BE1D-74F1-4467-C1F60D691C36}"/>
              </a:ext>
            </a:extLst>
          </p:cNvPr>
          <p:cNvSpPr>
            <a:spLocks noGrp="1"/>
          </p:cNvSpPr>
          <p:nvPr>
            <p:ph type="title"/>
          </p:nvPr>
        </p:nvSpPr>
        <p:spPr>
          <a:xfrm>
            <a:off x="838200" y="365125"/>
            <a:ext cx="10515600" cy="1088118"/>
          </a:xfrm>
        </p:spPr>
        <p:txBody>
          <a:bodyPr/>
          <a:lstStyle/>
          <a:p>
            <a:r>
              <a:rPr lang="en-US" dirty="0"/>
              <a:t>Introduction</a:t>
            </a:r>
          </a:p>
        </p:txBody>
      </p:sp>
      <p:sp>
        <p:nvSpPr>
          <p:cNvPr id="5" name="Content Placeholder 4">
            <a:extLst>
              <a:ext uri="{FF2B5EF4-FFF2-40B4-BE49-F238E27FC236}">
                <a16:creationId xmlns:a16="http://schemas.microsoft.com/office/drawing/2014/main" id="{9E6F37C4-A28B-2481-822A-2D509284D840}"/>
              </a:ext>
            </a:extLst>
          </p:cNvPr>
          <p:cNvSpPr>
            <a:spLocks noGrp="1"/>
          </p:cNvSpPr>
          <p:nvPr>
            <p:ph idx="1"/>
          </p:nvPr>
        </p:nvSpPr>
        <p:spPr>
          <a:xfrm>
            <a:off x="215900" y="4931681"/>
            <a:ext cx="7315200" cy="1097280"/>
          </a:xfrm>
          <a:solidFill>
            <a:schemeClr val="bg2">
              <a:alpha val="24000"/>
            </a:schemeClr>
          </a:solidFill>
        </p:spPr>
        <p:txBody>
          <a:bodyPr anchor="ctr" anchorCtr="0">
            <a:noAutofit/>
          </a:bodyPr>
          <a:lstStyle/>
          <a:p>
            <a:pPr marL="0" indent="0" algn="just">
              <a:buNone/>
            </a:pPr>
            <a:r>
              <a:rPr lang="en-US" sz="1800" noProof="1"/>
              <a:t>Fake news detection is crucial because false information can mislead the public, influence opinions, and impact decisions. Detecting it helps maintain trust, accuracy, and integrity in news and media.</a:t>
            </a:r>
          </a:p>
        </p:txBody>
      </p:sp>
      <p:sp>
        <p:nvSpPr>
          <p:cNvPr id="6" name="Slide Number Placeholder 5">
            <a:extLst>
              <a:ext uri="{FF2B5EF4-FFF2-40B4-BE49-F238E27FC236}">
                <a16:creationId xmlns:a16="http://schemas.microsoft.com/office/drawing/2014/main" id="{06E9C2E0-B9AD-F936-044A-C8D9AC46192D}"/>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2</a:t>
            </a:fld>
            <a:endParaRPr lang="en-US" noProof="0"/>
          </a:p>
        </p:txBody>
      </p:sp>
      <p:sp>
        <p:nvSpPr>
          <p:cNvPr id="7" name="Title 1">
            <a:extLst>
              <a:ext uri="{FF2B5EF4-FFF2-40B4-BE49-F238E27FC236}">
                <a16:creationId xmlns:a16="http://schemas.microsoft.com/office/drawing/2014/main" id="{91C43DAB-9209-B0D0-697A-28E4EF28B2D6}"/>
              </a:ext>
            </a:extLst>
          </p:cNvPr>
          <p:cNvSpPr txBox="1">
            <a:spLocks/>
          </p:cNvSpPr>
          <p:nvPr/>
        </p:nvSpPr>
        <p:spPr>
          <a:xfrm>
            <a:off x="215900" y="4108577"/>
            <a:ext cx="7891272" cy="612648"/>
          </a:xfrm>
          <a:prstGeom prst="rect">
            <a:avLst/>
          </a:prstGeom>
          <a:noFill/>
          <a:ln>
            <a:noFill/>
          </a:ln>
        </p:spPr>
        <p:style>
          <a:lnRef idx="2">
            <a:schemeClr val="dk1"/>
          </a:lnRef>
          <a:fillRef idx="1">
            <a:schemeClr val="lt1"/>
          </a:fillRef>
          <a:effectRef idx="0">
            <a:schemeClr val="dk1"/>
          </a:effectRef>
          <a:fontRef idx="minor">
            <a:schemeClr val="dk1"/>
          </a:fontRef>
        </p:style>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b="1" dirty="0">
                <a:solidFill>
                  <a:schemeClr val="bg1"/>
                </a:solidFill>
              </a:rPr>
              <a:t>Why this topic is important</a:t>
            </a:r>
          </a:p>
        </p:txBody>
      </p:sp>
      <p:sp>
        <p:nvSpPr>
          <p:cNvPr id="8" name="Title 1">
            <a:extLst>
              <a:ext uri="{FF2B5EF4-FFF2-40B4-BE49-F238E27FC236}">
                <a16:creationId xmlns:a16="http://schemas.microsoft.com/office/drawing/2014/main" id="{08F407EE-E142-55B5-7C4E-78B7389E473F}"/>
              </a:ext>
            </a:extLst>
          </p:cNvPr>
          <p:cNvSpPr txBox="1">
            <a:spLocks/>
          </p:cNvSpPr>
          <p:nvPr/>
        </p:nvSpPr>
        <p:spPr>
          <a:xfrm>
            <a:off x="215900" y="1652016"/>
            <a:ext cx="7891272" cy="612648"/>
          </a:xfrm>
          <a:prstGeom prst="rect">
            <a:avLst/>
          </a:prstGeom>
          <a:noFill/>
          <a:ln>
            <a:noFill/>
          </a:ln>
        </p:spPr>
        <p:style>
          <a:lnRef idx="2">
            <a:schemeClr val="dk1"/>
          </a:lnRef>
          <a:fillRef idx="1">
            <a:schemeClr val="lt1"/>
          </a:fillRef>
          <a:effectRef idx="0">
            <a:schemeClr val="dk1"/>
          </a:effectRef>
          <a:fontRef idx="minor">
            <a:schemeClr val="dk1"/>
          </a:fontRef>
        </p:style>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b="1" dirty="0">
                <a:solidFill>
                  <a:schemeClr val="bg1"/>
                </a:solidFill>
              </a:rPr>
              <a:t>Brief context of your research</a:t>
            </a:r>
          </a:p>
        </p:txBody>
      </p:sp>
      <p:sp>
        <p:nvSpPr>
          <p:cNvPr id="10" name="TextBox 9">
            <a:extLst>
              <a:ext uri="{FF2B5EF4-FFF2-40B4-BE49-F238E27FC236}">
                <a16:creationId xmlns:a16="http://schemas.microsoft.com/office/drawing/2014/main" id="{ECD41430-B64C-7B72-9F04-A7E4F1B623A8}"/>
              </a:ext>
            </a:extLst>
          </p:cNvPr>
          <p:cNvSpPr txBox="1"/>
          <p:nvPr/>
        </p:nvSpPr>
        <p:spPr>
          <a:xfrm>
            <a:off x="215900" y="2443897"/>
            <a:ext cx="7315200" cy="1097280"/>
          </a:xfrm>
          <a:prstGeom prst="rect">
            <a:avLst/>
          </a:prstGeom>
          <a:solidFill>
            <a:schemeClr val="bg2">
              <a:alpha val="24000"/>
            </a:schemeClr>
          </a:solidFill>
        </p:spPr>
        <p:txBody>
          <a:bodyPr vert="horz" lIns="91440" tIns="45720" rIns="91440" bIns="45720" rtlCol="0" anchor="ctr" anchorCtr="0">
            <a:noAutofit/>
          </a:bodyPr>
          <a:lstStyle>
            <a:lvl1pPr indent="0" algn="just" defTabSz="914400">
              <a:lnSpc>
                <a:spcPct val="90000"/>
              </a:lnSpc>
              <a:spcBef>
                <a:spcPts val="1000"/>
              </a:spcBef>
              <a:spcAft>
                <a:spcPts val="1200"/>
              </a:spcAft>
              <a:buFont typeface="Arial" panose="020B0604020202020204" pitchFamily="34" charset="0"/>
              <a:buNone/>
              <a:defRPr>
                <a:solidFill>
                  <a:schemeClr val="bg1"/>
                </a:solidFill>
              </a:defRPr>
            </a:lvl1pPr>
            <a:lvl2pPr marL="685800" indent="-228600" defTabSz="914400">
              <a:lnSpc>
                <a:spcPct val="90000"/>
              </a:lnSpc>
              <a:spcBef>
                <a:spcPts val="500"/>
              </a:spcBef>
              <a:spcAft>
                <a:spcPts val="1200"/>
              </a:spcAft>
              <a:buFont typeface="Arial" panose="020B0604020202020204" pitchFamily="34" charset="0"/>
              <a:buChar char="•"/>
              <a:defRPr sz="2400">
                <a:solidFill>
                  <a:schemeClr val="bg1"/>
                </a:solidFill>
              </a:defRPr>
            </a:lvl2pPr>
            <a:lvl3pPr marL="1143000" indent="-228600" defTabSz="914400">
              <a:lnSpc>
                <a:spcPct val="90000"/>
              </a:lnSpc>
              <a:spcBef>
                <a:spcPts val="500"/>
              </a:spcBef>
              <a:spcAft>
                <a:spcPts val="1200"/>
              </a:spcAft>
              <a:buFont typeface="Arial" panose="020B0604020202020204" pitchFamily="34" charset="0"/>
              <a:buChar char="•"/>
              <a:defRPr sz="2000">
                <a:solidFill>
                  <a:schemeClr val="bg1"/>
                </a:solidFill>
              </a:defRPr>
            </a:lvl3pPr>
            <a:lvl4pPr marL="1600200" indent="-228600" defTabSz="914400">
              <a:lnSpc>
                <a:spcPct val="90000"/>
              </a:lnSpc>
              <a:spcBef>
                <a:spcPts val="500"/>
              </a:spcBef>
              <a:spcAft>
                <a:spcPts val="1200"/>
              </a:spcAft>
              <a:buFont typeface="Arial" panose="020B0604020202020204" pitchFamily="34" charset="0"/>
              <a:buChar char="•"/>
              <a:defRPr>
                <a:solidFill>
                  <a:schemeClr val="bg1"/>
                </a:solidFill>
              </a:defRPr>
            </a:lvl4pPr>
            <a:lvl5pPr marL="2057400" indent="-228600" defTabSz="914400">
              <a:lnSpc>
                <a:spcPct val="90000"/>
              </a:lnSpc>
              <a:spcBef>
                <a:spcPts val="500"/>
              </a:spcBef>
              <a:spcAft>
                <a:spcPts val="1200"/>
              </a:spcAft>
              <a:buFont typeface="Arial" panose="020B0604020202020204" pitchFamily="34" charset="0"/>
              <a:buChar char="•"/>
              <a:defRPr>
                <a:solidFill>
                  <a:schemeClr val="bg1"/>
                </a:solidFill>
              </a:defRPr>
            </a:lvl5pPr>
            <a:lvl6pPr marL="2514600" indent="-228600" defTabSz="914400">
              <a:lnSpc>
                <a:spcPct val="90000"/>
              </a:lnSpc>
              <a:spcBef>
                <a:spcPts val="500"/>
              </a:spcBef>
              <a:buFont typeface="Arial" panose="020B0604020202020204" pitchFamily="34" charset="0"/>
              <a:buChar char="•"/>
            </a:lvl6pPr>
            <a:lvl7pPr marL="2971800" indent="-228600" defTabSz="914400">
              <a:lnSpc>
                <a:spcPct val="90000"/>
              </a:lnSpc>
              <a:spcBef>
                <a:spcPts val="500"/>
              </a:spcBef>
              <a:buFont typeface="Arial" panose="020B0604020202020204" pitchFamily="34" charset="0"/>
              <a:buChar char="•"/>
            </a:lvl7pPr>
            <a:lvl8pPr marL="3429000" indent="-228600" defTabSz="914400">
              <a:lnSpc>
                <a:spcPct val="90000"/>
              </a:lnSpc>
              <a:spcBef>
                <a:spcPts val="500"/>
              </a:spcBef>
              <a:buFont typeface="Arial" panose="020B0604020202020204" pitchFamily="34" charset="0"/>
              <a:buChar char="•"/>
            </a:lvl8pPr>
            <a:lvl9pPr marL="3886200" indent="-228600" defTabSz="914400">
              <a:lnSpc>
                <a:spcPct val="90000"/>
              </a:lnSpc>
              <a:spcBef>
                <a:spcPts val="500"/>
              </a:spcBef>
              <a:buFont typeface="Arial" panose="020B0604020202020204" pitchFamily="34" charset="0"/>
              <a:buChar char="•"/>
            </a:lvl9pPr>
          </a:lstStyle>
          <a:p>
            <a:r>
              <a:rPr lang="en-US" dirty="0"/>
              <a:t>Fake news detection (FND) identifies and classifies false or misleading news. With social media’s rapid growth, fake news spreads widely, shaping opinions and decisions. FND uses machine learning and deep learning to classify text as real or fake.</a:t>
            </a:r>
          </a:p>
        </p:txBody>
      </p:sp>
      <p:sp>
        <p:nvSpPr>
          <p:cNvPr id="9" name="Date Placeholder 1">
            <a:extLst>
              <a:ext uri="{FF2B5EF4-FFF2-40B4-BE49-F238E27FC236}">
                <a16:creationId xmlns:a16="http://schemas.microsoft.com/office/drawing/2014/main" id="{2EA3A5D3-81E7-DFE4-A0DB-3AB56C3C7277}"/>
              </a:ext>
            </a:extLst>
          </p:cNvPr>
          <p:cNvSpPr>
            <a:spLocks noGrp="1"/>
          </p:cNvSpPr>
          <p:nvPr>
            <p:ph type="dt" sz="half" idx="10"/>
          </p:nvPr>
        </p:nvSpPr>
        <p:spPr>
          <a:xfrm>
            <a:off x="101600" y="6356350"/>
            <a:ext cx="1371600" cy="365125"/>
          </a:xfrm>
        </p:spPr>
        <p:txBody>
          <a:bodyPr/>
          <a:lstStyle/>
          <a:p>
            <a:pPr lvl="0"/>
            <a:r>
              <a:rPr lang="en-US" noProof="0" dirty="0"/>
              <a:t>2025</a:t>
            </a:r>
          </a:p>
        </p:txBody>
      </p:sp>
      <p:sp>
        <p:nvSpPr>
          <p:cNvPr id="11" name="Footer Placeholder 2">
            <a:extLst>
              <a:ext uri="{FF2B5EF4-FFF2-40B4-BE49-F238E27FC236}">
                <a16:creationId xmlns:a16="http://schemas.microsoft.com/office/drawing/2014/main" id="{0B31356C-1BE8-1E00-762D-A6E8B017899A}"/>
              </a:ext>
            </a:extLst>
          </p:cNvPr>
          <p:cNvSpPr>
            <a:spLocks noGrp="1"/>
          </p:cNvSpPr>
          <p:nvPr>
            <p:ph type="ftr" sz="quarter" idx="11"/>
          </p:nvPr>
        </p:nvSpPr>
        <p:spPr>
          <a:xfrm>
            <a:off x="800099" y="6356350"/>
            <a:ext cx="1870075" cy="365125"/>
          </a:xfrm>
        </p:spPr>
        <p:txBody>
          <a:bodyPr/>
          <a:lstStyle/>
          <a:p>
            <a:pPr lvl="0"/>
            <a:r>
              <a:rPr lang="en-US" noProof="0" dirty="0"/>
              <a:t>Master Thesis : </a:t>
            </a:r>
            <a:r>
              <a:rPr lang="en-US" noProof="0" dirty="0" err="1"/>
              <a:t>TruthLens</a:t>
            </a:r>
            <a:endParaRPr lang="en-US" noProof="0" dirty="0"/>
          </a:p>
        </p:txBody>
      </p:sp>
      <p:cxnSp>
        <p:nvCxnSpPr>
          <p:cNvPr id="12" name="Straight Connector 11">
            <a:extLst>
              <a:ext uri="{FF2B5EF4-FFF2-40B4-BE49-F238E27FC236}">
                <a16:creationId xmlns:a16="http://schemas.microsoft.com/office/drawing/2014/main" id="{87A480C4-026A-4BA3-5355-B04E46D954D4}"/>
              </a:ext>
            </a:extLst>
          </p:cNvPr>
          <p:cNvCxnSpPr/>
          <p:nvPr/>
        </p:nvCxnSpPr>
        <p:spPr>
          <a:xfrm>
            <a:off x="215900" y="3835400"/>
            <a:ext cx="11704320" cy="0"/>
          </a:xfrm>
          <a:prstGeom prst="line">
            <a:avLst/>
          </a:prstGeom>
          <a:ln>
            <a:solidFill>
              <a:srgbClr val="CD774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20426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088118"/>
          </a:xfrm>
        </p:spPr>
        <p:txBody>
          <a:bodyPr/>
          <a:lstStyle/>
          <a:p>
            <a:r>
              <a:rPr lang="en-US" dirty="0"/>
              <a:t>Introduction</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215900" y="2445494"/>
            <a:ext cx="7315200" cy="1984266"/>
          </a:xfrm>
          <a:solidFill>
            <a:schemeClr val="bg2">
              <a:alpha val="24000"/>
            </a:schemeClr>
          </a:solidFill>
        </p:spPr>
        <p:txBody>
          <a:bodyPr anchor="ctr" anchorCtr="0">
            <a:noAutofit/>
          </a:bodyPr>
          <a:lstStyle/>
          <a:p>
            <a:pPr algn="just"/>
            <a:r>
              <a:rPr lang="en-US" sz="1800" noProof="1"/>
              <a:t>There is limited research on detecting fake news in multilingual or low-resource languages and across diverse social media platforms.</a:t>
            </a:r>
          </a:p>
          <a:p>
            <a:pPr algn="just"/>
            <a:r>
              <a:rPr lang="en-US" sz="1800" noProof="1"/>
              <a:t>Current detection systems struggle with accuracy in real-time and across multiple languages, creating a need for more robust and scalable solutions.</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3</a:t>
            </a:fld>
            <a:endParaRPr lang="en-US" noProof="0"/>
          </a:p>
        </p:txBody>
      </p:sp>
      <p:sp>
        <p:nvSpPr>
          <p:cNvPr id="8" name="Title 1">
            <a:extLst>
              <a:ext uri="{FF2B5EF4-FFF2-40B4-BE49-F238E27FC236}">
                <a16:creationId xmlns:a16="http://schemas.microsoft.com/office/drawing/2014/main" id="{FFD35400-09E6-4CFF-05B9-4EEF99A0B481}"/>
              </a:ext>
            </a:extLst>
          </p:cNvPr>
          <p:cNvSpPr txBox="1">
            <a:spLocks/>
          </p:cNvSpPr>
          <p:nvPr/>
        </p:nvSpPr>
        <p:spPr>
          <a:xfrm>
            <a:off x="215900" y="1357376"/>
            <a:ext cx="7891272" cy="612648"/>
          </a:xfrm>
          <a:prstGeom prst="rect">
            <a:avLst/>
          </a:prstGeom>
          <a:noFill/>
          <a:ln>
            <a:noFill/>
          </a:ln>
        </p:spPr>
        <p:style>
          <a:lnRef idx="2">
            <a:schemeClr val="dk1"/>
          </a:lnRef>
          <a:fillRef idx="1">
            <a:schemeClr val="lt1"/>
          </a:fillRef>
          <a:effectRef idx="0">
            <a:schemeClr val="dk1"/>
          </a:effectRef>
          <a:fontRef idx="minor">
            <a:schemeClr val="dk1"/>
          </a:fontRef>
        </p:style>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dirty="0">
                <a:solidFill>
                  <a:schemeClr val="bg1"/>
                </a:solidFill>
              </a:rPr>
              <a:t>Research gap or problem statement</a:t>
            </a:r>
          </a:p>
        </p:txBody>
      </p:sp>
      <p:sp>
        <p:nvSpPr>
          <p:cNvPr id="11" name="Date Placeholder 1">
            <a:extLst>
              <a:ext uri="{FF2B5EF4-FFF2-40B4-BE49-F238E27FC236}">
                <a16:creationId xmlns:a16="http://schemas.microsoft.com/office/drawing/2014/main" id="{47F2259B-614B-33A2-2D10-7350E158FAA6}"/>
              </a:ext>
            </a:extLst>
          </p:cNvPr>
          <p:cNvSpPr>
            <a:spLocks noGrp="1"/>
          </p:cNvSpPr>
          <p:nvPr>
            <p:ph type="dt" sz="half" idx="10"/>
          </p:nvPr>
        </p:nvSpPr>
        <p:spPr>
          <a:xfrm>
            <a:off x="101600" y="6356350"/>
            <a:ext cx="1371600" cy="365125"/>
          </a:xfrm>
        </p:spPr>
        <p:txBody>
          <a:bodyPr/>
          <a:lstStyle/>
          <a:p>
            <a:pPr lvl="0"/>
            <a:r>
              <a:rPr lang="en-US" noProof="0" dirty="0"/>
              <a:t>2025</a:t>
            </a:r>
          </a:p>
        </p:txBody>
      </p:sp>
      <p:sp>
        <p:nvSpPr>
          <p:cNvPr id="12" name="Footer Placeholder 2">
            <a:extLst>
              <a:ext uri="{FF2B5EF4-FFF2-40B4-BE49-F238E27FC236}">
                <a16:creationId xmlns:a16="http://schemas.microsoft.com/office/drawing/2014/main" id="{90D0904D-2D27-0182-D04D-3E270BB2EBB6}"/>
              </a:ext>
            </a:extLst>
          </p:cNvPr>
          <p:cNvSpPr>
            <a:spLocks noGrp="1"/>
          </p:cNvSpPr>
          <p:nvPr>
            <p:ph type="ftr" sz="quarter" idx="11"/>
          </p:nvPr>
        </p:nvSpPr>
        <p:spPr>
          <a:xfrm>
            <a:off x="800099" y="6356350"/>
            <a:ext cx="1870075" cy="365125"/>
          </a:xfrm>
        </p:spPr>
        <p:txBody>
          <a:bodyPr/>
          <a:lstStyle/>
          <a:p>
            <a:pPr lvl="0"/>
            <a:r>
              <a:rPr lang="en-US" noProof="0" dirty="0"/>
              <a:t>Master Thesis : </a:t>
            </a:r>
            <a:r>
              <a:rPr lang="en-US" noProof="0" dirty="0" err="1"/>
              <a:t>TruthLens</a:t>
            </a:r>
            <a:endParaRPr lang="en-US" noProof="0" dirty="0"/>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FC3251-448F-E23E-6905-E5E99F93C9A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E111E9E-10BC-6947-1776-D65BE8453524}"/>
              </a:ext>
            </a:extLst>
          </p:cNvPr>
          <p:cNvSpPr>
            <a:spLocks noGrp="1"/>
          </p:cNvSpPr>
          <p:nvPr>
            <p:ph type="title"/>
          </p:nvPr>
        </p:nvSpPr>
        <p:spPr>
          <a:xfrm>
            <a:off x="838200" y="365125"/>
            <a:ext cx="10515600" cy="1088118"/>
          </a:xfrm>
        </p:spPr>
        <p:txBody>
          <a:bodyPr/>
          <a:lstStyle/>
          <a:p>
            <a:r>
              <a:rPr lang="en-US" dirty="0"/>
              <a:t>Objectives / Research Questions</a:t>
            </a:r>
          </a:p>
        </p:txBody>
      </p:sp>
      <p:sp>
        <p:nvSpPr>
          <p:cNvPr id="5" name="Content Placeholder 4">
            <a:extLst>
              <a:ext uri="{FF2B5EF4-FFF2-40B4-BE49-F238E27FC236}">
                <a16:creationId xmlns:a16="http://schemas.microsoft.com/office/drawing/2014/main" id="{5AFB3A79-B4BF-E017-FBCE-E69139F63E10}"/>
              </a:ext>
            </a:extLst>
          </p:cNvPr>
          <p:cNvSpPr>
            <a:spLocks noGrp="1"/>
          </p:cNvSpPr>
          <p:nvPr>
            <p:ph idx="1"/>
          </p:nvPr>
        </p:nvSpPr>
        <p:spPr>
          <a:xfrm>
            <a:off x="215900" y="2445494"/>
            <a:ext cx="7315200" cy="2786906"/>
          </a:xfrm>
          <a:solidFill>
            <a:schemeClr val="bg2">
              <a:alpha val="24000"/>
            </a:schemeClr>
          </a:solidFill>
        </p:spPr>
        <p:txBody>
          <a:bodyPr anchor="ctr" anchorCtr="0">
            <a:noAutofit/>
          </a:bodyPr>
          <a:lstStyle/>
          <a:p>
            <a:pPr algn="just"/>
            <a:r>
              <a:rPr lang="en-US" sz="1800" noProof="1"/>
              <a:t>The primary objective of this thesis is to investigate and evaluate machine learning and deep learning (ML) methods for detecting fake news in online and social media environments</a:t>
            </a:r>
          </a:p>
          <a:p>
            <a:pPr algn="just"/>
            <a:r>
              <a:rPr lang="en-US" sz="1800" noProof="1"/>
              <a:t>These objectives aim to support the development of fake news detection models to make them more robust, accurate, and reliable for real-world applications.</a:t>
            </a:r>
          </a:p>
        </p:txBody>
      </p:sp>
      <p:sp>
        <p:nvSpPr>
          <p:cNvPr id="6" name="Slide Number Placeholder 5">
            <a:extLst>
              <a:ext uri="{FF2B5EF4-FFF2-40B4-BE49-F238E27FC236}">
                <a16:creationId xmlns:a16="http://schemas.microsoft.com/office/drawing/2014/main" id="{DC33898B-283D-1756-254E-716691C10203}"/>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4</a:t>
            </a:fld>
            <a:endParaRPr lang="en-US" noProof="0"/>
          </a:p>
        </p:txBody>
      </p:sp>
      <p:sp>
        <p:nvSpPr>
          <p:cNvPr id="8" name="Title 1">
            <a:extLst>
              <a:ext uri="{FF2B5EF4-FFF2-40B4-BE49-F238E27FC236}">
                <a16:creationId xmlns:a16="http://schemas.microsoft.com/office/drawing/2014/main" id="{57E31CEA-7E7F-D59B-7011-002FE67DF636}"/>
              </a:ext>
            </a:extLst>
          </p:cNvPr>
          <p:cNvSpPr txBox="1">
            <a:spLocks/>
          </p:cNvSpPr>
          <p:nvPr/>
        </p:nvSpPr>
        <p:spPr>
          <a:xfrm>
            <a:off x="215900" y="1357376"/>
            <a:ext cx="7891272" cy="612648"/>
          </a:xfrm>
          <a:prstGeom prst="rect">
            <a:avLst/>
          </a:prstGeom>
          <a:noFill/>
          <a:ln>
            <a:noFill/>
          </a:ln>
        </p:spPr>
        <p:style>
          <a:lnRef idx="2">
            <a:schemeClr val="dk1"/>
          </a:lnRef>
          <a:fillRef idx="1">
            <a:schemeClr val="lt1"/>
          </a:fillRef>
          <a:effectRef idx="0">
            <a:schemeClr val="dk1"/>
          </a:effectRef>
          <a:fontRef idx="minor">
            <a:schemeClr val="dk1"/>
          </a:fontRef>
        </p:style>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dirty="0">
                <a:solidFill>
                  <a:schemeClr val="bg1"/>
                </a:solidFill>
              </a:rPr>
              <a:t>Main goals of the study</a:t>
            </a:r>
          </a:p>
        </p:txBody>
      </p:sp>
      <p:sp>
        <p:nvSpPr>
          <p:cNvPr id="11" name="Date Placeholder 1">
            <a:extLst>
              <a:ext uri="{FF2B5EF4-FFF2-40B4-BE49-F238E27FC236}">
                <a16:creationId xmlns:a16="http://schemas.microsoft.com/office/drawing/2014/main" id="{5AC3895B-C895-1C9E-7A06-5B86FD3D52DB}"/>
              </a:ext>
            </a:extLst>
          </p:cNvPr>
          <p:cNvSpPr>
            <a:spLocks noGrp="1"/>
          </p:cNvSpPr>
          <p:nvPr>
            <p:ph type="dt" sz="half" idx="10"/>
          </p:nvPr>
        </p:nvSpPr>
        <p:spPr>
          <a:xfrm>
            <a:off x="101600" y="6356350"/>
            <a:ext cx="1371600" cy="365125"/>
          </a:xfrm>
        </p:spPr>
        <p:txBody>
          <a:bodyPr/>
          <a:lstStyle/>
          <a:p>
            <a:pPr lvl="0"/>
            <a:r>
              <a:rPr lang="en-US" noProof="0" dirty="0"/>
              <a:t>2025</a:t>
            </a:r>
          </a:p>
        </p:txBody>
      </p:sp>
      <p:sp>
        <p:nvSpPr>
          <p:cNvPr id="12" name="Footer Placeholder 2">
            <a:extLst>
              <a:ext uri="{FF2B5EF4-FFF2-40B4-BE49-F238E27FC236}">
                <a16:creationId xmlns:a16="http://schemas.microsoft.com/office/drawing/2014/main" id="{7738B930-C878-BFEA-B4FF-796C2C5014D4}"/>
              </a:ext>
            </a:extLst>
          </p:cNvPr>
          <p:cNvSpPr>
            <a:spLocks noGrp="1"/>
          </p:cNvSpPr>
          <p:nvPr>
            <p:ph type="ftr" sz="quarter" idx="11"/>
          </p:nvPr>
        </p:nvSpPr>
        <p:spPr>
          <a:xfrm>
            <a:off x="800099" y="6356350"/>
            <a:ext cx="1870075" cy="365125"/>
          </a:xfrm>
        </p:spPr>
        <p:txBody>
          <a:bodyPr/>
          <a:lstStyle/>
          <a:p>
            <a:pPr lvl="0"/>
            <a:r>
              <a:rPr lang="en-US" noProof="0" dirty="0"/>
              <a:t>Master Thesis : </a:t>
            </a:r>
            <a:r>
              <a:rPr lang="en-US" noProof="0" dirty="0" err="1"/>
              <a:t>TruthLens</a:t>
            </a:r>
            <a:endParaRPr lang="en-US" noProof="0" dirty="0"/>
          </a:p>
        </p:txBody>
      </p:sp>
    </p:spTree>
    <p:extLst>
      <p:ext uri="{BB962C8B-B14F-4D97-AF65-F5344CB8AC3E}">
        <p14:creationId xmlns:p14="http://schemas.microsoft.com/office/powerpoint/2010/main" val="22852896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B07FB3-0DC4-47EF-FEE5-188DE7E5EEB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1CE4A1FA-C65D-CCAB-971D-5397802BF98A}"/>
              </a:ext>
            </a:extLst>
          </p:cNvPr>
          <p:cNvSpPr>
            <a:spLocks noGrp="1"/>
          </p:cNvSpPr>
          <p:nvPr>
            <p:ph type="title"/>
          </p:nvPr>
        </p:nvSpPr>
        <p:spPr>
          <a:xfrm>
            <a:off x="838200" y="365125"/>
            <a:ext cx="10515600" cy="1088118"/>
          </a:xfrm>
        </p:spPr>
        <p:txBody>
          <a:bodyPr/>
          <a:lstStyle/>
          <a:p>
            <a:r>
              <a:rPr lang="en-US" dirty="0"/>
              <a:t>Research Questions</a:t>
            </a:r>
          </a:p>
        </p:txBody>
      </p:sp>
      <p:sp>
        <p:nvSpPr>
          <p:cNvPr id="5" name="Content Placeholder 4">
            <a:extLst>
              <a:ext uri="{FF2B5EF4-FFF2-40B4-BE49-F238E27FC236}">
                <a16:creationId xmlns:a16="http://schemas.microsoft.com/office/drawing/2014/main" id="{5F67B87A-F3FC-CAB9-61F7-EE26C494815D}"/>
              </a:ext>
            </a:extLst>
          </p:cNvPr>
          <p:cNvSpPr>
            <a:spLocks noGrp="1"/>
          </p:cNvSpPr>
          <p:nvPr>
            <p:ph idx="1"/>
          </p:nvPr>
        </p:nvSpPr>
        <p:spPr>
          <a:xfrm>
            <a:off x="520700" y="2740134"/>
            <a:ext cx="5029200" cy="3467626"/>
          </a:xfrm>
          <a:solidFill>
            <a:schemeClr val="accent2">
              <a:lumMod val="20000"/>
              <a:lumOff val="80000"/>
              <a:alpha val="88000"/>
            </a:schemeClr>
          </a:solidFill>
        </p:spPr>
        <p:txBody>
          <a:bodyPr tIns="91440" rIns="182880" bIns="91440" anchor="ctr" anchorCtr="0">
            <a:noAutofit/>
          </a:bodyPr>
          <a:lstStyle/>
          <a:p>
            <a:pPr algn="just"/>
            <a:r>
              <a:rPr lang="en-US" sz="1800" noProof="1">
                <a:solidFill>
                  <a:schemeClr val="tx1"/>
                </a:solidFill>
              </a:rPr>
              <a:t>How accurate are deep learning models compared to traditional machine learning models in detecting fake news?</a:t>
            </a:r>
          </a:p>
          <a:p>
            <a:pPr algn="just"/>
            <a:r>
              <a:rPr lang="en-US" sz="1800" noProof="1">
                <a:solidFill>
                  <a:schemeClr val="tx1"/>
                </a:solidFill>
              </a:rPr>
              <a:t>How does incorporating semantic analysis improve the performance of fake news detection systems?</a:t>
            </a:r>
          </a:p>
          <a:p>
            <a:pPr algn="just"/>
            <a:r>
              <a:rPr lang="en-US" sz="1800" noProof="1">
                <a:solidFill>
                  <a:schemeClr val="tx1"/>
                </a:solidFill>
              </a:rPr>
              <a:t>Can using multilingual datasets enhance the effectiveness of fake news detection across different platforms?</a:t>
            </a:r>
          </a:p>
        </p:txBody>
      </p:sp>
      <p:sp>
        <p:nvSpPr>
          <p:cNvPr id="6" name="Slide Number Placeholder 5">
            <a:extLst>
              <a:ext uri="{FF2B5EF4-FFF2-40B4-BE49-F238E27FC236}">
                <a16:creationId xmlns:a16="http://schemas.microsoft.com/office/drawing/2014/main" id="{C2E1559C-36A6-1687-B3DF-AD2F8DC6DEA1}"/>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5</a:t>
            </a:fld>
            <a:endParaRPr lang="en-US" noProof="0"/>
          </a:p>
        </p:txBody>
      </p:sp>
      <p:sp>
        <p:nvSpPr>
          <p:cNvPr id="8" name="Title 1">
            <a:extLst>
              <a:ext uri="{FF2B5EF4-FFF2-40B4-BE49-F238E27FC236}">
                <a16:creationId xmlns:a16="http://schemas.microsoft.com/office/drawing/2014/main" id="{7183D803-CC60-2A04-52A6-EB72D05B6EFF}"/>
              </a:ext>
            </a:extLst>
          </p:cNvPr>
          <p:cNvSpPr txBox="1">
            <a:spLocks/>
          </p:cNvSpPr>
          <p:nvPr/>
        </p:nvSpPr>
        <p:spPr>
          <a:xfrm>
            <a:off x="215900" y="1357376"/>
            <a:ext cx="7891272" cy="612648"/>
          </a:xfrm>
          <a:prstGeom prst="rect">
            <a:avLst/>
          </a:prstGeom>
          <a:noFill/>
          <a:ln>
            <a:noFill/>
          </a:ln>
        </p:spPr>
        <p:style>
          <a:lnRef idx="2">
            <a:schemeClr val="dk1"/>
          </a:lnRef>
          <a:fillRef idx="1">
            <a:schemeClr val="lt1"/>
          </a:fillRef>
          <a:effectRef idx="0">
            <a:schemeClr val="dk1"/>
          </a:effectRef>
          <a:fontRef idx="minor">
            <a:schemeClr val="dk1"/>
          </a:fontRef>
        </p:style>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dirty="0">
                <a:solidFill>
                  <a:schemeClr val="bg1"/>
                </a:solidFill>
              </a:rPr>
              <a:t>Key research questions and hypotheses</a:t>
            </a:r>
          </a:p>
        </p:txBody>
      </p:sp>
      <p:sp>
        <p:nvSpPr>
          <p:cNvPr id="11" name="Date Placeholder 1">
            <a:extLst>
              <a:ext uri="{FF2B5EF4-FFF2-40B4-BE49-F238E27FC236}">
                <a16:creationId xmlns:a16="http://schemas.microsoft.com/office/drawing/2014/main" id="{342299DA-62DD-3AC9-226E-086B8F03E724}"/>
              </a:ext>
            </a:extLst>
          </p:cNvPr>
          <p:cNvSpPr>
            <a:spLocks noGrp="1"/>
          </p:cNvSpPr>
          <p:nvPr>
            <p:ph type="dt" sz="half" idx="10"/>
          </p:nvPr>
        </p:nvSpPr>
        <p:spPr>
          <a:xfrm>
            <a:off x="101600" y="6356350"/>
            <a:ext cx="1371600" cy="365125"/>
          </a:xfrm>
        </p:spPr>
        <p:txBody>
          <a:bodyPr/>
          <a:lstStyle/>
          <a:p>
            <a:pPr lvl="0"/>
            <a:r>
              <a:rPr lang="en-US" noProof="0" dirty="0"/>
              <a:t>2025</a:t>
            </a:r>
          </a:p>
        </p:txBody>
      </p:sp>
      <p:sp>
        <p:nvSpPr>
          <p:cNvPr id="12" name="Footer Placeholder 2">
            <a:extLst>
              <a:ext uri="{FF2B5EF4-FFF2-40B4-BE49-F238E27FC236}">
                <a16:creationId xmlns:a16="http://schemas.microsoft.com/office/drawing/2014/main" id="{8128AA71-C906-FF28-7A52-18D33A189200}"/>
              </a:ext>
            </a:extLst>
          </p:cNvPr>
          <p:cNvSpPr>
            <a:spLocks noGrp="1"/>
          </p:cNvSpPr>
          <p:nvPr>
            <p:ph type="ftr" sz="quarter" idx="11"/>
          </p:nvPr>
        </p:nvSpPr>
        <p:spPr>
          <a:xfrm>
            <a:off x="800099" y="6356350"/>
            <a:ext cx="1870075" cy="365125"/>
          </a:xfrm>
        </p:spPr>
        <p:txBody>
          <a:bodyPr/>
          <a:lstStyle/>
          <a:p>
            <a:pPr lvl="0"/>
            <a:r>
              <a:rPr lang="en-US" noProof="0" dirty="0"/>
              <a:t>Master Thesis : </a:t>
            </a:r>
            <a:r>
              <a:rPr lang="en-US" noProof="0" dirty="0" err="1"/>
              <a:t>TruthLens</a:t>
            </a:r>
            <a:endParaRPr lang="en-US" noProof="0" dirty="0"/>
          </a:p>
        </p:txBody>
      </p:sp>
      <p:sp>
        <p:nvSpPr>
          <p:cNvPr id="2" name="Content Placeholder 4">
            <a:extLst>
              <a:ext uri="{FF2B5EF4-FFF2-40B4-BE49-F238E27FC236}">
                <a16:creationId xmlns:a16="http://schemas.microsoft.com/office/drawing/2014/main" id="{CA660690-D0CF-CF19-7740-17C3ACCA25A0}"/>
              </a:ext>
            </a:extLst>
          </p:cNvPr>
          <p:cNvSpPr txBox="1">
            <a:spLocks/>
          </p:cNvSpPr>
          <p:nvPr/>
        </p:nvSpPr>
        <p:spPr>
          <a:xfrm>
            <a:off x="6748780" y="2740134"/>
            <a:ext cx="5029200" cy="3467626"/>
          </a:xfrm>
          <a:prstGeom prst="rect">
            <a:avLst/>
          </a:prstGeom>
          <a:solidFill>
            <a:schemeClr val="accent2">
              <a:lumMod val="20000"/>
              <a:lumOff val="80000"/>
              <a:alpha val="88000"/>
            </a:schemeClr>
          </a:solidFill>
        </p:spPr>
        <p:txBody>
          <a:bodyPr vert="horz" lIns="91440" tIns="91440" rIns="182880" bIns="91440" rtlCol="0" anchor="ctr" anchorCtr="0">
            <a:noAutofit/>
          </a:bodyPr>
          <a:lst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800" noProof="1">
                <a:solidFill>
                  <a:schemeClr val="tx1"/>
                </a:solidFill>
              </a:rPr>
              <a:t>Deep learning models achieve higher accuracy in detecting fake news compared to traditional models.</a:t>
            </a:r>
          </a:p>
          <a:p>
            <a:pPr algn="just"/>
            <a:r>
              <a:rPr lang="en-US" sz="1800" noProof="1">
                <a:solidFill>
                  <a:schemeClr val="tx1"/>
                </a:solidFill>
              </a:rPr>
              <a:t>Adding semantic analysis to text processing increases the correct detection rate of fake news.</a:t>
            </a:r>
          </a:p>
          <a:p>
            <a:pPr algn="just"/>
            <a:r>
              <a:rPr lang="en-US" sz="1800" noProof="1">
                <a:solidFill>
                  <a:schemeClr val="tx1"/>
                </a:solidFill>
              </a:rPr>
              <a:t>Using multilingual datasets improves the system’s ability to detect fake news across various platforms.</a:t>
            </a:r>
          </a:p>
        </p:txBody>
      </p:sp>
      <p:sp>
        <p:nvSpPr>
          <p:cNvPr id="7" name="TextBox 6">
            <a:extLst>
              <a:ext uri="{FF2B5EF4-FFF2-40B4-BE49-F238E27FC236}">
                <a16:creationId xmlns:a16="http://schemas.microsoft.com/office/drawing/2014/main" id="{6C0FDE99-882A-D459-6736-3A85A4190D39}"/>
              </a:ext>
            </a:extLst>
          </p:cNvPr>
          <p:cNvSpPr txBox="1"/>
          <p:nvPr/>
        </p:nvSpPr>
        <p:spPr>
          <a:xfrm>
            <a:off x="520700" y="2259042"/>
            <a:ext cx="2743200"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a:spAutoFit/>
            <a:scene3d>
              <a:camera prst="orthographicFront"/>
              <a:lightRig rig="harsh" dir="t"/>
            </a:scene3d>
            <a:sp3d extrusionH="57150" prstMaterial="matte">
              <a:bevelT w="63500" h="12700" prst="angle"/>
              <a:contourClr>
                <a:schemeClr val="bg1">
                  <a:lumMod val="65000"/>
                </a:schemeClr>
              </a:contourClr>
            </a:sp3d>
          </a:bodyPr>
          <a:lstStyle/>
          <a:p>
            <a:pPr marL="0" indent="0" algn="just">
              <a:buNone/>
            </a:pPr>
            <a:r>
              <a:rPr lang="en-US" sz="1800" b="1" noProof="1">
                <a:ln/>
                <a:solidFill>
                  <a:schemeClr val="accent3"/>
                </a:solidFill>
              </a:rPr>
              <a:t>Research Questions</a:t>
            </a:r>
          </a:p>
        </p:txBody>
      </p:sp>
      <p:sp>
        <p:nvSpPr>
          <p:cNvPr id="9" name="TextBox 8">
            <a:extLst>
              <a:ext uri="{FF2B5EF4-FFF2-40B4-BE49-F238E27FC236}">
                <a16:creationId xmlns:a16="http://schemas.microsoft.com/office/drawing/2014/main" id="{45D2462F-2BD7-0820-1C24-BC73125CED2E}"/>
              </a:ext>
            </a:extLst>
          </p:cNvPr>
          <p:cNvSpPr txBox="1"/>
          <p:nvPr/>
        </p:nvSpPr>
        <p:spPr>
          <a:xfrm>
            <a:off x="6748780" y="2259042"/>
            <a:ext cx="2743200"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a:spAutoFit/>
            <a:scene3d>
              <a:camera prst="orthographicFront"/>
              <a:lightRig rig="harsh" dir="t"/>
            </a:scene3d>
            <a:sp3d extrusionH="57150" prstMaterial="matte">
              <a:bevelT w="63500" h="12700" prst="angle"/>
              <a:contourClr>
                <a:schemeClr val="bg1">
                  <a:lumMod val="65000"/>
                </a:schemeClr>
              </a:contourClr>
            </a:sp3d>
          </a:bodyPr>
          <a:lstStyle/>
          <a:p>
            <a:pPr marL="0" indent="0" algn="just">
              <a:buNone/>
            </a:pPr>
            <a:r>
              <a:rPr lang="en-US" sz="1800" b="1" noProof="1">
                <a:ln/>
                <a:solidFill>
                  <a:schemeClr val="accent3"/>
                </a:solidFill>
              </a:rPr>
              <a:t>Hypotheses</a:t>
            </a:r>
          </a:p>
        </p:txBody>
      </p:sp>
      <p:cxnSp>
        <p:nvCxnSpPr>
          <p:cNvPr id="13" name="Straight Connector 12">
            <a:extLst>
              <a:ext uri="{FF2B5EF4-FFF2-40B4-BE49-F238E27FC236}">
                <a16:creationId xmlns:a16="http://schemas.microsoft.com/office/drawing/2014/main" id="{8EA08DB7-90B4-A411-9137-752246695EFF}"/>
              </a:ext>
            </a:extLst>
          </p:cNvPr>
          <p:cNvCxnSpPr/>
          <p:nvPr/>
        </p:nvCxnSpPr>
        <p:spPr>
          <a:xfrm>
            <a:off x="6106160" y="2628374"/>
            <a:ext cx="0" cy="3650506"/>
          </a:xfrm>
          <a:prstGeom prst="line">
            <a:avLst/>
          </a:prstGeom>
          <a:ln>
            <a:solidFill>
              <a:srgbClr val="CD774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164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11982C-52A3-AB6B-DD78-3B247214F5E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C3F29C4-7860-99BF-5844-D964164793EB}"/>
              </a:ext>
            </a:extLst>
          </p:cNvPr>
          <p:cNvSpPr>
            <a:spLocks noGrp="1"/>
          </p:cNvSpPr>
          <p:nvPr>
            <p:ph type="title"/>
          </p:nvPr>
        </p:nvSpPr>
        <p:spPr>
          <a:xfrm>
            <a:off x="838200" y="365125"/>
            <a:ext cx="10515600" cy="1088118"/>
          </a:xfrm>
        </p:spPr>
        <p:txBody>
          <a:bodyPr/>
          <a:lstStyle/>
          <a:p>
            <a:r>
              <a:rPr lang="en-US" dirty="0"/>
              <a:t>Methodology</a:t>
            </a:r>
          </a:p>
        </p:txBody>
      </p:sp>
      <p:sp>
        <p:nvSpPr>
          <p:cNvPr id="6" name="Slide Number Placeholder 5">
            <a:extLst>
              <a:ext uri="{FF2B5EF4-FFF2-40B4-BE49-F238E27FC236}">
                <a16:creationId xmlns:a16="http://schemas.microsoft.com/office/drawing/2014/main" id="{A739EF64-7D05-DCB2-3274-A1660EC47CD1}"/>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6</a:t>
            </a:fld>
            <a:endParaRPr lang="en-US" noProof="0"/>
          </a:p>
        </p:txBody>
      </p:sp>
      <p:sp>
        <p:nvSpPr>
          <p:cNvPr id="8" name="Title 1">
            <a:extLst>
              <a:ext uri="{FF2B5EF4-FFF2-40B4-BE49-F238E27FC236}">
                <a16:creationId xmlns:a16="http://schemas.microsoft.com/office/drawing/2014/main" id="{172BDBFB-7ED3-1825-A356-E596B124CA85}"/>
              </a:ext>
            </a:extLst>
          </p:cNvPr>
          <p:cNvSpPr txBox="1">
            <a:spLocks/>
          </p:cNvSpPr>
          <p:nvPr/>
        </p:nvSpPr>
        <p:spPr>
          <a:xfrm>
            <a:off x="215900" y="1357376"/>
            <a:ext cx="7891272" cy="612648"/>
          </a:xfrm>
          <a:prstGeom prst="rect">
            <a:avLst/>
          </a:prstGeom>
          <a:noFill/>
          <a:ln>
            <a:noFill/>
          </a:ln>
        </p:spPr>
        <p:style>
          <a:lnRef idx="2">
            <a:schemeClr val="dk1"/>
          </a:lnRef>
          <a:fillRef idx="1">
            <a:schemeClr val="lt1"/>
          </a:fillRef>
          <a:effectRef idx="0">
            <a:schemeClr val="dk1"/>
          </a:effectRef>
          <a:fontRef idx="minor">
            <a:schemeClr val="dk1"/>
          </a:fontRef>
        </p:style>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dirty="0">
                <a:solidFill>
                  <a:schemeClr val="bg1"/>
                </a:solidFill>
              </a:rPr>
              <a:t>Data collection methods</a:t>
            </a:r>
          </a:p>
        </p:txBody>
      </p:sp>
      <p:sp>
        <p:nvSpPr>
          <p:cNvPr id="11" name="Date Placeholder 1">
            <a:extLst>
              <a:ext uri="{FF2B5EF4-FFF2-40B4-BE49-F238E27FC236}">
                <a16:creationId xmlns:a16="http://schemas.microsoft.com/office/drawing/2014/main" id="{D1ABBFD2-EF83-6A4A-4D7D-961A329699D4}"/>
              </a:ext>
            </a:extLst>
          </p:cNvPr>
          <p:cNvSpPr>
            <a:spLocks noGrp="1"/>
          </p:cNvSpPr>
          <p:nvPr>
            <p:ph type="dt" sz="half" idx="10"/>
          </p:nvPr>
        </p:nvSpPr>
        <p:spPr>
          <a:xfrm>
            <a:off x="101600" y="6356350"/>
            <a:ext cx="1371600" cy="365125"/>
          </a:xfrm>
        </p:spPr>
        <p:txBody>
          <a:bodyPr/>
          <a:lstStyle/>
          <a:p>
            <a:pPr lvl="0"/>
            <a:r>
              <a:rPr lang="en-US" noProof="0" dirty="0"/>
              <a:t>2025</a:t>
            </a:r>
          </a:p>
        </p:txBody>
      </p:sp>
      <p:sp>
        <p:nvSpPr>
          <p:cNvPr id="12" name="Footer Placeholder 2">
            <a:extLst>
              <a:ext uri="{FF2B5EF4-FFF2-40B4-BE49-F238E27FC236}">
                <a16:creationId xmlns:a16="http://schemas.microsoft.com/office/drawing/2014/main" id="{56E6D197-E1E7-4AF2-D299-0E9607AB146C}"/>
              </a:ext>
            </a:extLst>
          </p:cNvPr>
          <p:cNvSpPr>
            <a:spLocks noGrp="1"/>
          </p:cNvSpPr>
          <p:nvPr>
            <p:ph type="ftr" sz="quarter" idx="11"/>
          </p:nvPr>
        </p:nvSpPr>
        <p:spPr>
          <a:xfrm>
            <a:off x="800099" y="6356350"/>
            <a:ext cx="1870075" cy="365125"/>
          </a:xfrm>
        </p:spPr>
        <p:txBody>
          <a:bodyPr/>
          <a:lstStyle/>
          <a:p>
            <a:pPr lvl="0"/>
            <a:r>
              <a:rPr lang="en-US" noProof="0" dirty="0"/>
              <a:t>Master Thesis : </a:t>
            </a:r>
            <a:r>
              <a:rPr lang="en-US" noProof="0" dirty="0" err="1"/>
              <a:t>TruthLens</a:t>
            </a:r>
            <a:endParaRPr lang="en-US" noProof="0" dirty="0"/>
          </a:p>
        </p:txBody>
      </p:sp>
      <p:sp>
        <p:nvSpPr>
          <p:cNvPr id="14" name="Content Placeholder 4">
            <a:extLst>
              <a:ext uri="{FF2B5EF4-FFF2-40B4-BE49-F238E27FC236}">
                <a16:creationId xmlns:a16="http://schemas.microsoft.com/office/drawing/2014/main" id="{5B1052D3-ED84-00C7-2792-30FE46DD97B5}"/>
              </a:ext>
            </a:extLst>
          </p:cNvPr>
          <p:cNvSpPr>
            <a:spLocks noGrp="1"/>
          </p:cNvSpPr>
          <p:nvPr>
            <p:ph idx="1"/>
          </p:nvPr>
        </p:nvSpPr>
        <p:spPr>
          <a:xfrm>
            <a:off x="215900" y="2064494"/>
            <a:ext cx="7315200" cy="1984266"/>
          </a:xfrm>
          <a:solidFill>
            <a:schemeClr val="bg2">
              <a:alpha val="24000"/>
            </a:schemeClr>
          </a:solidFill>
        </p:spPr>
        <p:txBody>
          <a:bodyPr anchor="ctr" anchorCtr="0">
            <a:noAutofit/>
          </a:bodyPr>
          <a:lstStyle/>
          <a:p>
            <a:pPr marL="0" indent="0" algn="just">
              <a:buNone/>
            </a:pPr>
            <a:r>
              <a:rPr lang="en-US" sz="1800" noProof="1"/>
              <a:t>The dataset for this research was obtained from Kaggle, a popular platform for sharing datasets and machine learning resources. Kaggle provides publicly available, curated datasets that are widely used for research and model development. The selected dataset contains labeled news articles categorized as real or fake, which is essential for training and evaluating fake news detection models.</a:t>
            </a:r>
          </a:p>
        </p:txBody>
      </p:sp>
      <p:sp>
        <p:nvSpPr>
          <p:cNvPr id="15" name="Title 1">
            <a:extLst>
              <a:ext uri="{FF2B5EF4-FFF2-40B4-BE49-F238E27FC236}">
                <a16:creationId xmlns:a16="http://schemas.microsoft.com/office/drawing/2014/main" id="{7C9420E0-681D-194D-6578-0D2BA79DC759}"/>
              </a:ext>
            </a:extLst>
          </p:cNvPr>
          <p:cNvSpPr txBox="1">
            <a:spLocks/>
          </p:cNvSpPr>
          <p:nvPr/>
        </p:nvSpPr>
        <p:spPr>
          <a:xfrm>
            <a:off x="215900" y="4386707"/>
            <a:ext cx="4940300" cy="612648"/>
          </a:xfrm>
          <a:prstGeom prst="rect">
            <a:avLst/>
          </a:prstGeom>
          <a:noFill/>
          <a:ln>
            <a:noFill/>
          </a:ln>
        </p:spPr>
        <p:style>
          <a:lnRef idx="2">
            <a:schemeClr val="dk1"/>
          </a:lnRef>
          <a:fillRef idx="1">
            <a:schemeClr val="lt1"/>
          </a:fillRef>
          <a:effectRef idx="0">
            <a:schemeClr val="dk1"/>
          </a:effectRef>
          <a:fontRef idx="minor">
            <a:schemeClr val="dk1"/>
          </a:fontRef>
        </p:style>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dirty="0">
                <a:solidFill>
                  <a:schemeClr val="bg1"/>
                </a:solidFill>
              </a:rPr>
              <a:t>Tools and models used</a:t>
            </a:r>
          </a:p>
        </p:txBody>
      </p:sp>
      <p:cxnSp>
        <p:nvCxnSpPr>
          <p:cNvPr id="17" name="Straight Connector 16">
            <a:extLst>
              <a:ext uri="{FF2B5EF4-FFF2-40B4-BE49-F238E27FC236}">
                <a16:creationId xmlns:a16="http://schemas.microsoft.com/office/drawing/2014/main" id="{E44F1A98-DF8A-8662-D4E1-DB44EB9F8159}"/>
              </a:ext>
            </a:extLst>
          </p:cNvPr>
          <p:cNvCxnSpPr/>
          <p:nvPr/>
        </p:nvCxnSpPr>
        <p:spPr>
          <a:xfrm>
            <a:off x="215900" y="4216400"/>
            <a:ext cx="11704320" cy="0"/>
          </a:xfrm>
          <a:prstGeom prst="line">
            <a:avLst/>
          </a:prstGeom>
          <a:ln>
            <a:solidFill>
              <a:srgbClr val="CD774F"/>
            </a:solidFill>
          </a:ln>
        </p:spPr>
        <p:style>
          <a:lnRef idx="1">
            <a:schemeClr val="accent1"/>
          </a:lnRef>
          <a:fillRef idx="0">
            <a:schemeClr val="accent1"/>
          </a:fillRef>
          <a:effectRef idx="0">
            <a:schemeClr val="accent1"/>
          </a:effectRef>
          <a:fontRef idx="minor">
            <a:schemeClr val="tx1"/>
          </a:fontRef>
        </p:style>
      </p:cxnSp>
      <p:sp>
        <p:nvSpPr>
          <p:cNvPr id="18" name="Content Placeholder 4">
            <a:extLst>
              <a:ext uri="{FF2B5EF4-FFF2-40B4-BE49-F238E27FC236}">
                <a16:creationId xmlns:a16="http://schemas.microsoft.com/office/drawing/2014/main" id="{FCCDC9EB-EF5D-68E6-36EC-C9A9871124E9}"/>
              </a:ext>
            </a:extLst>
          </p:cNvPr>
          <p:cNvSpPr txBox="1">
            <a:spLocks/>
          </p:cNvSpPr>
          <p:nvPr/>
        </p:nvSpPr>
        <p:spPr>
          <a:xfrm>
            <a:off x="215900" y="5270500"/>
            <a:ext cx="7315200" cy="1013459"/>
          </a:xfrm>
          <a:prstGeom prst="rect">
            <a:avLst/>
          </a:prstGeom>
          <a:solidFill>
            <a:schemeClr val="bg2">
              <a:alpha val="24000"/>
            </a:schemeClr>
          </a:solidFill>
        </p:spPr>
        <p:txBody>
          <a:bodyPr vert="horz" lIns="91440" tIns="45720" rIns="91440" bIns="45720" rtlCol="0" anchor="ctr" anchorCtr="0">
            <a:noAutofit/>
          </a:bodyPr>
          <a:lst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800" noProof="1"/>
              <a:t>Text representation: TF-IDF</a:t>
            </a:r>
          </a:p>
          <a:p>
            <a:pPr algn="just"/>
            <a:r>
              <a:rPr lang="en-US" sz="1800" noProof="1"/>
              <a:t>Classification models: Logistic Regression</a:t>
            </a:r>
          </a:p>
        </p:txBody>
      </p:sp>
    </p:spTree>
    <p:extLst>
      <p:ext uri="{BB962C8B-B14F-4D97-AF65-F5344CB8AC3E}">
        <p14:creationId xmlns:p14="http://schemas.microsoft.com/office/powerpoint/2010/main" val="28922281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E7266-444B-41C6-7288-20E88878F80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4A7BB06C-2287-48CD-81E4-7730C679198E}"/>
              </a:ext>
            </a:extLst>
          </p:cNvPr>
          <p:cNvSpPr>
            <a:spLocks noGrp="1"/>
          </p:cNvSpPr>
          <p:nvPr>
            <p:ph type="title"/>
          </p:nvPr>
        </p:nvSpPr>
        <p:spPr>
          <a:xfrm>
            <a:off x="838200" y="365125"/>
            <a:ext cx="10515600" cy="1088118"/>
          </a:xfrm>
        </p:spPr>
        <p:txBody>
          <a:bodyPr anchor="ctr">
            <a:normAutofit/>
          </a:bodyPr>
          <a:lstStyle/>
          <a:p>
            <a:r>
              <a:rPr lang="en-US" dirty="0"/>
              <a:t>Demo</a:t>
            </a:r>
          </a:p>
        </p:txBody>
      </p:sp>
      <p:pic>
        <p:nvPicPr>
          <p:cNvPr id="1026" name="Picture 2" descr="Jupyter Notebook: A Complete Beginner's Guide | by Nusrat Jahan |  Generative AI">
            <a:extLst>
              <a:ext uri="{FF2B5EF4-FFF2-40B4-BE49-F238E27FC236}">
                <a16:creationId xmlns:a16="http://schemas.microsoft.com/office/drawing/2014/main" id="{40493049-7EBD-8A58-F88E-74FA6A3B65B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08001" y="1886793"/>
            <a:ext cx="5016500" cy="2633663"/>
          </a:xfrm>
          <a:prstGeom prst="rect">
            <a:avLst/>
          </a:prstGeom>
          <a:solidFill>
            <a:srgbClr val="FFFFFF"/>
          </a:solidFill>
          <a:effectLst>
            <a:softEdge rad="31750"/>
          </a:effectLst>
          <a:extLst>
            <a:ext uri="{909E8E84-426E-40DD-AFC4-6F175D3DCCD1}">
              <a14:hiddenFill xmlns:a14="http://schemas.microsoft.com/office/drawing/2010/main">
                <a:solidFill>
                  <a:srgbClr val="FFFFFF"/>
                </a:solidFill>
              </a14:hiddenFill>
            </a:ext>
          </a:extLst>
        </p:spPr>
      </p:pic>
      <p:sp>
        <p:nvSpPr>
          <p:cNvPr id="6" name="Slide Number Placeholder 5">
            <a:extLst>
              <a:ext uri="{FF2B5EF4-FFF2-40B4-BE49-F238E27FC236}">
                <a16:creationId xmlns:a16="http://schemas.microsoft.com/office/drawing/2014/main" id="{984EC2C6-C569-FE3F-E577-079FB0AECFFD}"/>
              </a:ext>
            </a:extLst>
          </p:cNvPr>
          <p:cNvSpPr>
            <a:spLocks noGrp="1"/>
          </p:cNvSpPr>
          <p:nvPr>
            <p:ph type="sldNum" sz="quarter" idx="12"/>
          </p:nvPr>
        </p:nvSpPr>
        <p:spPr>
          <a:xfrm>
            <a:off x="8610600" y="6356350"/>
            <a:ext cx="2743200" cy="365125"/>
          </a:xfrm>
        </p:spPr>
        <p:txBody>
          <a:bodyPr anchor="ctr">
            <a:normAutofit/>
          </a:bodyPr>
          <a:lstStyle/>
          <a:p>
            <a:pPr lvl="0">
              <a:spcAft>
                <a:spcPts val="600"/>
              </a:spcAft>
            </a:pPr>
            <a:fld id="{672B7600-67E3-4D97-B453-880E2742B982}" type="slidenum">
              <a:rPr lang="en-US" noProof="0" smtClean="0"/>
              <a:pPr lvl="0">
                <a:spcAft>
                  <a:spcPts val="600"/>
                </a:spcAft>
              </a:pPr>
              <a:t>7</a:t>
            </a:fld>
            <a:endParaRPr lang="en-US" noProof="0"/>
          </a:p>
        </p:txBody>
      </p:sp>
      <p:sp>
        <p:nvSpPr>
          <p:cNvPr id="5" name="Date Placeholder 1">
            <a:extLst>
              <a:ext uri="{FF2B5EF4-FFF2-40B4-BE49-F238E27FC236}">
                <a16:creationId xmlns:a16="http://schemas.microsoft.com/office/drawing/2014/main" id="{B117BF8D-D3BD-19AD-F388-1C2FCC733E87}"/>
              </a:ext>
            </a:extLst>
          </p:cNvPr>
          <p:cNvSpPr>
            <a:spLocks noGrp="1"/>
          </p:cNvSpPr>
          <p:nvPr>
            <p:ph type="dt" sz="half" idx="10"/>
          </p:nvPr>
        </p:nvSpPr>
        <p:spPr>
          <a:xfrm>
            <a:off x="101600" y="6356350"/>
            <a:ext cx="1371600" cy="365125"/>
          </a:xfrm>
        </p:spPr>
        <p:txBody>
          <a:bodyPr/>
          <a:lstStyle/>
          <a:p>
            <a:pPr lvl="0"/>
            <a:r>
              <a:rPr lang="en-US" noProof="0" dirty="0"/>
              <a:t>2025</a:t>
            </a:r>
          </a:p>
        </p:txBody>
      </p:sp>
      <p:sp>
        <p:nvSpPr>
          <p:cNvPr id="7" name="Footer Placeholder 2">
            <a:extLst>
              <a:ext uri="{FF2B5EF4-FFF2-40B4-BE49-F238E27FC236}">
                <a16:creationId xmlns:a16="http://schemas.microsoft.com/office/drawing/2014/main" id="{ED525232-96CF-4D17-48D8-B2C9BFFEDDFB}"/>
              </a:ext>
            </a:extLst>
          </p:cNvPr>
          <p:cNvSpPr>
            <a:spLocks noGrp="1"/>
          </p:cNvSpPr>
          <p:nvPr>
            <p:ph type="ftr" sz="quarter" idx="11"/>
          </p:nvPr>
        </p:nvSpPr>
        <p:spPr>
          <a:xfrm>
            <a:off x="800099" y="6356350"/>
            <a:ext cx="1870075" cy="365125"/>
          </a:xfrm>
        </p:spPr>
        <p:txBody>
          <a:bodyPr/>
          <a:lstStyle/>
          <a:p>
            <a:pPr lvl="0"/>
            <a:r>
              <a:rPr lang="en-US" noProof="0" dirty="0"/>
              <a:t>Master Thesis : </a:t>
            </a:r>
            <a:r>
              <a:rPr lang="en-US" noProof="0" dirty="0" err="1"/>
              <a:t>TruthLens</a:t>
            </a:r>
            <a:endParaRPr lang="en-US" noProof="0" dirty="0"/>
          </a:p>
        </p:txBody>
      </p:sp>
    </p:spTree>
    <p:extLst>
      <p:ext uri="{BB962C8B-B14F-4D97-AF65-F5344CB8AC3E}">
        <p14:creationId xmlns:p14="http://schemas.microsoft.com/office/powerpoint/2010/main" val="29745514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F55FD-577F-ABE9-24BE-E3471655111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855AE56-8D88-BD11-35EA-B706F0336CDA}"/>
              </a:ext>
            </a:extLst>
          </p:cNvPr>
          <p:cNvSpPr>
            <a:spLocks noGrp="1"/>
          </p:cNvSpPr>
          <p:nvPr>
            <p:ph type="title"/>
          </p:nvPr>
        </p:nvSpPr>
        <p:spPr>
          <a:xfrm>
            <a:off x="838200" y="365125"/>
            <a:ext cx="10515600" cy="1088118"/>
          </a:xfrm>
        </p:spPr>
        <p:txBody>
          <a:bodyPr/>
          <a:lstStyle/>
          <a:p>
            <a:r>
              <a:rPr lang="en-US" dirty="0"/>
              <a:t>Conclusion</a:t>
            </a:r>
          </a:p>
        </p:txBody>
      </p:sp>
      <p:sp>
        <p:nvSpPr>
          <p:cNvPr id="6" name="Slide Number Placeholder 5">
            <a:extLst>
              <a:ext uri="{FF2B5EF4-FFF2-40B4-BE49-F238E27FC236}">
                <a16:creationId xmlns:a16="http://schemas.microsoft.com/office/drawing/2014/main" id="{1A182B01-7263-FB56-7D59-085CCC15BAAC}"/>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8</a:t>
            </a:fld>
            <a:endParaRPr lang="en-US" noProof="0"/>
          </a:p>
        </p:txBody>
      </p:sp>
      <p:sp>
        <p:nvSpPr>
          <p:cNvPr id="8" name="Title 1">
            <a:extLst>
              <a:ext uri="{FF2B5EF4-FFF2-40B4-BE49-F238E27FC236}">
                <a16:creationId xmlns:a16="http://schemas.microsoft.com/office/drawing/2014/main" id="{0A44F81D-A164-F2A0-AD2A-AAF868F8C44D}"/>
              </a:ext>
            </a:extLst>
          </p:cNvPr>
          <p:cNvSpPr txBox="1">
            <a:spLocks/>
          </p:cNvSpPr>
          <p:nvPr/>
        </p:nvSpPr>
        <p:spPr>
          <a:xfrm>
            <a:off x="215900" y="1357376"/>
            <a:ext cx="7891272" cy="612648"/>
          </a:xfrm>
          <a:prstGeom prst="rect">
            <a:avLst/>
          </a:prstGeom>
          <a:noFill/>
          <a:ln>
            <a:noFill/>
          </a:ln>
        </p:spPr>
        <p:style>
          <a:lnRef idx="2">
            <a:schemeClr val="dk1"/>
          </a:lnRef>
          <a:fillRef idx="1">
            <a:schemeClr val="lt1"/>
          </a:fillRef>
          <a:effectRef idx="0">
            <a:schemeClr val="dk1"/>
          </a:effectRef>
          <a:fontRef idx="minor">
            <a:schemeClr val="dk1"/>
          </a:fontRef>
        </p:style>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dirty="0">
                <a:solidFill>
                  <a:schemeClr val="bg1"/>
                </a:solidFill>
              </a:rPr>
              <a:t>Summary of findings</a:t>
            </a:r>
          </a:p>
        </p:txBody>
      </p:sp>
      <p:sp>
        <p:nvSpPr>
          <p:cNvPr id="11" name="Date Placeholder 1">
            <a:extLst>
              <a:ext uri="{FF2B5EF4-FFF2-40B4-BE49-F238E27FC236}">
                <a16:creationId xmlns:a16="http://schemas.microsoft.com/office/drawing/2014/main" id="{9AE2938C-0272-C4CA-A514-E88817D77FFB}"/>
              </a:ext>
            </a:extLst>
          </p:cNvPr>
          <p:cNvSpPr>
            <a:spLocks noGrp="1"/>
          </p:cNvSpPr>
          <p:nvPr>
            <p:ph type="dt" sz="half" idx="10"/>
          </p:nvPr>
        </p:nvSpPr>
        <p:spPr>
          <a:xfrm>
            <a:off x="101600" y="6356350"/>
            <a:ext cx="1371600" cy="365125"/>
          </a:xfrm>
        </p:spPr>
        <p:txBody>
          <a:bodyPr/>
          <a:lstStyle/>
          <a:p>
            <a:pPr lvl="0"/>
            <a:r>
              <a:rPr lang="en-US" noProof="0" dirty="0"/>
              <a:t>2025</a:t>
            </a:r>
          </a:p>
        </p:txBody>
      </p:sp>
      <p:sp>
        <p:nvSpPr>
          <p:cNvPr id="12" name="Footer Placeholder 2">
            <a:extLst>
              <a:ext uri="{FF2B5EF4-FFF2-40B4-BE49-F238E27FC236}">
                <a16:creationId xmlns:a16="http://schemas.microsoft.com/office/drawing/2014/main" id="{00348045-23C5-7529-4088-E6AA930B30CA}"/>
              </a:ext>
            </a:extLst>
          </p:cNvPr>
          <p:cNvSpPr>
            <a:spLocks noGrp="1"/>
          </p:cNvSpPr>
          <p:nvPr>
            <p:ph type="ftr" sz="quarter" idx="11"/>
          </p:nvPr>
        </p:nvSpPr>
        <p:spPr>
          <a:xfrm>
            <a:off x="800099" y="6356350"/>
            <a:ext cx="1870075" cy="365125"/>
          </a:xfrm>
        </p:spPr>
        <p:txBody>
          <a:bodyPr/>
          <a:lstStyle/>
          <a:p>
            <a:pPr lvl="0"/>
            <a:r>
              <a:rPr lang="en-US" noProof="0" dirty="0"/>
              <a:t>Master Thesis : </a:t>
            </a:r>
            <a:r>
              <a:rPr lang="en-US" noProof="0" dirty="0" err="1"/>
              <a:t>TruthLens</a:t>
            </a:r>
            <a:endParaRPr lang="en-US" noProof="0" dirty="0"/>
          </a:p>
        </p:txBody>
      </p:sp>
      <p:sp>
        <p:nvSpPr>
          <p:cNvPr id="14" name="Content Placeholder 4">
            <a:extLst>
              <a:ext uri="{FF2B5EF4-FFF2-40B4-BE49-F238E27FC236}">
                <a16:creationId xmlns:a16="http://schemas.microsoft.com/office/drawing/2014/main" id="{B6A9A11E-98A3-F3B7-E47C-CC9ECE770E2E}"/>
              </a:ext>
            </a:extLst>
          </p:cNvPr>
          <p:cNvSpPr>
            <a:spLocks noGrp="1"/>
          </p:cNvSpPr>
          <p:nvPr>
            <p:ph idx="1"/>
          </p:nvPr>
        </p:nvSpPr>
        <p:spPr>
          <a:xfrm>
            <a:off x="215900" y="2064494"/>
            <a:ext cx="7315200" cy="1984266"/>
          </a:xfrm>
          <a:solidFill>
            <a:schemeClr val="bg2">
              <a:alpha val="24000"/>
            </a:schemeClr>
          </a:solidFill>
        </p:spPr>
        <p:txBody>
          <a:bodyPr anchor="ctr" anchorCtr="0">
            <a:noAutofit/>
          </a:bodyPr>
          <a:lstStyle/>
          <a:p>
            <a:pPr marL="0" indent="0" algn="just">
              <a:buNone/>
            </a:pPr>
            <a:r>
              <a:rPr lang="en-US" sz="1800" noProof="1"/>
              <a:t>Logistic regression performed well as a basic model, even without the use of complex deep learning models, demonstrating that simple and interpretable methods can be reliable in detecting fake news. Preprocessing and feature extraction steps, particularly the TF-IDF technique, were crucial in improving the model's performance.</a:t>
            </a:r>
          </a:p>
        </p:txBody>
      </p:sp>
    </p:spTree>
    <p:extLst>
      <p:ext uri="{BB962C8B-B14F-4D97-AF65-F5344CB8AC3E}">
        <p14:creationId xmlns:p14="http://schemas.microsoft.com/office/powerpoint/2010/main" val="1540319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33C50-AEDD-B82E-C087-5B890523580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49DF3CF1-92BB-C9C4-A2BF-7159B38058C1}"/>
              </a:ext>
            </a:extLst>
          </p:cNvPr>
          <p:cNvSpPr>
            <a:spLocks noGrp="1"/>
          </p:cNvSpPr>
          <p:nvPr>
            <p:ph type="title"/>
          </p:nvPr>
        </p:nvSpPr>
        <p:spPr>
          <a:xfrm>
            <a:off x="838200" y="365125"/>
            <a:ext cx="10515600" cy="1088118"/>
          </a:xfrm>
        </p:spPr>
        <p:txBody>
          <a:bodyPr/>
          <a:lstStyle/>
          <a:p>
            <a:r>
              <a:rPr lang="en-US" dirty="0"/>
              <a:t>Conclusion</a:t>
            </a:r>
          </a:p>
        </p:txBody>
      </p:sp>
      <p:sp>
        <p:nvSpPr>
          <p:cNvPr id="6" name="Slide Number Placeholder 5">
            <a:extLst>
              <a:ext uri="{FF2B5EF4-FFF2-40B4-BE49-F238E27FC236}">
                <a16:creationId xmlns:a16="http://schemas.microsoft.com/office/drawing/2014/main" id="{BE14648C-1951-893A-370D-DC0DBC0EBE18}"/>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9</a:t>
            </a:fld>
            <a:endParaRPr lang="en-US" noProof="0"/>
          </a:p>
        </p:txBody>
      </p:sp>
      <p:sp>
        <p:nvSpPr>
          <p:cNvPr id="8" name="Title 1">
            <a:extLst>
              <a:ext uri="{FF2B5EF4-FFF2-40B4-BE49-F238E27FC236}">
                <a16:creationId xmlns:a16="http://schemas.microsoft.com/office/drawing/2014/main" id="{C7CBA749-8973-6D01-7C35-5CC0D95EAE3D}"/>
              </a:ext>
            </a:extLst>
          </p:cNvPr>
          <p:cNvSpPr txBox="1">
            <a:spLocks/>
          </p:cNvSpPr>
          <p:nvPr/>
        </p:nvSpPr>
        <p:spPr>
          <a:xfrm>
            <a:off x="215900" y="1357376"/>
            <a:ext cx="7891272" cy="612648"/>
          </a:xfrm>
          <a:prstGeom prst="rect">
            <a:avLst/>
          </a:prstGeom>
          <a:noFill/>
          <a:ln>
            <a:noFill/>
          </a:ln>
        </p:spPr>
        <p:style>
          <a:lnRef idx="2">
            <a:schemeClr val="dk1"/>
          </a:lnRef>
          <a:fillRef idx="1">
            <a:schemeClr val="lt1"/>
          </a:fillRef>
          <a:effectRef idx="0">
            <a:schemeClr val="dk1"/>
          </a:effectRef>
          <a:fontRef idx="minor">
            <a:schemeClr val="dk1"/>
          </a:fontRef>
        </p:style>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dirty="0">
                <a:solidFill>
                  <a:schemeClr val="bg1"/>
                </a:solidFill>
              </a:rPr>
              <a:t>Limitations and future work</a:t>
            </a:r>
          </a:p>
        </p:txBody>
      </p:sp>
      <p:sp>
        <p:nvSpPr>
          <p:cNvPr id="11" name="Date Placeholder 1">
            <a:extLst>
              <a:ext uri="{FF2B5EF4-FFF2-40B4-BE49-F238E27FC236}">
                <a16:creationId xmlns:a16="http://schemas.microsoft.com/office/drawing/2014/main" id="{0A2076C9-2EB7-6324-2B61-757F9F70681D}"/>
              </a:ext>
            </a:extLst>
          </p:cNvPr>
          <p:cNvSpPr>
            <a:spLocks noGrp="1"/>
          </p:cNvSpPr>
          <p:nvPr>
            <p:ph type="dt" sz="half" idx="10"/>
          </p:nvPr>
        </p:nvSpPr>
        <p:spPr>
          <a:xfrm>
            <a:off x="101600" y="6356350"/>
            <a:ext cx="1371600" cy="365125"/>
          </a:xfrm>
        </p:spPr>
        <p:txBody>
          <a:bodyPr/>
          <a:lstStyle/>
          <a:p>
            <a:pPr lvl="0"/>
            <a:r>
              <a:rPr lang="en-US" noProof="0" dirty="0"/>
              <a:t>2025</a:t>
            </a:r>
          </a:p>
        </p:txBody>
      </p:sp>
      <p:sp>
        <p:nvSpPr>
          <p:cNvPr id="12" name="Footer Placeholder 2">
            <a:extLst>
              <a:ext uri="{FF2B5EF4-FFF2-40B4-BE49-F238E27FC236}">
                <a16:creationId xmlns:a16="http://schemas.microsoft.com/office/drawing/2014/main" id="{59031CFD-ACC5-5625-5E8A-4A8ED1BC5BBD}"/>
              </a:ext>
            </a:extLst>
          </p:cNvPr>
          <p:cNvSpPr>
            <a:spLocks noGrp="1"/>
          </p:cNvSpPr>
          <p:nvPr>
            <p:ph type="ftr" sz="quarter" idx="11"/>
          </p:nvPr>
        </p:nvSpPr>
        <p:spPr>
          <a:xfrm>
            <a:off x="800099" y="6356350"/>
            <a:ext cx="1870075" cy="365125"/>
          </a:xfrm>
        </p:spPr>
        <p:txBody>
          <a:bodyPr/>
          <a:lstStyle/>
          <a:p>
            <a:pPr lvl="0"/>
            <a:r>
              <a:rPr lang="en-US" noProof="0" dirty="0"/>
              <a:t>Master Thesis : </a:t>
            </a:r>
            <a:r>
              <a:rPr lang="en-US" noProof="0" dirty="0" err="1"/>
              <a:t>TruthLens</a:t>
            </a:r>
            <a:endParaRPr lang="en-US" noProof="0" dirty="0"/>
          </a:p>
        </p:txBody>
      </p:sp>
      <p:sp>
        <p:nvSpPr>
          <p:cNvPr id="9" name="Content Placeholder 4">
            <a:extLst>
              <a:ext uri="{FF2B5EF4-FFF2-40B4-BE49-F238E27FC236}">
                <a16:creationId xmlns:a16="http://schemas.microsoft.com/office/drawing/2014/main" id="{E806B799-A754-0CB6-6460-3931325F16CD}"/>
              </a:ext>
            </a:extLst>
          </p:cNvPr>
          <p:cNvSpPr>
            <a:spLocks noGrp="1"/>
          </p:cNvSpPr>
          <p:nvPr>
            <p:ph idx="1"/>
          </p:nvPr>
        </p:nvSpPr>
        <p:spPr>
          <a:xfrm>
            <a:off x="520700" y="2740134"/>
            <a:ext cx="5029200" cy="1819166"/>
          </a:xfrm>
          <a:solidFill>
            <a:schemeClr val="accent2">
              <a:lumMod val="20000"/>
              <a:lumOff val="80000"/>
              <a:alpha val="88000"/>
            </a:schemeClr>
          </a:solidFill>
        </p:spPr>
        <p:txBody>
          <a:bodyPr tIns="91440" rIns="182880" bIns="91440" anchor="ctr" anchorCtr="0">
            <a:noAutofit/>
          </a:bodyPr>
          <a:lstStyle/>
          <a:p>
            <a:pPr algn="just"/>
            <a:r>
              <a:rPr lang="en-US" sz="1800" noProof="1">
                <a:solidFill>
                  <a:schemeClr val="tx1"/>
                </a:solidFill>
              </a:rPr>
              <a:t>Explore advanced models (e.g., transformers) for better semantic understanding.</a:t>
            </a:r>
          </a:p>
          <a:p>
            <a:pPr algn="just"/>
            <a:r>
              <a:rPr lang="en-US" sz="1800" noProof="1">
                <a:solidFill>
                  <a:schemeClr val="tx1"/>
                </a:solidFill>
              </a:rPr>
              <a:t>Add linguistic and metadata features like source credibility and time patterns.</a:t>
            </a:r>
          </a:p>
        </p:txBody>
      </p:sp>
      <p:sp>
        <p:nvSpPr>
          <p:cNvPr id="13" name="Content Placeholder 4">
            <a:extLst>
              <a:ext uri="{FF2B5EF4-FFF2-40B4-BE49-F238E27FC236}">
                <a16:creationId xmlns:a16="http://schemas.microsoft.com/office/drawing/2014/main" id="{6B43AAF6-B6A4-1031-2B88-DC7728B4562B}"/>
              </a:ext>
            </a:extLst>
          </p:cNvPr>
          <p:cNvSpPr txBox="1">
            <a:spLocks/>
          </p:cNvSpPr>
          <p:nvPr/>
        </p:nvSpPr>
        <p:spPr>
          <a:xfrm>
            <a:off x="6748780" y="2740134"/>
            <a:ext cx="5029200" cy="1819166"/>
          </a:xfrm>
          <a:prstGeom prst="rect">
            <a:avLst/>
          </a:prstGeom>
          <a:solidFill>
            <a:schemeClr val="accent2">
              <a:lumMod val="20000"/>
              <a:lumOff val="80000"/>
              <a:alpha val="88000"/>
            </a:schemeClr>
          </a:solidFill>
        </p:spPr>
        <p:txBody>
          <a:bodyPr vert="horz" lIns="91440" tIns="91440" rIns="182880" bIns="91440" rtlCol="0" anchor="ctr" anchorCtr="0">
            <a:noAutofit/>
          </a:bodyPr>
          <a:lst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800" noProof="1">
                <a:solidFill>
                  <a:schemeClr val="tx1"/>
                </a:solidFill>
              </a:rPr>
              <a:t>Include multilingual and cross-platform datasets for broader coverage.</a:t>
            </a:r>
          </a:p>
          <a:p>
            <a:pPr algn="just"/>
            <a:r>
              <a:rPr lang="en-US" sz="1800" noProof="1">
                <a:solidFill>
                  <a:schemeClr val="tx1"/>
                </a:solidFill>
              </a:rPr>
              <a:t>Test hybrid approaches combining classical and deep learning for improved accuracy.</a:t>
            </a:r>
          </a:p>
        </p:txBody>
      </p:sp>
      <p:sp>
        <p:nvSpPr>
          <p:cNvPr id="14" name="TextBox 13">
            <a:extLst>
              <a:ext uri="{FF2B5EF4-FFF2-40B4-BE49-F238E27FC236}">
                <a16:creationId xmlns:a16="http://schemas.microsoft.com/office/drawing/2014/main" id="{9EBFD2C9-684D-F034-EA3E-FA7F0EE58E3C}"/>
              </a:ext>
            </a:extLst>
          </p:cNvPr>
          <p:cNvSpPr txBox="1"/>
          <p:nvPr/>
        </p:nvSpPr>
        <p:spPr>
          <a:xfrm>
            <a:off x="520699" y="2259042"/>
            <a:ext cx="3149599"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a:spAutoFit/>
            <a:scene3d>
              <a:camera prst="orthographicFront"/>
              <a:lightRig rig="harsh" dir="t"/>
            </a:scene3d>
            <a:sp3d extrusionH="57150" prstMaterial="matte">
              <a:bevelT w="63500" h="12700" prst="angle"/>
              <a:contourClr>
                <a:schemeClr val="bg1">
                  <a:lumMod val="65000"/>
                </a:schemeClr>
              </a:contourClr>
            </a:sp3d>
          </a:bodyPr>
          <a:lstStyle/>
          <a:p>
            <a:pPr algn="just"/>
            <a:r>
              <a:rPr lang="en-US" b="1" noProof="1">
                <a:ln/>
                <a:solidFill>
                  <a:schemeClr val="accent3"/>
                </a:solidFill>
              </a:rPr>
              <a:t>Scientific Recommendations</a:t>
            </a:r>
          </a:p>
        </p:txBody>
      </p:sp>
      <p:sp>
        <p:nvSpPr>
          <p:cNvPr id="15" name="TextBox 14">
            <a:extLst>
              <a:ext uri="{FF2B5EF4-FFF2-40B4-BE49-F238E27FC236}">
                <a16:creationId xmlns:a16="http://schemas.microsoft.com/office/drawing/2014/main" id="{6E7698A7-C17B-C1DB-3FA9-42FCF085AD3D}"/>
              </a:ext>
            </a:extLst>
          </p:cNvPr>
          <p:cNvSpPr txBox="1"/>
          <p:nvPr/>
        </p:nvSpPr>
        <p:spPr>
          <a:xfrm>
            <a:off x="6748780" y="2259042"/>
            <a:ext cx="2743200"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a:spAutoFit/>
            <a:scene3d>
              <a:camera prst="orthographicFront"/>
              <a:lightRig rig="harsh" dir="t"/>
            </a:scene3d>
            <a:sp3d extrusionH="57150" prstMaterial="matte">
              <a:bevelT w="63500" h="12700" prst="angle"/>
              <a:contourClr>
                <a:schemeClr val="bg1">
                  <a:lumMod val="65000"/>
                </a:schemeClr>
              </a:contourClr>
            </a:sp3d>
          </a:bodyPr>
          <a:lstStyle/>
          <a:p>
            <a:pPr algn="just"/>
            <a:r>
              <a:rPr lang="en-US" b="1" noProof="1">
                <a:ln/>
                <a:solidFill>
                  <a:schemeClr val="accent3"/>
                </a:solidFill>
              </a:rPr>
              <a:t>Research Suggestions</a:t>
            </a:r>
          </a:p>
        </p:txBody>
      </p:sp>
      <p:cxnSp>
        <p:nvCxnSpPr>
          <p:cNvPr id="17" name="Straight Connector 16">
            <a:extLst>
              <a:ext uri="{FF2B5EF4-FFF2-40B4-BE49-F238E27FC236}">
                <a16:creationId xmlns:a16="http://schemas.microsoft.com/office/drawing/2014/main" id="{23F6208E-25CB-34AB-04A9-D42C703DB6EC}"/>
              </a:ext>
            </a:extLst>
          </p:cNvPr>
          <p:cNvCxnSpPr/>
          <p:nvPr/>
        </p:nvCxnSpPr>
        <p:spPr>
          <a:xfrm>
            <a:off x="6106160" y="2628374"/>
            <a:ext cx="0" cy="2011680"/>
          </a:xfrm>
          <a:prstGeom prst="line">
            <a:avLst/>
          </a:prstGeom>
          <a:ln>
            <a:solidFill>
              <a:srgbClr val="CD774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27885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6096000" y="2940990"/>
            <a:ext cx="4709374" cy="1869365"/>
          </a:xfrm>
        </p:spPr>
        <p:txBody>
          <a:bodyPr/>
          <a:lstStyle/>
          <a:p>
            <a:r>
              <a:rPr lang="en-US" dirty="0"/>
              <a:t>Thank You!</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pPr lvl="0"/>
            <a:fld id="{672B7600-67E3-4D97-B453-880E2742B982}" type="slidenum">
              <a:rPr lang="en-US" noProof="0" smtClean="0"/>
              <a:pPr lvl="0"/>
              <a:t>10</a:t>
            </a:fld>
            <a:endParaRPr lang="en-US" noProof="0"/>
          </a:p>
        </p:txBody>
      </p:sp>
    </p:spTree>
    <p:extLst>
      <p:ext uri="{BB962C8B-B14F-4D97-AF65-F5344CB8AC3E}">
        <p14:creationId xmlns:p14="http://schemas.microsoft.com/office/powerpoint/2010/main" val="480356134"/>
      </p:ext>
    </p:extLst>
  </p:cSld>
  <p:clrMapOvr>
    <a:masterClrMapping/>
  </p:clrMapOvr>
</p:sld>
</file>

<file path=ppt/theme/theme1.xml><?xml version="1.0" encoding="utf-8"?>
<a:theme xmlns:a="http://schemas.openxmlformats.org/drawingml/2006/main" name="PresentationGO">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576_T_PGO_Digital-Velocity.pptx" id="{72500745-1C7D-4A05-ABF9-843E466482EF}" vid="{332B60A9-CF9C-4B4B-BE45-4E30849D85A4}"/>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576_T_PGO_Digital-Velocity.pptx" id="{72500745-1C7D-4A05-ABF9-843E466482EF}" vid="{72E89AD2-83F0-49F4-AB68-95502512565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0576_T_PGO_Digital-Velocity</Template>
  <TotalTime>48</TotalTime>
  <Words>743</Words>
  <Application>Microsoft Office PowerPoint</Application>
  <PresentationFormat>Widescreen</PresentationFormat>
  <Paragraphs>95</Paragraphs>
  <Slides>10</Slides>
  <Notes>10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10</vt:i4>
      </vt:variant>
    </vt:vector>
  </HeadingPairs>
  <TitlesOfParts>
    <vt:vector size="15" baseType="lpstr">
      <vt:lpstr>Arial</vt:lpstr>
      <vt:lpstr>Calibri</vt:lpstr>
      <vt:lpstr>Calibri Light</vt:lpstr>
      <vt:lpstr>PresentationGO</vt:lpstr>
      <vt:lpstr>Designed by PresentationGO</vt:lpstr>
      <vt:lpstr>TruthLens :  Fake News Detection – using NLP</vt:lpstr>
      <vt:lpstr>Introduction</vt:lpstr>
      <vt:lpstr>Introduction</vt:lpstr>
      <vt:lpstr>Objectives / Research Questions</vt:lpstr>
      <vt:lpstr>Research Questions</vt:lpstr>
      <vt:lpstr>Methodology</vt:lpstr>
      <vt:lpstr>Demo</vt:lpstr>
      <vt:lpstr>Conclusion</vt:lpstr>
      <vt:lpstr>Conclusion</vt:lpstr>
      <vt:lpstr>Thank You!</vt:lpstr>
    </vt:vector>
  </TitlesOfParts>
  <Company>EY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Abdulrahman Alhammadi</dc:creator>
  <dc:description>© Copyright PresentationGO.com</dc:description>
  <cp:lastModifiedBy>Abdulrahman Alhammadi</cp:lastModifiedBy>
  <cp:revision>15</cp:revision>
  <dcterms:created xsi:type="dcterms:W3CDTF">2025-12-20T14:58:30Z</dcterms:created>
  <dcterms:modified xsi:type="dcterms:W3CDTF">2025-12-20T15:46:58Z</dcterms:modified>
  <cp:category>Templates</cp:category>
</cp:coreProperties>
</file>