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5E6F-5B1F-F541-390D-08DA01AE5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B08AC3-8EC6-DF2B-19E9-8AF285301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14196-2975-4AA0-8F1A-1D0C7DAD21F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52F7C-0A1B-EB68-D3B9-8AAF2F601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9717EC-D56A-9467-F3F2-134EA0D4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1237F-27B1-482E-BBCF-BE8C6050FB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74E23B-444C-8ADD-00EF-12DA3E298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743CCD-020B-E7CF-29B2-128B3A78E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65B97-5419-C2BB-A032-C62DD08E83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814196-2975-4AA0-8F1A-1D0C7DAD21F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4A628-6C0B-5E86-E207-EFC144B521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A233C-7CD0-0CCC-92BE-A67F65278E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71237F-27B1-482E-BBCF-BE8C6050FB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4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19CC7-4652-3D8D-8A86-FC0D37E19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FFAEED-6ACB-072F-1A46-A8C0A7C4E3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9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FC5573-9756-675E-F65D-0918BE4C5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30089-16AE-900E-BBF9-1E9396286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09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5EE511-0B48-A7CA-9770-7A66BB01A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24360-C257-1930-5329-A6B2809410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1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4679C4-A127-C7CE-FD84-003294D9A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0EB449-1596-A102-D2D8-240D921E38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7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529A3-F49C-9DF5-C6E2-ABCFB6EE8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4DCD0-BFC4-FB37-8FDB-864E51B4A8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8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F129C-C874-69AF-A712-06D495325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F0237-FD0D-D185-E17E-18483DA78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2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7F8EC-DFF0-EE05-0717-56136D1AC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613974-3AB6-DDB2-6BC0-A9A4DD7A3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31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C2C9E-5C0E-255C-6675-396B67F12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74B2E-25F6-1DB7-A04F-41CE1E582A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6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57AFE-E78A-13E8-6080-90A65803D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D27A27-F908-8D10-36D9-EE06A011EC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7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13ED75-6DE5-BAC8-BC77-C9697B97D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32727-7325-BBEE-96C9-BE64DCDF0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9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063A1-4075-14AB-66A2-F70C774B2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F5BF8B-5A97-1A11-941C-7DC84853D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1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D9F02-A97C-3EA7-5E58-68F0E0390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46BF3-70E4-DEDF-D2BC-3574A4D52C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74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E767A-C9C1-E5E8-949D-9ED35B460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E6AA4-D79D-E63E-0145-4D3C9987A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3B3A6-5986-5A56-86AC-BD5B9B942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F1F014-02E7-A25A-4831-BCFCB475A0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1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4845A-F385-C459-1DC2-1F2FC142C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507015-0998-CCC5-5613-7A85493054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2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148B1-58A0-14C1-12F0-1290E9AAF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17A84-C3E0-BAF6-BDA2-7D4A1EBCE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0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5F1E75-6BEB-533F-A852-0EEAEF3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EE98D-822B-B113-B229-F4CAC5E29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0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06323-E978-7414-4BD6-4919AFBC4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9AB49-D7C4-8444-AA60-B51D3F6979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60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21E32-9EB3-A62E-3768-928DF7150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ADAEF-9B07-3CD1-C3C5-4BE3D0FE8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6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328019-76FB-884A-29D4-8E8C36359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C6D62-DFE2-423F-347D-3BAAA724AE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8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983EC1-3191-2328-9E96-FA7DFB9B6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55C3D-6D1D-AB4A-7870-C05470185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4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4C867-1B84-10BA-4D01-E79D32D80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16EEF-9130-A604-D340-1112A593C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64A1D-6024-3F28-8FA9-AC9DC9DEC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1AB4D-A592-16DA-7FDF-EC3A7D200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1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E435E-FDAE-3C14-C8D6-C07062A41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89F02-737B-2401-C3A1-C3303DDB6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466B7F-4778-7FAD-3C20-CD3F6EA9B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0421E-1D8E-6C5E-5DE6-3697DADFB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3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061E2D-6819-B2B8-39CF-BCDF98AFD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6B9E9-928C-EBE0-F574-70EEA353D6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2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DAF9B-4691-7019-85E4-63089A33F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2FDF2-ADF1-546F-84EB-B7A2F7C418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2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822E1-8571-C2DF-360E-E4471C87E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6F8E9-504A-9CC6-F08F-C66B9D4CC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BA1F2E-E018-159A-4B04-8720026FB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677930-DDFD-F91B-D63A-8A1F806EF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9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9AB39-124E-AC39-BB70-40BBD2E61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2E343-1121-FF14-5465-F7739D7EE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6FD7B1-65B7-9E50-5092-CFB06F773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B72C7-5F6C-3B52-F6B1-AB9AD1CAD8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9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8626C-DE23-B756-B072-8EA3A2C4F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E97DB-A0B8-A82F-D9F2-D2A7CD0DCF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61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F729C-FD4A-7438-3524-4A79AE8A8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E00CA-21D4-BAAB-036C-6CD3297C42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C7DCB-8FF7-50F1-B6F1-86C050987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25A88-686F-4B31-60FE-46A2B5A46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9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265C28-BDBA-F2BA-2618-7063D110A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7FC448-B338-AFBF-BB2C-FD5733BF8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5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9AD64-8320-563D-AA1A-385A5BCB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E7ECB-9AAA-054E-BAEC-040DB5E934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AA657-1F0A-0AF2-0B65-D2851D1F0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C3BF5-FA86-37C8-61FE-00A383DB1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1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F9B4A-3DEC-8CD4-E555-6D239F928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C4292-1F7C-5123-633A-B32D4C7B54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9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852C29-3D41-3B0C-75B2-EE19DCD8C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0CA77-765F-2C66-A806-DAFDE1B0BD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1836F-9BED-938B-04B6-E8E3EE26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21EC8-D7B1-D183-E071-423CE35EB3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64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98AC3A-44E2-4D8A-B8FF-CF622ABC45F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7AA09AEC-5585-425E-BADD-37F59E0536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1D12D4-5F5C-4445-AEB5-3ABD3F2F2E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3</cp:revision>
  <dcterms:created xsi:type="dcterms:W3CDTF">2026-01-26T04:15:34Z</dcterms:created>
  <dcterms:modified xsi:type="dcterms:W3CDTF">2026-02-07T06:03:54Z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