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15012-2AB4-DFC8-E84D-4B153964B0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51DFCC-687A-BDEA-FF5F-4D8B4508D5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A6BB68-5993-C10C-0734-454006674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65093E-22EC-366E-8A7E-ABF5382CF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A0FDE2-124A-7B69-C78E-49F5FD9EE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024266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746D-B9B7-5BD3-8DE6-773940348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8D72A-E2A5-BA62-1043-B21394B8A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41A053-2276-94BE-302C-ED476D37B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65020-BEE9-662C-CBC8-64508F7AB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E2504F-6651-2951-A68D-CD382B3AE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08227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DEDDA-EEE2-708C-05C7-27B56E934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3B5FF9-178F-A91B-FFE1-E8820648F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9A29C-CA39-F404-185F-735720E474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8EC2-C73B-F935-0DEA-3F9CFEB10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0A16F-BEE6-74CF-F722-0F4B3FAFE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56285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77AF1-455C-8995-DC2A-E5BDBAE80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DA10A-B61B-1948-69F3-1FD25C8F1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22A6A6-8986-BC50-8900-F225EF8E0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3D131C-CB31-FA59-4253-B1C3FD1D9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2464C6-098D-416F-8C34-C3FF7A471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2167D-C7F3-FCB1-4E92-41196396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58857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C61AC-8080-72C4-DB13-3C9A085D0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D0C369-9DD0-1C19-E797-F6F5E91CB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FA03D4-3FCA-EA58-E070-08AC73DF08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7EBE7B-02FC-8792-DDDB-0BFAB23C39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4B66A7-24B1-A69B-CA45-4628B88F2D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E49CD9-AC29-BB33-B737-F462097BF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1B3992-011D-0B87-BF0A-C07CA991F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F6560E-63F8-8729-9EAE-7A1823944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9954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911F9-B693-26D4-157E-710E06A6F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919709-85C9-2531-7486-3A81931DC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4B6016-744B-7079-5F48-5A5F3A86A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5314E0-8F76-1C4D-ACB7-1D8E69E08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30961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873DE1-9396-8144-4357-520773AC4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98157A-5707-C7E4-E473-CC28B03C8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AB373D-8CAF-5A13-258F-EE0C7CDA1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79435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DC9E5-5EE7-4532-99CE-3BE0E4338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94F9B-D646-3101-9465-2D739428F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E9A7FA-364F-65C5-7462-A1D0CA2A1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160063-293E-9932-C0CF-A64817AFA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402399-DF98-E8EA-A7A0-2D4882902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1B05F-DDEE-414C-E95B-698C7FFC9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1396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D3948-7FD0-2481-DA3D-F3DB52F06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DFEB7A-F5B3-14BF-A1E7-83AD97F08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B20B60-7DEB-0A88-65A8-7C1177426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9A5FD1-2214-1FE1-78F1-FC5136603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AD12EF-36C3-C069-75E9-200D4768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605B6-87AB-F0AA-C4B1-71EB5ABC7B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371995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FBC0A-E85A-9BD4-92D6-C28C8B47E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CC6AA9-38CF-1BD7-4978-07242F6AE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8C90B-7FA7-0864-DE45-1B58C5B77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73BC3-D4EE-97F9-36F4-2E042EBA1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91EEA-99BD-674E-F0F2-D5BCA4389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58010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0004D2-AC3D-E5BB-BA0A-BEC605E392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85BD47-437C-0183-D44F-0F2A188F4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5C27A3-08C2-8EF9-0F99-2DD0BCF18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DE95CA-0DBD-C73A-C235-9BD082408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EAE4D-C93F-1519-68D2-9162CE8F8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49706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74673F-FA06-46D4-0BFB-0AC8DEF483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6D64C6-B4E7-FC23-3118-941965849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04701-4E10-0379-4B82-D7955266A3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1675AB-B904-4F5A-A145-1915E5D744E5}" type="datetimeFigureOut">
              <a:rPr lang="ar-EG" smtClean="0"/>
              <a:t>04/10/1445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1C7D7-CE90-AAD8-C237-3EC489536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3F168-3CC0-3931-7179-6AADDFF13E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268F637-B056-4DE9-ACB5-C68C3ABA831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500112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EFABA0F-8C10-1D8A-8F85-4A6E7A8F20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745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110FBB0A-6898-5781-67F2-376D48AA2F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1222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F46BBE2B-0F46-CF5C-6F87-9B44B70C06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002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D92092F-4DB9-6725-E3CB-CF071D99CE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505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0A427EBC-A0F7-1552-9288-A9D6BEFE4C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09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1F7F387E-DD0C-0573-1F42-AB75F3220DC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841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3ACD68D2-B302-F81D-3EA5-EFA8C32C21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21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D5E95BCB-2B32-6BA4-D37B-FF1BD97B11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312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6FD5FA9C-112E-A1D1-57D8-6941ECDC46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79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5004915-DE3D-531E-44CB-9AF435D887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615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9CB24A25-3226-51CA-327B-3E1DAC5C0C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30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30A9ED09-7562-FC5B-6404-37C8AD4445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F8CB3D19-1D03-AAB8-3B9F-49AC0A44BC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395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32445BE-7419-590B-7277-13D6D7478C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1193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922456E-499A-EC45-ECB5-C02E025BF3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48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D21EA92-BA1F-E46C-5C3C-2AD114CB2E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938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D86E960-62C5-F064-3E73-9CA68BFDD7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7847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0BB30ADB-54B6-8EB0-F509-EA714FFFF0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756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1FD8DE1D-2F84-D136-5702-2D016CF967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91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6B75A93-12BC-5B4A-3B07-DF0CB9B055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026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DE612D9B-F53E-6D63-D1F1-5098C62A14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584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E0438E77-B8D2-7946-1F4B-52B196E0F8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460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BEE3F4A-C373-5612-EE62-B598822557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976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66738F2-65E4-7F6E-4F65-2E32363C79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9154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E9EB80D-E24A-819D-157A-E1E268F447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061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DC8AA53B-737F-0CAE-B372-4BE6FD6E6D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73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AE2A6DB-9A8C-A49F-4EFA-30180F7478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8266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549CA775-3BC1-DAA1-5F1B-666678A8B9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644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0D401B12-4607-9D85-C7D0-60A0788234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1327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8A0B27B-D040-DD50-7B2C-DCDB742CCC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410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6F26ECD7-EEEF-3E44-1AE2-FF48776C15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6436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052315A-354F-6866-6EE7-A163DF26A1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682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C0298BE-3030-8B6E-56CD-BE3836926A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651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4DFEE45E-023A-A0F0-38DB-E6946C7906E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322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DBF0E3BF-EA39-5DA6-CE98-EB22C1AF46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971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3ECE5DD8-632C-E203-B3D4-86B5DAA317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05509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6BAB087-E631-2D82-9574-62EC18782C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128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EC5D7FB1-48C2-78DF-24E4-47D9B46191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073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12D88A2-5865-4A4F-98B8-B3ABD35793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423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992027FC-1822-DEA0-D60E-DBA74CBCBB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88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8FABE959-E3AD-7142-5245-1C4074378B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1177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25584D09-CB63-9E97-C001-762275A00C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3120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FA67D24E-051C-7281-9165-753D02E924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042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2024-04-12T00:05:01Z</dcterms:created>
  <dcterms:modified xsi:type="dcterms:W3CDTF">2024-04-12T00:05:40Z</dcterms:modified>
</cp:coreProperties>
</file>