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Override1.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9" r:id="rId3"/>
  </p:sldMasterIdLst>
  <p:notesMasterIdLst>
    <p:notesMasterId r:id="rId51"/>
  </p:notesMasterIdLst>
  <p:sldIdLst>
    <p:sldId id="572" r:id="rId4"/>
    <p:sldId id="573" r:id="rId5"/>
    <p:sldId id="631" r:id="rId6"/>
    <p:sldId id="675" r:id="rId7"/>
    <p:sldId id="632" r:id="rId8"/>
    <p:sldId id="676" r:id="rId9"/>
    <p:sldId id="677" r:id="rId10"/>
    <p:sldId id="679" r:id="rId11"/>
    <p:sldId id="680" r:id="rId12"/>
    <p:sldId id="714" r:id="rId13"/>
    <p:sldId id="681" r:id="rId14"/>
    <p:sldId id="682" r:id="rId15"/>
    <p:sldId id="683" r:id="rId16"/>
    <p:sldId id="715" r:id="rId17"/>
    <p:sldId id="716" r:id="rId18"/>
    <p:sldId id="684" r:id="rId19"/>
    <p:sldId id="717" r:id="rId20"/>
    <p:sldId id="685" r:id="rId21"/>
    <p:sldId id="686" r:id="rId22"/>
    <p:sldId id="687" r:id="rId23"/>
    <p:sldId id="688" r:id="rId24"/>
    <p:sldId id="689" r:id="rId25"/>
    <p:sldId id="690" r:id="rId26"/>
    <p:sldId id="691" r:id="rId27"/>
    <p:sldId id="692" r:id="rId28"/>
    <p:sldId id="693" r:id="rId29"/>
    <p:sldId id="695" r:id="rId30"/>
    <p:sldId id="696" r:id="rId31"/>
    <p:sldId id="697" r:id="rId32"/>
    <p:sldId id="698" r:id="rId33"/>
    <p:sldId id="694" r:id="rId34"/>
    <p:sldId id="699" r:id="rId35"/>
    <p:sldId id="718" r:id="rId36"/>
    <p:sldId id="701" r:id="rId37"/>
    <p:sldId id="702" r:id="rId38"/>
    <p:sldId id="703" r:id="rId39"/>
    <p:sldId id="704" r:id="rId40"/>
    <p:sldId id="705" r:id="rId41"/>
    <p:sldId id="706" r:id="rId42"/>
    <p:sldId id="707" r:id="rId43"/>
    <p:sldId id="708" r:id="rId44"/>
    <p:sldId id="709" r:id="rId45"/>
    <p:sldId id="720" r:id="rId46"/>
    <p:sldId id="719" r:id="rId47"/>
    <p:sldId id="711" r:id="rId48"/>
    <p:sldId id="712" r:id="rId49"/>
    <p:sldId id="574"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F0"/>
    <a:srgbClr val="25A9E7"/>
    <a:srgbClr val="FF9518"/>
    <a:srgbClr val="CE7408"/>
    <a:srgbClr val="0310BD"/>
    <a:srgbClr val="FD95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79374" autoAdjust="0"/>
  </p:normalViewPr>
  <p:slideViewPr>
    <p:cSldViewPr snapToGrid="0">
      <p:cViewPr varScale="1">
        <p:scale>
          <a:sx n="66" d="100"/>
          <a:sy n="66" d="100"/>
        </p:scale>
        <p:origin x="600" y="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F07F19-1F50-4B42-A7A0-278DF9D25BB1}" type="doc">
      <dgm:prSet loTypeId="urn:microsoft.com/office/officeart/2005/8/layout/default" loCatId="list" qsTypeId="urn:microsoft.com/office/officeart/2005/8/quickstyle/3d3" qsCatId="3D" csTypeId="urn:microsoft.com/office/officeart/2005/8/colors/colorful1" csCatId="colorful" phldr="1"/>
      <dgm:spPr/>
      <dgm:t>
        <a:bodyPr/>
        <a:lstStyle/>
        <a:p>
          <a:endParaRPr lang="en-US"/>
        </a:p>
      </dgm:t>
    </dgm:pt>
    <dgm:pt modelId="{CD3DE9F8-6D17-4F05-A4EB-AB4BED40B297}">
      <dgm:prSet custT="1"/>
      <dgm:spPr/>
      <dgm:t>
        <a:bodyPr/>
        <a:lstStyle/>
        <a:p>
          <a:r>
            <a:rPr lang="en-US" sz="2000" b="1" kern="1200" dirty="0" smtClean="0">
              <a:solidFill>
                <a:schemeClr val="dk1"/>
              </a:solidFill>
              <a:latin typeface="Calibri"/>
              <a:cs typeface="Calibri"/>
              <a:sym typeface="Calibri"/>
            </a:rPr>
            <a:t>Operating system Security attack types</a:t>
          </a:r>
        </a:p>
      </dgm:t>
    </dgm:pt>
    <dgm:pt modelId="{C9CA36F1-6698-4BEC-AA26-11C161558402}" type="parTrans" cxnId="{387738A6-1A70-4670-A00A-4BD54F955C99}">
      <dgm:prSet/>
      <dgm:spPr/>
      <dgm:t>
        <a:bodyPr/>
        <a:lstStyle/>
        <a:p>
          <a:endParaRPr lang="en-US"/>
        </a:p>
      </dgm:t>
    </dgm:pt>
    <dgm:pt modelId="{EC91A25A-4A8B-41BA-9153-BEC366F48BB7}" type="sibTrans" cxnId="{387738A6-1A70-4670-A00A-4BD54F955C99}">
      <dgm:prSet/>
      <dgm:spPr/>
      <dgm:t>
        <a:bodyPr/>
        <a:lstStyle/>
        <a:p>
          <a:endParaRPr lang="en-US"/>
        </a:p>
      </dgm:t>
    </dgm:pt>
    <dgm:pt modelId="{44CE27D9-26EA-401B-9C8C-5632A0F335D3}">
      <dgm:prSet custT="1"/>
      <dgm:spPr/>
      <dgm:t>
        <a:bodyPr/>
        <a:lstStyle/>
        <a:p>
          <a:r>
            <a:rPr lang="en-US" sz="2000" b="1" dirty="0" smtClean="0">
              <a:solidFill>
                <a:schemeClr val="dk1"/>
              </a:solidFill>
              <a:latin typeface="Calibri"/>
              <a:cs typeface="Calibri"/>
              <a:sym typeface="Calibri"/>
            </a:rPr>
            <a:t>Principles of Secure OS Design</a:t>
          </a:r>
        </a:p>
      </dgm:t>
    </dgm:pt>
    <dgm:pt modelId="{C20428E1-0BC5-4CD3-B9B7-2D2AFEB81605}" type="parTrans" cxnId="{AE6B0577-9D13-4685-A221-751F31A0DD15}">
      <dgm:prSet/>
      <dgm:spPr/>
      <dgm:t>
        <a:bodyPr/>
        <a:lstStyle/>
        <a:p>
          <a:endParaRPr lang="en-US"/>
        </a:p>
      </dgm:t>
    </dgm:pt>
    <dgm:pt modelId="{D8682215-00BF-4001-85F6-42A0BAE906B1}" type="sibTrans" cxnId="{AE6B0577-9D13-4685-A221-751F31A0DD15}">
      <dgm:prSet/>
      <dgm:spPr/>
      <dgm:t>
        <a:bodyPr/>
        <a:lstStyle/>
        <a:p>
          <a:endParaRPr lang="en-US"/>
        </a:p>
      </dgm:t>
    </dgm:pt>
    <dgm:pt modelId="{0B95DC17-9B63-48A8-98F6-16D47A51221E}">
      <dgm:prSet custT="1"/>
      <dgm:spPr/>
      <dgm:t>
        <a:bodyPr/>
        <a:lstStyle/>
        <a:p>
          <a:r>
            <a:rPr lang="en-US" sz="2000" b="1" dirty="0" smtClean="0">
              <a:solidFill>
                <a:schemeClr val="dk1"/>
              </a:solidFill>
              <a:latin typeface="Calibri"/>
              <a:cs typeface="Calibri"/>
              <a:sym typeface="Calibri"/>
            </a:rPr>
            <a:t>Protecting an OS from Malicious Software</a:t>
          </a:r>
        </a:p>
      </dgm:t>
    </dgm:pt>
    <dgm:pt modelId="{340423AA-0907-4204-9207-1974DEF67B1A}" type="parTrans" cxnId="{F2EB389F-6C46-4E6B-8E1A-61CDD2BA173E}">
      <dgm:prSet/>
      <dgm:spPr/>
      <dgm:t>
        <a:bodyPr/>
        <a:lstStyle/>
        <a:p>
          <a:endParaRPr lang="en-US"/>
        </a:p>
      </dgm:t>
    </dgm:pt>
    <dgm:pt modelId="{9C0831EE-7BFE-4A8F-878A-4273DB0C71EA}" type="sibTrans" cxnId="{F2EB389F-6C46-4E6B-8E1A-61CDD2BA173E}">
      <dgm:prSet/>
      <dgm:spPr/>
      <dgm:t>
        <a:bodyPr/>
        <a:lstStyle/>
        <a:p>
          <a:endParaRPr lang="en-US"/>
        </a:p>
      </dgm:t>
    </dgm:pt>
    <dgm:pt modelId="{7281A13B-7CE9-4BB5-8E2A-ECEAD5E757D0}">
      <dgm:prSet custT="1"/>
      <dgm:spPr/>
      <dgm:t>
        <a:bodyPr/>
        <a:lstStyle/>
        <a:p>
          <a:r>
            <a:rPr lang="en-US" sz="2000" b="1" dirty="0" smtClean="0">
              <a:solidFill>
                <a:schemeClr val="dk1"/>
              </a:solidFill>
              <a:latin typeface="Calibri"/>
              <a:cs typeface="Calibri"/>
              <a:sym typeface="Calibri"/>
            </a:rPr>
            <a:t>Memory and Address Protection</a:t>
          </a:r>
        </a:p>
      </dgm:t>
    </dgm:pt>
    <dgm:pt modelId="{5BA89598-8FAB-4A1D-80B0-D070F0BCDCCD}" type="parTrans" cxnId="{B2796552-A251-4E03-8DFC-391FA3440351}">
      <dgm:prSet/>
      <dgm:spPr/>
      <dgm:t>
        <a:bodyPr/>
        <a:lstStyle/>
        <a:p>
          <a:endParaRPr lang="en-US"/>
        </a:p>
      </dgm:t>
    </dgm:pt>
    <dgm:pt modelId="{57DD08F6-3180-4B87-A11A-78B3BDFA8B67}" type="sibTrans" cxnId="{B2796552-A251-4E03-8DFC-391FA3440351}">
      <dgm:prSet/>
      <dgm:spPr/>
      <dgm:t>
        <a:bodyPr/>
        <a:lstStyle/>
        <a:p>
          <a:endParaRPr lang="en-US"/>
        </a:p>
      </dgm:t>
    </dgm:pt>
    <dgm:pt modelId="{7C938456-2C93-4568-A375-26A275A9356A}">
      <dgm:prSet custT="1"/>
      <dgm:spPr/>
      <dgm:t>
        <a:bodyPr/>
        <a:lstStyle/>
        <a:p>
          <a:r>
            <a:rPr lang="en-US" sz="2000" b="1" dirty="0" smtClean="0">
              <a:solidFill>
                <a:schemeClr val="dk1"/>
              </a:solidFill>
              <a:latin typeface="Calibri"/>
              <a:cs typeface="Calibri"/>
              <a:sym typeface="Calibri"/>
            </a:rPr>
            <a:t>Linux Security</a:t>
          </a:r>
        </a:p>
      </dgm:t>
    </dgm:pt>
    <dgm:pt modelId="{CB478898-851F-411D-8878-B487C9052AE9}" type="parTrans" cxnId="{A9DEB343-2940-4259-A7BF-9CD7E90214E2}">
      <dgm:prSet/>
      <dgm:spPr/>
      <dgm:t>
        <a:bodyPr/>
        <a:lstStyle/>
        <a:p>
          <a:endParaRPr lang="en-US"/>
        </a:p>
      </dgm:t>
    </dgm:pt>
    <dgm:pt modelId="{10292B71-ED41-4953-B6BF-23137E78D40A}" type="sibTrans" cxnId="{A9DEB343-2940-4259-A7BF-9CD7E90214E2}">
      <dgm:prSet/>
      <dgm:spPr/>
      <dgm:t>
        <a:bodyPr/>
        <a:lstStyle/>
        <a:p>
          <a:endParaRPr lang="en-US"/>
        </a:p>
      </dgm:t>
    </dgm:pt>
    <dgm:pt modelId="{B9F5F909-2F69-4914-8993-4797A330EAA0}">
      <dgm:prSet custT="1"/>
      <dgm:spPr/>
      <dgm:t>
        <a:bodyPr/>
        <a:lstStyle/>
        <a:p>
          <a:r>
            <a:rPr lang="en-US" sz="2000" b="1" dirty="0" smtClean="0">
              <a:solidFill>
                <a:schemeClr val="dk1"/>
              </a:solidFill>
              <a:latin typeface="Calibri"/>
              <a:cs typeface="Calibri"/>
            </a:rPr>
            <a:t>Window Security</a:t>
          </a:r>
          <a:endParaRPr lang="en-US" sz="2000" b="1" dirty="0">
            <a:solidFill>
              <a:schemeClr val="dk1"/>
            </a:solidFill>
            <a:latin typeface="Calibri"/>
            <a:cs typeface="Calibri"/>
          </a:endParaRPr>
        </a:p>
      </dgm:t>
    </dgm:pt>
    <dgm:pt modelId="{E1868451-1CCD-48F1-A42A-C88BF09D2564}" type="parTrans" cxnId="{C6A1E188-67B5-4FAD-8506-667146C0A26E}">
      <dgm:prSet/>
      <dgm:spPr/>
      <dgm:t>
        <a:bodyPr/>
        <a:lstStyle/>
        <a:p>
          <a:endParaRPr lang="en-US"/>
        </a:p>
      </dgm:t>
    </dgm:pt>
    <dgm:pt modelId="{56B7DB4F-B76D-4413-94FC-6A3C764CC5FE}" type="sibTrans" cxnId="{C6A1E188-67B5-4FAD-8506-667146C0A26E}">
      <dgm:prSet/>
      <dgm:spPr/>
      <dgm:t>
        <a:bodyPr/>
        <a:lstStyle/>
        <a:p>
          <a:endParaRPr lang="en-US"/>
        </a:p>
      </dgm:t>
    </dgm:pt>
    <dgm:pt modelId="{40FE0EB9-B287-43F6-ABB4-527CB1B94B4A}" type="pres">
      <dgm:prSet presAssocID="{D0F07F19-1F50-4B42-A7A0-278DF9D25BB1}" presName="diagram" presStyleCnt="0">
        <dgm:presLayoutVars>
          <dgm:dir/>
          <dgm:resizeHandles val="exact"/>
        </dgm:presLayoutVars>
      </dgm:prSet>
      <dgm:spPr/>
      <dgm:t>
        <a:bodyPr/>
        <a:lstStyle/>
        <a:p>
          <a:endParaRPr lang="en-US"/>
        </a:p>
      </dgm:t>
    </dgm:pt>
    <dgm:pt modelId="{7D1AEAC6-525A-44A9-8147-5DFEBD2A1F2D}" type="pres">
      <dgm:prSet presAssocID="{CD3DE9F8-6D17-4F05-A4EB-AB4BED40B297}" presName="node" presStyleLbl="node1" presStyleIdx="0" presStyleCnt="6" custScaleX="70772" custScaleY="40476" custLinFactNeighborX="1464" custLinFactNeighborY="-1473">
        <dgm:presLayoutVars>
          <dgm:bulletEnabled val="1"/>
        </dgm:presLayoutVars>
      </dgm:prSet>
      <dgm:spPr/>
      <dgm:t>
        <a:bodyPr/>
        <a:lstStyle/>
        <a:p>
          <a:endParaRPr lang="en-US"/>
        </a:p>
      </dgm:t>
    </dgm:pt>
    <dgm:pt modelId="{E37E95CE-B343-40F4-8C35-3185EB5C414E}" type="pres">
      <dgm:prSet presAssocID="{EC91A25A-4A8B-41BA-9153-BEC366F48BB7}" presName="sibTrans" presStyleCnt="0"/>
      <dgm:spPr/>
      <dgm:t>
        <a:bodyPr/>
        <a:lstStyle/>
        <a:p>
          <a:endParaRPr lang="en-US"/>
        </a:p>
      </dgm:t>
    </dgm:pt>
    <dgm:pt modelId="{A225E621-A183-4BDC-A13D-E985F1D2904A}" type="pres">
      <dgm:prSet presAssocID="{44CE27D9-26EA-401B-9C8C-5632A0F335D3}" presName="node" presStyleLbl="node1" presStyleIdx="1" presStyleCnt="6" custScaleX="70772" custScaleY="40476">
        <dgm:presLayoutVars>
          <dgm:bulletEnabled val="1"/>
        </dgm:presLayoutVars>
      </dgm:prSet>
      <dgm:spPr/>
      <dgm:t>
        <a:bodyPr/>
        <a:lstStyle/>
        <a:p>
          <a:endParaRPr lang="en-US"/>
        </a:p>
      </dgm:t>
    </dgm:pt>
    <dgm:pt modelId="{BB8543D6-7D9A-4660-A106-C147D939DE78}" type="pres">
      <dgm:prSet presAssocID="{D8682215-00BF-4001-85F6-42A0BAE906B1}" presName="sibTrans" presStyleCnt="0"/>
      <dgm:spPr/>
      <dgm:t>
        <a:bodyPr/>
        <a:lstStyle/>
        <a:p>
          <a:endParaRPr lang="en-US"/>
        </a:p>
      </dgm:t>
    </dgm:pt>
    <dgm:pt modelId="{6079C722-0F89-4CB5-9ABC-93EBF4F7091D}" type="pres">
      <dgm:prSet presAssocID="{0B95DC17-9B63-48A8-98F6-16D47A51221E}" presName="node" presStyleLbl="node1" presStyleIdx="2" presStyleCnt="6" custScaleX="70772" custScaleY="40476">
        <dgm:presLayoutVars>
          <dgm:bulletEnabled val="1"/>
        </dgm:presLayoutVars>
      </dgm:prSet>
      <dgm:spPr/>
      <dgm:t>
        <a:bodyPr/>
        <a:lstStyle/>
        <a:p>
          <a:endParaRPr lang="en-US"/>
        </a:p>
      </dgm:t>
    </dgm:pt>
    <dgm:pt modelId="{D384A258-2B75-495C-8A65-878819F0844E}" type="pres">
      <dgm:prSet presAssocID="{9C0831EE-7BFE-4A8F-878A-4273DB0C71EA}" presName="sibTrans" presStyleCnt="0"/>
      <dgm:spPr/>
      <dgm:t>
        <a:bodyPr/>
        <a:lstStyle/>
        <a:p>
          <a:endParaRPr lang="en-US"/>
        </a:p>
      </dgm:t>
    </dgm:pt>
    <dgm:pt modelId="{30E2B1F7-B108-4DF4-A791-1C63D5951F27}" type="pres">
      <dgm:prSet presAssocID="{7281A13B-7CE9-4BB5-8E2A-ECEAD5E757D0}" presName="node" presStyleLbl="node1" presStyleIdx="3" presStyleCnt="6" custScaleX="70772" custScaleY="40476">
        <dgm:presLayoutVars>
          <dgm:bulletEnabled val="1"/>
        </dgm:presLayoutVars>
      </dgm:prSet>
      <dgm:spPr/>
      <dgm:t>
        <a:bodyPr/>
        <a:lstStyle/>
        <a:p>
          <a:endParaRPr lang="en-US"/>
        </a:p>
      </dgm:t>
    </dgm:pt>
    <dgm:pt modelId="{0C4E0409-1744-4EB9-B3B4-A9F04BB94204}" type="pres">
      <dgm:prSet presAssocID="{57DD08F6-3180-4B87-A11A-78B3BDFA8B67}" presName="sibTrans" presStyleCnt="0"/>
      <dgm:spPr/>
      <dgm:t>
        <a:bodyPr/>
        <a:lstStyle/>
        <a:p>
          <a:endParaRPr lang="en-US"/>
        </a:p>
      </dgm:t>
    </dgm:pt>
    <dgm:pt modelId="{2CFAF534-83BD-45CC-B333-370B78CE5B90}" type="pres">
      <dgm:prSet presAssocID="{7C938456-2C93-4568-A375-26A275A9356A}" presName="node" presStyleLbl="node1" presStyleIdx="4" presStyleCnt="6" custScaleX="70772" custScaleY="40476">
        <dgm:presLayoutVars>
          <dgm:bulletEnabled val="1"/>
        </dgm:presLayoutVars>
      </dgm:prSet>
      <dgm:spPr/>
      <dgm:t>
        <a:bodyPr/>
        <a:lstStyle/>
        <a:p>
          <a:endParaRPr lang="en-US"/>
        </a:p>
      </dgm:t>
    </dgm:pt>
    <dgm:pt modelId="{5E87B2E9-073B-4CE1-AE14-3BD344B24BE9}" type="pres">
      <dgm:prSet presAssocID="{10292B71-ED41-4953-B6BF-23137E78D40A}" presName="sibTrans" presStyleCnt="0"/>
      <dgm:spPr/>
    </dgm:pt>
    <dgm:pt modelId="{31E0A7D3-C5A1-4BAB-91CB-A9140DEFE472}" type="pres">
      <dgm:prSet presAssocID="{B9F5F909-2F69-4914-8993-4797A330EAA0}" presName="node" presStyleLbl="node1" presStyleIdx="5" presStyleCnt="6" custScaleX="70772" custScaleY="40476">
        <dgm:presLayoutVars>
          <dgm:bulletEnabled val="1"/>
        </dgm:presLayoutVars>
      </dgm:prSet>
      <dgm:spPr/>
      <dgm:t>
        <a:bodyPr/>
        <a:lstStyle/>
        <a:p>
          <a:endParaRPr lang="en-US"/>
        </a:p>
      </dgm:t>
    </dgm:pt>
  </dgm:ptLst>
  <dgm:cxnLst>
    <dgm:cxn modelId="{9FEB0FC0-8A98-4A6C-AE76-678597C7690F}" type="presOf" srcId="{7281A13B-7CE9-4BB5-8E2A-ECEAD5E757D0}" destId="{30E2B1F7-B108-4DF4-A791-1C63D5951F27}" srcOrd="0" destOrd="0" presId="urn:microsoft.com/office/officeart/2005/8/layout/default"/>
    <dgm:cxn modelId="{AE6B0577-9D13-4685-A221-751F31A0DD15}" srcId="{D0F07F19-1F50-4B42-A7A0-278DF9D25BB1}" destId="{44CE27D9-26EA-401B-9C8C-5632A0F335D3}" srcOrd="1" destOrd="0" parTransId="{C20428E1-0BC5-4CD3-B9B7-2D2AFEB81605}" sibTransId="{D8682215-00BF-4001-85F6-42A0BAE906B1}"/>
    <dgm:cxn modelId="{B2796552-A251-4E03-8DFC-391FA3440351}" srcId="{D0F07F19-1F50-4B42-A7A0-278DF9D25BB1}" destId="{7281A13B-7CE9-4BB5-8E2A-ECEAD5E757D0}" srcOrd="3" destOrd="0" parTransId="{5BA89598-8FAB-4A1D-80B0-D070F0BCDCCD}" sibTransId="{57DD08F6-3180-4B87-A11A-78B3BDFA8B67}"/>
    <dgm:cxn modelId="{A9DEB343-2940-4259-A7BF-9CD7E90214E2}" srcId="{D0F07F19-1F50-4B42-A7A0-278DF9D25BB1}" destId="{7C938456-2C93-4568-A375-26A275A9356A}" srcOrd="4" destOrd="0" parTransId="{CB478898-851F-411D-8878-B487C9052AE9}" sibTransId="{10292B71-ED41-4953-B6BF-23137E78D40A}"/>
    <dgm:cxn modelId="{4415586D-7090-4CDE-9952-A5F01C0EED82}" type="presOf" srcId="{CD3DE9F8-6D17-4F05-A4EB-AB4BED40B297}" destId="{7D1AEAC6-525A-44A9-8147-5DFEBD2A1F2D}" srcOrd="0" destOrd="0" presId="urn:microsoft.com/office/officeart/2005/8/layout/default"/>
    <dgm:cxn modelId="{0DF8B872-34CD-4061-ACB9-8555F66C965D}" type="presOf" srcId="{7C938456-2C93-4568-A375-26A275A9356A}" destId="{2CFAF534-83BD-45CC-B333-370B78CE5B90}" srcOrd="0" destOrd="0" presId="urn:microsoft.com/office/officeart/2005/8/layout/default"/>
    <dgm:cxn modelId="{218B92A5-4C4C-4D89-ADC9-F53FC783A336}" type="presOf" srcId="{0B95DC17-9B63-48A8-98F6-16D47A51221E}" destId="{6079C722-0F89-4CB5-9ABC-93EBF4F7091D}" srcOrd="0" destOrd="0" presId="urn:microsoft.com/office/officeart/2005/8/layout/default"/>
    <dgm:cxn modelId="{C6A1E188-67B5-4FAD-8506-667146C0A26E}" srcId="{D0F07F19-1F50-4B42-A7A0-278DF9D25BB1}" destId="{B9F5F909-2F69-4914-8993-4797A330EAA0}" srcOrd="5" destOrd="0" parTransId="{E1868451-1CCD-48F1-A42A-C88BF09D2564}" sibTransId="{56B7DB4F-B76D-4413-94FC-6A3C764CC5FE}"/>
    <dgm:cxn modelId="{D4235E92-7B87-4583-9557-8139C1F56CE0}" type="presOf" srcId="{D0F07F19-1F50-4B42-A7A0-278DF9D25BB1}" destId="{40FE0EB9-B287-43F6-ABB4-527CB1B94B4A}" srcOrd="0" destOrd="0" presId="urn:microsoft.com/office/officeart/2005/8/layout/default"/>
    <dgm:cxn modelId="{E0766434-FD43-44D9-BAF4-7B57B836F4D4}" type="presOf" srcId="{B9F5F909-2F69-4914-8993-4797A330EAA0}" destId="{31E0A7D3-C5A1-4BAB-91CB-A9140DEFE472}" srcOrd="0" destOrd="0" presId="urn:microsoft.com/office/officeart/2005/8/layout/default"/>
    <dgm:cxn modelId="{387738A6-1A70-4670-A00A-4BD54F955C99}" srcId="{D0F07F19-1F50-4B42-A7A0-278DF9D25BB1}" destId="{CD3DE9F8-6D17-4F05-A4EB-AB4BED40B297}" srcOrd="0" destOrd="0" parTransId="{C9CA36F1-6698-4BEC-AA26-11C161558402}" sibTransId="{EC91A25A-4A8B-41BA-9153-BEC366F48BB7}"/>
    <dgm:cxn modelId="{F2EB389F-6C46-4E6B-8E1A-61CDD2BA173E}" srcId="{D0F07F19-1F50-4B42-A7A0-278DF9D25BB1}" destId="{0B95DC17-9B63-48A8-98F6-16D47A51221E}" srcOrd="2" destOrd="0" parTransId="{340423AA-0907-4204-9207-1974DEF67B1A}" sibTransId="{9C0831EE-7BFE-4A8F-878A-4273DB0C71EA}"/>
    <dgm:cxn modelId="{FA2AFC0D-00C5-498F-853B-485D97A3D53B}" type="presOf" srcId="{44CE27D9-26EA-401B-9C8C-5632A0F335D3}" destId="{A225E621-A183-4BDC-A13D-E985F1D2904A}" srcOrd="0" destOrd="0" presId="urn:microsoft.com/office/officeart/2005/8/layout/default"/>
    <dgm:cxn modelId="{4339E252-A238-480D-95AA-370EE10CC36E}" type="presParOf" srcId="{40FE0EB9-B287-43F6-ABB4-527CB1B94B4A}" destId="{7D1AEAC6-525A-44A9-8147-5DFEBD2A1F2D}" srcOrd="0" destOrd="0" presId="urn:microsoft.com/office/officeart/2005/8/layout/default"/>
    <dgm:cxn modelId="{7E6D33A8-5DC4-4B56-9C4D-B76BF536A4AC}" type="presParOf" srcId="{40FE0EB9-B287-43F6-ABB4-527CB1B94B4A}" destId="{E37E95CE-B343-40F4-8C35-3185EB5C414E}" srcOrd="1" destOrd="0" presId="urn:microsoft.com/office/officeart/2005/8/layout/default"/>
    <dgm:cxn modelId="{89DD9CED-4E88-4BA1-853B-6117EC3CF2A9}" type="presParOf" srcId="{40FE0EB9-B287-43F6-ABB4-527CB1B94B4A}" destId="{A225E621-A183-4BDC-A13D-E985F1D2904A}" srcOrd="2" destOrd="0" presId="urn:microsoft.com/office/officeart/2005/8/layout/default"/>
    <dgm:cxn modelId="{84FBCBE6-BB5F-471C-BE2B-9EAF82BAAA6C}" type="presParOf" srcId="{40FE0EB9-B287-43F6-ABB4-527CB1B94B4A}" destId="{BB8543D6-7D9A-4660-A106-C147D939DE78}" srcOrd="3" destOrd="0" presId="urn:microsoft.com/office/officeart/2005/8/layout/default"/>
    <dgm:cxn modelId="{FFBC9D1E-7427-45C6-851C-AECFC9D84FBA}" type="presParOf" srcId="{40FE0EB9-B287-43F6-ABB4-527CB1B94B4A}" destId="{6079C722-0F89-4CB5-9ABC-93EBF4F7091D}" srcOrd="4" destOrd="0" presId="urn:microsoft.com/office/officeart/2005/8/layout/default"/>
    <dgm:cxn modelId="{A279E44B-AD1E-4D2A-81EE-8F1AA8DC7D47}" type="presParOf" srcId="{40FE0EB9-B287-43F6-ABB4-527CB1B94B4A}" destId="{D384A258-2B75-495C-8A65-878819F0844E}" srcOrd="5" destOrd="0" presId="urn:microsoft.com/office/officeart/2005/8/layout/default"/>
    <dgm:cxn modelId="{BF0092F8-4816-4DF0-80CC-92F2F9AD425B}" type="presParOf" srcId="{40FE0EB9-B287-43F6-ABB4-527CB1B94B4A}" destId="{30E2B1F7-B108-4DF4-A791-1C63D5951F27}" srcOrd="6" destOrd="0" presId="urn:microsoft.com/office/officeart/2005/8/layout/default"/>
    <dgm:cxn modelId="{B8D85FF0-3C4C-442E-8934-9508852509F8}" type="presParOf" srcId="{40FE0EB9-B287-43F6-ABB4-527CB1B94B4A}" destId="{0C4E0409-1744-4EB9-B3B4-A9F04BB94204}" srcOrd="7" destOrd="0" presId="urn:microsoft.com/office/officeart/2005/8/layout/default"/>
    <dgm:cxn modelId="{2B8077D3-0C62-490E-9E05-6DBBDF9ED52D}" type="presParOf" srcId="{40FE0EB9-B287-43F6-ABB4-527CB1B94B4A}" destId="{2CFAF534-83BD-45CC-B333-370B78CE5B90}" srcOrd="8" destOrd="0" presId="urn:microsoft.com/office/officeart/2005/8/layout/default"/>
    <dgm:cxn modelId="{5756DA81-A6D9-4070-B886-001281D5DDAB}" type="presParOf" srcId="{40FE0EB9-B287-43F6-ABB4-527CB1B94B4A}" destId="{5E87B2E9-073B-4CE1-AE14-3BD344B24BE9}" srcOrd="9" destOrd="0" presId="urn:microsoft.com/office/officeart/2005/8/layout/default"/>
    <dgm:cxn modelId="{A149FA0F-5F84-40E0-8081-C48BD2AF3755}" type="presParOf" srcId="{40FE0EB9-B287-43F6-ABB4-527CB1B94B4A}" destId="{31E0A7D3-C5A1-4BAB-91CB-A9140DEFE472}" srcOrd="1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1AEAC6-525A-44A9-8147-5DFEBD2A1F2D}">
      <dsp:nvSpPr>
        <dsp:cNvPr id="0" name=""/>
        <dsp:cNvSpPr/>
      </dsp:nvSpPr>
      <dsp:spPr>
        <a:xfrm>
          <a:off x="63680" y="254926"/>
          <a:ext cx="2931143" cy="1005829"/>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solidFill>
                <a:schemeClr val="dk1"/>
              </a:solidFill>
              <a:latin typeface="Calibri"/>
              <a:cs typeface="Calibri"/>
              <a:sym typeface="Calibri"/>
            </a:rPr>
            <a:t>Operating system Security attack types</a:t>
          </a:r>
        </a:p>
      </dsp:txBody>
      <dsp:txXfrm>
        <a:off x="63680" y="254926"/>
        <a:ext cx="2931143" cy="1005829"/>
      </dsp:txXfrm>
    </dsp:sp>
    <dsp:sp modelId="{A225E621-A183-4BDC-A13D-E985F1D2904A}">
      <dsp:nvSpPr>
        <dsp:cNvPr id="0" name=""/>
        <dsp:cNvSpPr/>
      </dsp:nvSpPr>
      <dsp:spPr>
        <a:xfrm>
          <a:off x="3348357" y="291530"/>
          <a:ext cx="2931143" cy="1005829"/>
        </a:xfrm>
        <a:prstGeom prst="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solidFill>
                <a:schemeClr val="dk1"/>
              </a:solidFill>
              <a:latin typeface="Calibri"/>
              <a:cs typeface="Calibri"/>
              <a:sym typeface="Calibri"/>
            </a:rPr>
            <a:t>Principles of Secure OS Design</a:t>
          </a:r>
        </a:p>
      </dsp:txBody>
      <dsp:txXfrm>
        <a:off x="3348357" y="291530"/>
        <a:ext cx="2931143" cy="1005829"/>
      </dsp:txXfrm>
    </dsp:sp>
    <dsp:sp modelId="{6079C722-0F89-4CB5-9ABC-93EBF4F7091D}">
      <dsp:nvSpPr>
        <dsp:cNvPr id="0" name=""/>
        <dsp:cNvSpPr/>
      </dsp:nvSpPr>
      <dsp:spPr>
        <a:xfrm>
          <a:off x="6693668" y="291530"/>
          <a:ext cx="2931143" cy="1005829"/>
        </a:xfrm>
        <a:prstGeom prst="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solidFill>
                <a:schemeClr val="dk1"/>
              </a:solidFill>
              <a:latin typeface="Calibri"/>
              <a:cs typeface="Calibri"/>
              <a:sym typeface="Calibri"/>
            </a:rPr>
            <a:t>Protecting an OS from Malicious Software</a:t>
          </a:r>
        </a:p>
      </dsp:txBody>
      <dsp:txXfrm>
        <a:off x="6693668" y="291530"/>
        <a:ext cx="2931143" cy="1005829"/>
      </dsp:txXfrm>
    </dsp:sp>
    <dsp:sp modelId="{30E2B1F7-B108-4DF4-A791-1C63D5951F27}">
      <dsp:nvSpPr>
        <dsp:cNvPr id="0" name=""/>
        <dsp:cNvSpPr/>
      </dsp:nvSpPr>
      <dsp:spPr>
        <a:xfrm>
          <a:off x="3046" y="1711527"/>
          <a:ext cx="2931143" cy="1005829"/>
        </a:xfrm>
        <a:prstGeom prst="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solidFill>
                <a:schemeClr val="dk1"/>
              </a:solidFill>
              <a:latin typeface="Calibri"/>
              <a:cs typeface="Calibri"/>
              <a:sym typeface="Calibri"/>
            </a:rPr>
            <a:t>Memory and Address Protection</a:t>
          </a:r>
        </a:p>
      </dsp:txBody>
      <dsp:txXfrm>
        <a:off x="3046" y="1711527"/>
        <a:ext cx="2931143" cy="1005829"/>
      </dsp:txXfrm>
    </dsp:sp>
    <dsp:sp modelId="{2CFAF534-83BD-45CC-B333-370B78CE5B90}">
      <dsp:nvSpPr>
        <dsp:cNvPr id="0" name=""/>
        <dsp:cNvSpPr/>
      </dsp:nvSpPr>
      <dsp:spPr>
        <a:xfrm>
          <a:off x="3348357" y="1711527"/>
          <a:ext cx="2931143" cy="1005829"/>
        </a:xfrm>
        <a:prstGeom prst="rect">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solidFill>
                <a:schemeClr val="dk1"/>
              </a:solidFill>
              <a:latin typeface="Calibri"/>
              <a:cs typeface="Calibri"/>
              <a:sym typeface="Calibri"/>
            </a:rPr>
            <a:t>Linux Security</a:t>
          </a:r>
        </a:p>
      </dsp:txBody>
      <dsp:txXfrm>
        <a:off x="3348357" y="1711527"/>
        <a:ext cx="2931143" cy="1005829"/>
      </dsp:txXfrm>
    </dsp:sp>
    <dsp:sp modelId="{31E0A7D3-C5A1-4BAB-91CB-A9140DEFE472}">
      <dsp:nvSpPr>
        <dsp:cNvPr id="0" name=""/>
        <dsp:cNvSpPr/>
      </dsp:nvSpPr>
      <dsp:spPr>
        <a:xfrm>
          <a:off x="6693668" y="1711527"/>
          <a:ext cx="2931143" cy="1005829"/>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solidFill>
                <a:schemeClr val="dk1"/>
              </a:solidFill>
              <a:latin typeface="Calibri"/>
              <a:cs typeface="Calibri"/>
            </a:rPr>
            <a:t>Window Security</a:t>
          </a:r>
          <a:endParaRPr lang="en-US" sz="2000" b="1" kern="1200" dirty="0">
            <a:solidFill>
              <a:schemeClr val="dk1"/>
            </a:solidFill>
            <a:latin typeface="Calibri"/>
            <a:cs typeface="Calibri"/>
          </a:endParaRPr>
        </a:p>
      </dsp:txBody>
      <dsp:txXfrm>
        <a:off x="6693668" y="1711527"/>
        <a:ext cx="2931143" cy="100582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6E73E1-EB7D-4820-9085-D5BC238FD9DE}" type="datetimeFigureOut">
              <a:rPr lang="en-US" smtClean="0"/>
              <a:t>2/13/2024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6C831C-86A9-461F-9561-2B116496A405}" type="slidenum">
              <a:rPr lang="en-US" smtClean="0"/>
              <a:t>‹#›</a:t>
            </a:fld>
            <a:endParaRPr lang="en-US"/>
          </a:p>
        </p:txBody>
      </p:sp>
    </p:spTree>
    <p:extLst>
      <p:ext uri="{BB962C8B-B14F-4D97-AF65-F5344CB8AC3E}">
        <p14:creationId xmlns:p14="http://schemas.microsoft.com/office/powerpoint/2010/main" val="2090016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5398356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5032889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13491664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15832969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42093277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A buffer overflow attack is a common cyberattack that deliberately exploits a buffer overflow vulnerability where user-controlled data is written to memory. By submitting more data than can fit in the allocated memory block, the attacker can overwrite data in other parts of memory.</a:t>
            </a:r>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35838072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19930725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31745956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14654702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15501088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28802850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26798567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40767184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40819911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30740063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41544440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1144362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11873695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3437701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5501255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13713909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7219745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13843531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14035322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7222930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40002906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545506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latin typeface="Alexandria ExtraBold" pitchFamily="2" charset="-78"/>
                <a:ea typeface="Calibri"/>
                <a:cs typeface="Alexandria ExtraBold" pitchFamily="2" charset="-78"/>
                <a:sym typeface="Calibri"/>
              </a:rPr>
              <a:t>Ordinary</a:t>
            </a:r>
            <a:r>
              <a:rPr lang="ar-YE" sz="1200" dirty="0" smtClean="0">
                <a:latin typeface="Alexandria ExtraBold" pitchFamily="2" charset="-78"/>
                <a:ea typeface="Calibri"/>
                <a:cs typeface="Alexandria ExtraBold" pitchFamily="2" charset="-78"/>
                <a:sym typeface="Calibri"/>
              </a:rPr>
              <a:t> عادي </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22974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YE" dirty="0" smtClean="0"/>
              <a:t>إنفاذ تقاسم المواردللحفاظ على النزاهة والاتساق (القسم النقدي)</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48157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solidFill>
                  <a:schemeClr val="dk1"/>
                </a:solidFill>
                <a:latin typeface="Alexandria" pitchFamily="2" charset="-78"/>
                <a:ea typeface="Tahoma"/>
                <a:cs typeface="Alexandria" pitchFamily="2" charset="-78"/>
                <a:sym typeface="Tahoma"/>
              </a:rPr>
              <a:t>Discretionary Access Control </a:t>
            </a:r>
            <a:endParaRPr lang="ar-YE" dirty="0" smtClean="0"/>
          </a:p>
          <a:p>
            <a:r>
              <a:rPr lang="ar-YE" dirty="0" smtClean="0"/>
              <a:t>التحكم في الوصول التقديرية</a:t>
            </a:r>
          </a:p>
          <a:p>
            <a:r>
              <a:rPr lang="en-US" sz="1200" dirty="0" smtClean="0">
                <a:solidFill>
                  <a:schemeClr val="dk1"/>
                </a:solidFill>
                <a:latin typeface="Alexandria" pitchFamily="2" charset="-78"/>
                <a:ea typeface="Tahoma"/>
                <a:cs typeface="Alexandria" pitchFamily="2" charset="-78"/>
                <a:sym typeface="Tahoma"/>
              </a:rPr>
              <a:t>Accountability and Audit </a:t>
            </a:r>
            <a:endParaRPr lang="ar-YE" sz="1200" dirty="0" smtClean="0">
              <a:solidFill>
                <a:schemeClr val="dk1"/>
              </a:solidFill>
              <a:latin typeface="Alexandria" pitchFamily="2" charset="-78"/>
              <a:ea typeface="Tahoma"/>
              <a:cs typeface="Alexandria" pitchFamily="2" charset="-78"/>
              <a:sym typeface="Tahoma"/>
            </a:endParaRPr>
          </a:p>
          <a:p>
            <a:r>
              <a:rPr lang="ar-YE" sz="1200" dirty="0" smtClean="0">
                <a:solidFill>
                  <a:schemeClr val="dk1"/>
                </a:solidFill>
                <a:latin typeface="Alexandria" pitchFamily="2" charset="-78"/>
                <a:ea typeface="Tahoma"/>
                <a:cs typeface="Alexandria" pitchFamily="2" charset="-78"/>
                <a:sym typeface="Tahoma"/>
              </a:rPr>
              <a:t>المسألة والتطبيق والمراجعة</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778785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21230471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9799389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41906821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9200660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25008098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31305296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2425345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223131549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119212975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291503191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369257515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42</a:t>
            </a:fld>
            <a:endParaRPr lang="en-US">
              <a:solidFill>
                <a:prstClr val="black"/>
              </a:solidFill>
            </a:endParaRPr>
          </a:p>
        </p:txBody>
      </p:sp>
    </p:spTree>
    <p:extLst>
      <p:ext uri="{BB962C8B-B14F-4D97-AF65-F5344CB8AC3E}">
        <p14:creationId xmlns:p14="http://schemas.microsoft.com/office/powerpoint/2010/main" val="26845219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43</a:t>
            </a:fld>
            <a:endParaRPr lang="en-US">
              <a:solidFill>
                <a:prstClr val="black"/>
              </a:solidFill>
            </a:endParaRPr>
          </a:p>
        </p:txBody>
      </p:sp>
    </p:spTree>
    <p:extLst>
      <p:ext uri="{BB962C8B-B14F-4D97-AF65-F5344CB8AC3E}">
        <p14:creationId xmlns:p14="http://schemas.microsoft.com/office/powerpoint/2010/main" val="279742301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44</a:t>
            </a:fld>
            <a:endParaRPr lang="en-US">
              <a:solidFill>
                <a:prstClr val="black"/>
              </a:solidFill>
            </a:endParaRPr>
          </a:p>
        </p:txBody>
      </p:sp>
    </p:spTree>
    <p:extLst>
      <p:ext uri="{BB962C8B-B14F-4D97-AF65-F5344CB8AC3E}">
        <p14:creationId xmlns:p14="http://schemas.microsoft.com/office/powerpoint/2010/main" val="408003796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45</a:t>
            </a:fld>
            <a:endParaRPr lang="en-US">
              <a:solidFill>
                <a:prstClr val="black"/>
              </a:solidFill>
            </a:endParaRPr>
          </a:p>
        </p:txBody>
      </p:sp>
    </p:spTree>
    <p:extLst>
      <p:ext uri="{BB962C8B-B14F-4D97-AF65-F5344CB8AC3E}">
        <p14:creationId xmlns:p14="http://schemas.microsoft.com/office/powerpoint/2010/main" val="138640170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46</a:t>
            </a:fld>
            <a:endParaRPr lang="en-US">
              <a:solidFill>
                <a:prstClr val="black"/>
              </a:solidFill>
            </a:endParaRPr>
          </a:p>
        </p:txBody>
      </p:sp>
    </p:spTree>
    <p:extLst>
      <p:ext uri="{BB962C8B-B14F-4D97-AF65-F5344CB8AC3E}">
        <p14:creationId xmlns:p14="http://schemas.microsoft.com/office/powerpoint/2010/main" val="7413619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19185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1949638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28013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7B357D8-08AE-4402-89B1-D25290379B67}"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85546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B357D8-08AE-4402-89B1-D25290379B67}" type="datetimeFigureOut">
              <a:rPr lang="en-US" smtClean="0"/>
              <a:t>2/13/2024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5866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B357D8-08AE-4402-89B1-D25290379B67}" type="datetimeFigureOut">
              <a:rPr lang="en-US" smtClean="0"/>
              <a:t>2/13/2024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25701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t>2/13/2024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280412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585375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95256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33247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3818912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27766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671657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46168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252411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281200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170713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718182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934784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775407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93413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808847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05094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690006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09171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11316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67893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33028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53822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2/13/2024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45785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2/13/2024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38276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2/13/2024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6184902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2/13/2024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5394618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2/13/2024</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265017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2/13/2024</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504348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2/13/2024</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5166275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2/13/2024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2915071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2/13/2024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171216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2/13/2024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0386390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2/13/2024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0730412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3313601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2970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6474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27274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66229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51695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7009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1.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slideLayout" Target="../slideLayouts/slideLayout4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20" Type="http://schemas.openxmlformats.org/officeDocument/2006/relationships/image" Target="../media/image2.pn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theme" Target="../theme/theme3.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t>2/13/2024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t>‹#›</a:t>
            </a:fld>
            <a:endParaRPr lang="en-US"/>
          </a:p>
        </p:txBody>
      </p:sp>
    </p:spTree>
    <p:extLst>
      <p:ext uri="{BB962C8B-B14F-4D97-AF65-F5344CB8AC3E}">
        <p14:creationId xmlns:p14="http://schemas.microsoft.com/office/powerpoint/2010/main" val="5355956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9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cs typeface="Arial" panose="020B0604020202020204" pitchFamily="34" charset="0"/>
              </a:rPr>
              <a:pPr/>
              <a:t>‹#›</a:t>
            </a:fld>
            <a:endParaRPr lang="en-US">
              <a:solidFill>
                <a:prstClr val="black">
                  <a:tint val="75000"/>
                </a:prstClr>
              </a:solidFill>
              <a:cs typeface="Arial" panose="020B0604020202020204" pitchFamily="34" charset="0"/>
            </a:endParaRPr>
          </a:p>
        </p:txBody>
      </p:sp>
    </p:spTree>
    <p:extLst>
      <p:ext uri="{BB962C8B-B14F-4D97-AF65-F5344CB8AC3E}">
        <p14:creationId xmlns:p14="http://schemas.microsoft.com/office/powerpoint/2010/main" val="422669621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2/13/2024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99506988"/>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4" r:id="rId15"/>
    <p:sldLayoutId id="2147483695" r:id="rId16"/>
    <p:sldLayoutId id="2147483696" r:id="rId17"/>
    <p:sldLayoutId id="214748369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3.jpe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5.xml"/><Relationship Id="rId6" Type="http://schemas.openxmlformats.org/officeDocument/2006/relationships/image" Target="../media/image5.png"/><Relationship Id="rId5" Type="http://schemas.openxmlformats.org/officeDocument/2006/relationships/image" Target="NUL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8.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4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9.emf"/><Relationship Id="rId2" Type="http://schemas.openxmlformats.org/officeDocument/2006/relationships/slideLayout" Target="../slideLayouts/slideLayout45.xml"/><Relationship Id="rId1" Type="http://schemas.openxmlformats.org/officeDocument/2006/relationships/themeOverride" Target="../theme/themeOverride1.xml"/><Relationship Id="rId6" Type="http://schemas.openxmlformats.org/officeDocument/2006/relationships/image" Target="../media/image7.jpeg"/><Relationship Id="rId5" Type="http://schemas.openxmlformats.org/officeDocument/2006/relationships/image" Target="../media/image8.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45.xml"/><Relationship Id="rId5" Type="http://schemas.openxmlformats.org/officeDocument/2006/relationships/image" Target="../media/image10.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45.xml"/><Relationship Id="rId5" Type="http://schemas.openxmlformats.org/officeDocument/2006/relationships/image" Target="../media/image11.jpg"/><Relationship Id="rId4" Type="http://schemas.openxmlformats.org/officeDocument/2006/relationships/image" Target="../media/image7.jpe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45.xml"/><Relationship Id="rId5" Type="http://schemas.openxmlformats.org/officeDocument/2006/relationships/image" Target="../media/image12.emf"/><Relationship Id="rId4" Type="http://schemas.openxmlformats.org/officeDocument/2006/relationships/image" Target="../media/image7.jpe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45.xml"/><Relationship Id="rId5" Type="http://schemas.openxmlformats.org/officeDocument/2006/relationships/image" Target="../media/image13.png"/><Relationship Id="rId4" Type="http://schemas.openxmlformats.org/officeDocument/2006/relationships/image" Target="../media/image7.jpe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45.xml"/><Relationship Id="rId5" Type="http://schemas.openxmlformats.org/officeDocument/2006/relationships/image" Target="../media/image14.emf"/><Relationship Id="rId4" Type="http://schemas.openxmlformats.org/officeDocument/2006/relationships/image" Target="../media/image7.jpe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45.xml"/><Relationship Id="rId5" Type="http://schemas.openxmlformats.org/officeDocument/2006/relationships/image" Target="../media/image15.emf"/><Relationship Id="rId4" Type="http://schemas.openxmlformats.org/officeDocument/2006/relationships/image" Target="../media/image7.jpe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6.xml"/><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47.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NULL"/><Relationship Id="rId2" Type="http://schemas.openxmlformats.org/officeDocument/2006/relationships/image" Target="../media/image16.jpe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18.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prstClr val="white"/>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12476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white"/>
                </a:solidFill>
                <a:cs typeface="Arial" panose="020B0604020202020204" pitchFamily="34" charset="0"/>
              </a:rPr>
              <a:t>www.midocean.ae</a:t>
            </a:r>
          </a:p>
        </p:txBody>
      </p:sp>
      <p:sp>
        <p:nvSpPr>
          <p:cNvPr id="14" name="TextBox 13">
            <a:extLst>
              <a:ext uri="{FF2B5EF4-FFF2-40B4-BE49-F238E27FC236}">
                <a16:creationId xmlns:a16="http://schemas.microsoft.com/office/drawing/2014/main" id="{8C520B7F-7764-8B81-C7C7-A7440DA2CCAF}"/>
              </a:ext>
            </a:extLst>
          </p:cNvPr>
          <p:cNvSpPr txBox="1"/>
          <p:nvPr/>
        </p:nvSpPr>
        <p:spPr>
          <a:xfrm>
            <a:off x="5257800" y="4512500"/>
            <a:ext cx="5867402" cy="954107"/>
          </a:xfrm>
          <a:prstGeom prst="rect">
            <a:avLst/>
          </a:prstGeom>
          <a:noFill/>
        </p:spPr>
        <p:txBody>
          <a:bodyPr wrap="square" rtlCol="0">
            <a:spAutoFit/>
          </a:bodyPr>
          <a:lstStyle/>
          <a:p>
            <a:pPr algn="ctr"/>
            <a:r>
              <a:rPr lang="en-US" sz="1400" b="1" i="1" dirty="0" smtClean="0">
                <a:solidFill>
                  <a:srgbClr val="00AAEB"/>
                </a:solidFill>
                <a:latin typeface="Alexandria Light" pitchFamily="2" charset="-78"/>
                <a:ea typeface="Tajawal Medium"/>
                <a:cs typeface="Alexandria Light" pitchFamily="2" charset="-78"/>
                <a:sym typeface="Tajawal Medium"/>
              </a:rPr>
              <a:t>Dr. </a:t>
            </a:r>
            <a:r>
              <a:rPr lang="en-US" sz="1400" b="1" i="1" dirty="0" err="1" smtClean="0">
                <a:solidFill>
                  <a:srgbClr val="00AAEB"/>
                </a:solidFill>
                <a:latin typeface="Alexandria Light" pitchFamily="2" charset="-78"/>
                <a:ea typeface="Tajawal Medium"/>
                <a:cs typeface="Alexandria Light" pitchFamily="2" charset="-78"/>
                <a:sym typeface="Tajawal Medium"/>
              </a:rPr>
              <a:t>Hesham</a:t>
            </a:r>
            <a:r>
              <a:rPr lang="en-US" sz="1400" b="1" i="1" dirty="0" smtClean="0">
                <a:solidFill>
                  <a:srgbClr val="00AAEB"/>
                </a:solidFill>
                <a:latin typeface="Alexandria Light" pitchFamily="2" charset="-78"/>
                <a:ea typeface="Tajawal Medium"/>
                <a:cs typeface="Alexandria Light" pitchFamily="2" charset="-78"/>
                <a:sym typeface="Tajawal Medium"/>
              </a:rPr>
              <a:t> </a:t>
            </a:r>
            <a:r>
              <a:rPr lang="en-US" sz="1400" b="1" i="1" dirty="0" err="1">
                <a:solidFill>
                  <a:srgbClr val="00AAEB"/>
                </a:solidFill>
                <a:latin typeface="Alexandria Light" pitchFamily="2" charset="-78"/>
                <a:ea typeface="Tajawal Medium"/>
                <a:cs typeface="Alexandria Light" pitchFamily="2" charset="-78"/>
                <a:sym typeface="Tajawal Medium"/>
              </a:rPr>
              <a:t>Abou</a:t>
            </a:r>
            <a:r>
              <a:rPr lang="en-US" sz="1400" b="1" i="1" dirty="0">
                <a:solidFill>
                  <a:srgbClr val="00AAEB"/>
                </a:solidFill>
                <a:latin typeface="Alexandria Light" pitchFamily="2" charset="-78"/>
                <a:ea typeface="Tajawal Medium"/>
                <a:cs typeface="Alexandria Light" pitchFamily="2" charset="-78"/>
                <a:sym typeface="Tajawal Medium"/>
              </a:rPr>
              <a:t> </a:t>
            </a:r>
            <a:r>
              <a:rPr lang="en-US" sz="1400" b="1" i="1" dirty="0" err="1" smtClean="0">
                <a:solidFill>
                  <a:srgbClr val="00AAEB"/>
                </a:solidFill>
                <a:latin typeface="Alexandria Light" pitchFamily="2" charset="-78"/>
                <a:ea typeface="Tajawal Medium"/>
                <a:cs typeface="Alexandria Light" pitchFamily="2" charset="-78"/>
                <a:sym typeface="Tajawal Medium"/>
              </a:rPr>
              <a:t>Elfetouh</a:t>
            </a:r>
            <a:endParaRPr lang="en-US" sz="1400" b="1" i="1" dirty="0" smtClean="0">
              <a:solidFill>
                <a:srgbClr val="00AAEB"/>
              </a:solidFill>
              <a:latin typeface="Alexandria Light" pitchFamily="2" charset="-78"/>
              <a:ea typeface="Tajawal Medium"/>
              <a:cs typeface="Alexandria Light" pitchFamily="2" charset="-78"/>
              <a:sym typeface="Tajawal Medium"/>
            </a:endParaRPr>
          </a:p>
          <a:p>
            <a:pPr algn="ctr"/>
            <a:r>
              <a:rPr lang="en-US" sz="1200" b="1" i="1" dirty="0" smtClean="0">
                <a:solidFill>
                  <a:srgbClr val="35A8E0"/>
                </a:solidFill>
                <a:ea typeface="Majalla UI"/>
                <a:cs typeface="Majalla UI"/>
              </a:rPr>
              <a:t>Cybersecurity </a:t>
            </a:r>
            <a:r>
              <a:rPr lang="en-US" sz="1200" b="1" i="1" dirty="0">
                <a:solidFill>
                  <a:srgbClr val="35A8E0"/>
                </a:solidFill>
                <a:ea typeface="Majalla UI"/>
                <a:cs typeface="Majalla UI"/>
              </a:rPr>
              <a:t>Department</a:t>
            </a:r>
            <a:endParaRPr lang="ar-YE" sz="1200" b="1" i="1" dirty="0">
              <a:solidFill>
                <a:srgbClr val="35A8E0"/>
              </a:solidFill>
              <a:ea typeface="Majalla UI"/>
              <a:cs typeface="Majalla UI"/>
            </a:endParaRPr>
          </a:p>
          <a:p>
            <a:pPr algn="ctr"/>
            <a:r>
              <a:rPr lang="en-US" sz="1400" i="1" dirty="0" smtClean="0">
                <a:solidFill>
                  <a:srgbClr val="00B5F8"/>
                </a:solidFill>
                <a:ea typeface="Majalla UI"/>
                <a:cs typeface="Majalla UI"/>
              </a:rPr>
              <a:t>Faculty </a:t>
            </a:r>
            <a:r>
              <a:rPr lang="en-US" sz="1400" i="1" dirty="0">
                <a:solidFill>
                  <a:srgbClr val="00B5F8"/>
                </a:solidFill>
                <a:ea typeface="Majalla UI"/>
                <a:cs typeface="Majalla UI"/>
              </a:rPr>
              <a:t>of Informatics </a:t>
            </a:r>
            <a:endParaRPr lang="en-US" sz="1400" i="1" dirty="0">
              <a:solidFill>
                <a:srgbClr val="00B5F8"/>
              </a:solidFill>
              <a:cs typeface="Arial" panose="020B0604020202020204" pitchFamily="34" charset="0"/>
            </a:endParaRPr>
          </a:p>
          <a:p>
            <a:pPr algn="ctr"/>
            <a:r>
              <a:rPr lang="en-US" sz="1400" i="1" dirty="0" err="1" smtClean="0">
                <a:solidFill>
                  <a:srgbClr val="00B5F8"/>
                </a:solidFill>
                <a:ea typeface="Majalla UI"/>
                <a:cs typeface="Majalla UI"/>
              </a:rPr>
              <a:t>Midocean</a:t>
            </a:r>
            <a:r>
              <a:rPr lang="en-US" sz="1400" i="1" dirty="0" smtClean="0">
                <a:solidFill>
                  <a:srgbClr val="00B5F8"/>
                </a:solidFill>
                <a:ea typeface="Majalla UI"/>
                <a:cs typeface="Majalla UI"/>
              </a:rPr>
              <a:t> </a:t>
            </a:r>
            <a:r>
              <a:rPr lang="en-US" sz="1400" i="1" dirty="0">
                <a:solidFill>
                  <a:srgbClr val="00B5F8"/>
                </a:solidFill>
                <a:ea typeface="Majalla UI"/>
                <a:cs typeface="Majalla UI"/>
              </a:rPr>
              <a:t>University  </a:t>
            </a:r>
          </a:p>
        </p:txBody>
      </p:sp>
      <p:sp>
        <p:nvSpPr>
          <p:cNvPr id="16" name="Rectangle: Rounded Corners 9">
            <a:extLst>
              <a:ext uri="{FF2B5EF4-FFF2-40B4-BE49-F238E27FC236}">
                <a16:creationId xmlns:a16="http://schemas.microsoft.com/office/drawing/2014/main" id="{844810E4-E8A9-2051-4D02-31024B944D7B}"/>
              </a:ext>
            </a:extLst>
          </p:cNvPr>
          <p:cNvSpPr/>
          <p:nvPr/>
        </p:nvSpPr>
        <p:spPr>
          <a:xfrm>
            <a:off x="41093" y="6045946"/>
            <a:ext cx="5411194" cy="51283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solidFill>
                  <a:srgbClr val="84492B"/>
                </a:solidFill>
                <a:latin typeface="Andalus" panose="02020603050405020304" pitchFamily="18" charset="-78"/>
                <a:cs typeface="Andalus" panose="02020603050405020304" pitchFamily="18" charset="-78"/>
              </a:rPr>
              <a:t>          Secure Operating Systems </a:t>
            </a:r>
            <a:r>
              <a:rPr lang="en-US" sz="2000" b="1" dirty="0" smtClean="0">
                <a:solidFill>
                  <a:srgbClr val="00B0F0"/>
                </a:solidFill>
                <a:latin typeface="Andalus" panose="02020603050405020304" pitchFamily="18" charset="-78"/>
                <a:cs typeface="Andalus" panose="02020603050405020304" pitchFamily="18" charset="-78"/>
              </a:rPr>
              <a:t>(CYB610)</a:t>
            </a:r>
            <a:endParaRPr lang="ar-YE" sz="2000" b="1" dirty="0">
              <a:solidFill>
                <a:srgbClr val="35A8E0"/>
              </a:solidFill>
              <a:latin typeface="Times New Roman" panose="02020603050405020304" pitchFamily="18" charset="0"/>
              <a:cs typeface="Times New Roman" panose="02020603050405020304" pitchFamily="18" charset="0"/>
            </a:endParaRPr>
          </a:p>
        </p:txBody>
      </p:sp>
      <p:sp>
        <p:nvSpPr>
          <p:cNvPr id="11" name="Title 1"/>
          <p:cNvSpPr txBox="1">
            <a:spLocks/>
          </p:cNvSpPr>
          <p:nvPr/>
        </p:nvSpPr>
        <p:spPr>
          <a:xfrm>
            <a:off x="5452286" y="1290762"/>
            <a:ext cx="6739713" cy="943209"/>
          </a:xfrm>
          <a:prstGeom prst="rect">
            <a:avLst/>
          </a:prstGeom>
          <a:extLst/>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100" b="1" i="1" dirty="0">
              <a:solidFill>
                <a:prstClr val="white"/>
              </a:solidFill>
              <a:ea typeface="Majalla UI"/>
              <a:cs typeface="Majalla UI"/>
            </a:endParaRPr>
          </a:p>
          <a:p>
            <a:pPr algn="ctr"/>
            <a:r>
              <a:rPr lang="en-US" sz="2400" b="1" dirty="0" smtClean="0">
                <a:solidFill>
                  <a:srgbClr val="FF9518"/>
                </a:solidFill>
                <a:latin typeface="Andalus" panose="02020603050405020304" pitchFamily="18" charset="-78"/>
                <a:cs typeface="Andalus" panose="02020603050405020304" pitchFamily="18" charset="-78"/>
              </a:rPr>
              <a:t>Lecture: #03</a:t>
            </a:r>
            <a:endParaRPr lang="en-US" sz="3200" b="1" dirty="0" smtClean="0">
              <a:solidFill>
                <a:srgbClr val="FF9518"/>
              </a:solidFill>
              <a:latin typeface="Andalus" panose="02020603050405020304" pitchFamily="18" charset="-78"/>
              <a:cs typeface="Andalus" panose="02020603050405020304" pitchFamily="18" charset="-78"/>
            </a:endParaRPr>
          </a:p>
          <a:p>
            <a:pPr algn="ctr"/>
            <a:r>
              <a:rPr lang="en-US" sz="3200" b="1" dirty="0">
                <a:solidFill>
                  <a:srgbClr val="84492B"/>
                </a:solidFill>
                <a:latin typeface="Andalus" panose="02020603050405020304" pitchFamily="18" charset="-78"/>
                <a:cs typeface="Andalus" panose="02020603050405020304" pitchFamily="18" charset="-78"/>
              </a:rPr>
              <a:t> User </a:t>
            </a:r>
            <a:r>
              <a:rPr lang="en-US" sz="3200" b="1" dirty="0" smtClean="0">
                <a:solidFill>
                  <a:srgbClr val="84492B"/>
                </a:solidFill>
                <a:latin typeface="Andalus" panose="02020603050405020304" pitchFamily="18" charset="-78"/>
                <a:cs typeface="Andalus" panose="02020603050405020304" pitchFamily="18" charset="-78"/>
              </a:rPr>
              <a:t>privileges and Permissions </a:t>
            </a:r>
            <a:r>
              <a:rPr lang="en-US" sz="3200" b="1" dirty="0">
                <a:solidFill>
                  <a:srgbClr val="84492B"/>
                </a:solidFill>
                <a:latin typeface="Andalus" panose="02020603050405020304" pitchFamily="18" charset="-78"/>
                <a:cs typeface="Andalus" panose="02020603050405020304" pitchFamily="18" charset="-78"/>
              </a:rPr>
              <a:t/>
            </a:r>
            <a:br>
              <a:rPr lang="en-US" sz="3200" b="1" dirty="0">
                <a:solidFill>
                  <a:srgbClr val="84492B"/>
                </a:solidFill>
                <a:latin typeface="Andalus" panose="02020603050405020304" pitchFamily="18" charset="-78"/>
                <a:cs typeface="Andalus" panose="02020603050405020304" pitchFamily="18" charset="-78"/>
              </a:rPr>
            </a:br>
            <a:r>
              <a:rPr lang="en-US" sz="2000" dirty="0" smtClean="0">
                <a:solidFill>
                  <a:prstClr val="black"/>
                </a:solidFill>
              </a:rPr>
              <a:t/>
            </a:r>
            <a:br>
              <a:rPr lang="en-US" sz="2000" dirty="0" smtClean="0">
                <a:solidFill>
                  <a:prstClr val="black"/>
                </a:solidFill>
              </a:rPr>
            </a:br>
            <a:endParaRPr lang="en-US" sz="3600" dirty="0">
              <a:solidFill>
                <a:srgbClr val="FFC000"/>
              </a:solidFill>
              <a:effectLst>
                <a:outerShdw blurRad="38100" dist="38100" dir="2700000" algn="tl">
                  <a:srgbClr val="000000">
                    <a:alpha val="43137"/>
                  </a:srgbClr>
                </a:outerShdw>
              </a:effectLst>
            </a:endParaRPr>
          </a:p>
        </p:txBody>
      </p:sp>
      <p:pic>
        <p:nvPicPr>
          <p:cNvPr id="18" name="Picture 2" descr="https://www.emertxe.com/wp-content/uploads/2017/10/linux-870-x-445_.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05600" y="2428558"/>
            <a:ext cx="3914254" cy="201087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9" name="Picture 2"/>
          <p:cNvPicPr>
            <a:picLocks noChangeAspect="1" noChangeArrowheads="1"/>
          </p:cNvPicPr>
          <p:nvPr/>
        </p:nvPicPr>
        <p:blipFill>
          <a:blip r:embed="rId8" cstate="print">
            <a:extLst>
              <a:ext uri="{28A0092B-C50C-407E-A947-70E740481C1C}">
                <a14:useLocalDpi xmlns:a14="http://schemas.microsoft.com/office/drawing/2010/main" val="0"/>
              </a:ext>
            </a:extLst>
          </a:blip>
          <a:stretch>
            <a:fillRect/>
          </a:stretch>
        </p:blipFill>
        <p:spPr bwMode="auto">
          <a:xfrm>
            <a:off x="284776" y="5876837"/>
            <a:ext cx="719293" cy="867383"/>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44198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492443"/>
          </a:xfrm>
          <a:prstGeom prst="rect">
            <a:avLst/>
          </a:prstGeom>
          <a:noFill/>
        </p:spPr>
        <p:txBody>
          <a:bodyPr wrap="square" rtlCol="0">
            <a:spAutoFit/>
          </a:bodyPr>
          <a:lstStyle/>
          <a:p>
            <a:pPr algn="ctr"/>
            <a:r>
              <a:rPr lang="en-US" sz="2600" dirty="0">
                <a:latin typeface="Alexandria ExtraBold" pitchFamily="2" charset="-78"/>
                <a:ea typeface="Calibri"/>
                <a:cs typeface="Alexandria ExtraBold" pitchFamily="2" charset="-78"/>
              </a:rPr>
              <a:t>Outline</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a:t>
            </a:fld>
            <a:endParaRPr lang="en-US" dirty="0">
              <a:solidFill>
                <a:prstClr val="black"/>
              </a:solidFill>
            </a:endParaRPr>
          </a:p>
        </p:txBody>
      </p:sp>
      <p:sp>
        <p:nvSpPr>
          <p:cNvPr id="16" name="TextBox 15"/>
          <p:cNvSpPr txBox="1"/>
          <p:nvPr/>
        </p:nvSpPr>
        <p:spPr>
          <a:xfrm>
            <a:off x="1466756" y="1577425"/>
            <a:ext cx="9025406" cy="506292"/>
          </a:xfrm>
          <a:prstGeom prst="rect">
            <a:avLst/>
          </a:prstGeom>
          <a:noFill/>
        </p:spPr>
        <p:txBody>
          <a:bodyPr wrap="square" rtlCol="0">
            <a:spAutoFit/>
          </a:bodyPr>
          <a:lstStyle/>
          <a:p>
            <a:pPr marL="280988" lvl="2">
              <a:lnSpc>
                <a:spcPct val="150000"/>
              </a:lnSpc>
              <a:defRPr/>
            </a:pPr>
            <a:r>
              <a:rPr lang="en-US" sz="2000" b="1" i="1" dirty="0">
                <a:solidFill>
                  <a:srgbClr val="FF0000"/>
                </a:solidFill>
              </a:rPr>
              <a:t>This chapter covers the following topics and concepts</a:t>
            </a:r>
          </a:p>
        </p:txBody>
      </p:sp>
      <p:graphicFrame>
        <p:nvGraphicFramePr>
          <p:cNvPr id="17" name="Content Placeholder 2" descr="SmartArt object">
            <a:extLst>
              <a:ext uri="{FF2B5EF4-FFF2-40B4-BE49-F238E27FC236}">
                <a16:creationId xmlns:a16="http://schemas.microsoft.com/office/drawing/2014/main" id="{A1342CC9-B5BC-4EE6-A03F-6501ED7CC4CC}"/>
              </a:ext>
            </a:extLst>
          </p:cNvPr>
          <p:cNvGraphicFramePr>
            <a:graphicFrameLocks/>
          </p:cNvGraphicFramePr>
          <p:nvPr>
            <p:extLst>
              <p:ext uri="{D42A27DB-BD31-4B8C-83A1-F6EECF244321}">
                <p14:modId xmlns:p14="http://schemas.microsoft.com/office/powerpoint/2010/main" val="3041437125"/>
              </p:ext>
            </p:extLst>
          </p:nvPr>
        </p:nvGraphicFramePr>
        <p:xfrm>
          <a:off x="1143234" y="2310378"/>
          <a:ext cx="9627859" cy="30088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8" name="Picture 2"/>
          <p:cNvPicPr>
            <a:picLocks noChangeAspect="1" noChangeArrowheads="1"/>
          </p:cNvPicPr>
          <p:nvPr/>
        </p:nvPicPr>
        <p:blipFill>
          <a:blip r:embed="rId9"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6268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23220"/>
          </a:xfrm>
          <a:prstGeom prst="rect">
            <a:avLst/>
          </a:prstGeom>
          <a:noFill/>
        </p:spPr>
        <p:txBody>
          <a:bodyPr wrap="square" rtlCol="0">
            <a:spAutoFit/>
          </a:bodyPr>
          <a:lstStyle/>
          <a:p>
            <a:pPr lvl="0"/>
            <a:r>
              <a:rPr lang="en-US" sz="2800" dirty="0">
                <a:latin typeface="Alexandria ExtraBold" pitchFamily="2" charset="-78"/>
                <a:ea typeface="Calibri"/>
                <a:cs typeface="Alexandria ExtraBold" pitchFamily="2" charset="-78"/>
                <a:sym typeface="Calibri"/>
              </a:rPr>
              <a:t>Introduction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Google Shape;616;p12"/>
          <p:cNvSpPr txBox="1"/>
          <p:nvPr/>
        </p:nvSpPr>
        <p:spPr>
          <a:xfrm>
            <a:off x="1073817" y="1391826"/>
            <a:ext cx="9666288" cy="2723782"/>
          </a:xfrm>
          <a:prstGeom prst="rect">
            <a:avLst/>
          </a:prstGeom>
          <a:noFill/>
          <a:ln>
            <a:noFill/>
          </a:ln>
        </p:spPr>
        <p:txBody>
          <a:bodyPr spcFirstLastPara="1" wrap="square" lIns="91425" tIns="45700" rIns="91425" bIns="45700" anchor="t" anchorCtr="0">
            <a:spAutoFit/>
          </a:bodyPr>
          <a:lstStyle/>
          <a:p>
            <a:pPr lvl="0" algn="just">
              <a:lnSpc>
                <a:spcPct val="150000"/>
              </a:lnSpc>
            </a:pPr>
            <a:r>
              <a:rPr lang="en-US" sz="2400" b="1" dirty="0">
                <a:solidFill>
                  <a:srgbClr val="FF0000"/>
                </a:solidFill>
                <a:latin typeface="Alexandria" pitchFamily="2" charset="-78"/>
                <a:ea typeface="Calibri"/>
                <a:cs typeface="Alexandria" pitchFamily="2" charset="-78"/>
                <a:sym typeface="Calibri"/>
              </a:rPr>
              <a:t>In Previous Lecture you learned:</a:t>
            </a:r>
          </a:p>
          <a:p>
            <a:pPr marL="801688" lvl="0" indent="-285750" algn="just">
              <a:lnSpc>
                <a:spcPct val="150000"/>
              </a:lnSpc>
              <a:buFont typeface="Wingdings" panose="05000000000000000000" pitchFamily="2" charset="2"/>
              <a:buChar char="§"/>
            </a:pPr>
            <a:r>
              <a:rPr lang="en-US" b="1" dirty="0">
                <a:latin typeface="Alexandria Medium" pitchFamily="2" charset="-78"/>
                <a:ea typeface="Calibri"/>
                <a:cs typeface="Alexandria Medium" pitchFamily="2" charset="-78"/>
                <a:sym typeface="Calibri"/>
              </a:rPr>
              <a:t>What is the Vulnerabilities </a:t>
            </a:r>
          </a:p>
          <a:p>
            <a:pPr marL="801688" lvl="0" indent="-285750" algn="just">
              <a:lnSpc>
                <a:spcPct val="150000"/>
              </a:lnSpc>
              <a:buFont typeface="Wingdings" panose="05000000000000000000" pitchFamily="2" charset="2"/>
              <a:buChar char="§"/>
            </a:pPr>
            <a:r>
              <a:rPr lang="en-US" b="1" dirty="0">
                <a:latin typeface="Alexandria Medium" pitchFamily="2" charset="-78"/>
                <a:ea typeface="Calibri"/>
                <a:cs typeface="Alexandria Medium" pitchFamily="2" charset="-78"/>
                <a:sym typeface="Calibri"/>
              </a:rPr>
              <a:t>How the Methods of Defense work </a:t>
            </a:r>
          </a:p>
          <a:p>
            <a:pPr marL="801688" lvl="0" indent="-285750" algn="just">
              <a:lnSpc>
                <a:spcPct val="150000"/>
              </a:lnSpc>
              <a:buFont typeface="Wingdings" panose="05000000000000000000" pitchFamily="2" charset="2"/>
              <a:buChar char="§"/>
            </a:pPr>
            <a:r>
              <a:rPr lang="en-US" b="1" dirty="0">
                <a:latin typeface="Alexandria Medium" pitchFamily="2" charset="-78"/>
                <a:ea typeface="Calibri"/>
                <a:cs typeface="Alexandria Medium" pitchFamily="2" charset="-78"/>
                <a:sym typeface="Calibri"/>
              </a:rPr>
              <a:t>What is the Software Controls</a:t>
            </a:r>
          </a:p>
          <a:p>
            <a:pPr marL="801688" lvl="0" indent="-285750" algn="just">
              <a:lnSpc>
                <a:spcPct val="150000"/>
              </a:lnSpc>
              <a:buFont typeface="Wingdings" panose="05000000000000000000" pitchFamily="2" charset="2"/>
              <a:buChar char="§"/>
            </a:pPr>
            <a:r>
              <a:rPr lang="en-US" b="1" dirty="0">
                <a:latin typeface="Alexandria Medium" pitchFamily="2" charset="-78"/>
                <a:ea typeface="Calibri"/>
                <a:cs typeface="Alexandria Medium" pitchFamily="2" charset="-78"/>
                <a:sym typeface="Calibri"/>
              </a:rPr>
              <a:t>What is the Protected Objects and Methods of Protection</a:t>
            </a:r>
          </a:p>
          <a:p>
            <a:pPr marL="801688" lvl="0" indent="-285750" algn="just">
              <a:lnSpc>
                <a:spcPct val="150000"/>
              </a:lnSpc>
              <a:buFont typeface="Wingdings" panose="05000000000000000000" pitchFamily="2" charset="2"/>
              <a:buChar char="§"/>
            </a:pPr>
            <a:r>
              <a:rPr lang="en-US" b="1" dirty="0">
                <a:latin typeface="Alexandria Medium" pitchFamily="2" charset="-78"/>
                <a:ea typeface="Calibri"/>
                <a:cs typeface="Alexandria Medium" pitchFamily="2" charset="-78"/>
                <a:sym typeface="Calibri"/>
              </a:rPr>
              <a:t>What is the Protection Types</a:t>
            </a:r>
          </a:p>
        </p:txBody>
      </p:sp>
    </p:spTree>
    <p:extLst>
      <p:ext uri="{BB962C8B-B14F-4D97-AF65-F5344CB8AC3E}">
        <p14:creationId xmlns:p14="http://schemas.microsoft.com/office/powerpoint/2010/main" val="383350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CHAPTER 3</a:t>
            </a:r>
            <a:r>
              <a:rPr lang="en-US" sz="2600" dirty="0" smtClean="0">
                <a:latin typeface="Alexandria ExtraBold" pitchFamily="2" charset="-78"/>
                <a:ea typeface="Calibri"/>
                <a:cs typeface="Alexandria ExtraBold" pitchFamily="2" charset="-78"/>
                <a:sym typeface="Calibri"/>
              </a:rPr>
              <a:t> </a:t>
            </a:r>
            <a:r>
              <a:rPr lang="en-US" sz="2600" dirty="0">
                <a:latin typeface="Alexandria ExtraBold" pitchFamily="2" charset="-78"/>
                <a:ea typeface="Calibri"/>
                <a:cs typeface="Alexandria ExtraBold" pitchFamily="2" charset="-78"/>
                <a:sym typeface="Calibri"/>
              </a:rPr>
              <a:t>GOALS</a:t>
            </a:r>
            <a:endParaRPr lang="en-US" sz="2600" dirty="0">
              <a:latin typeface="Alexandria ExtraBold" pitchFamily="2" charset="-78"/>
              <a:ea typeface="Calibri"/>
              <a:cs typeface="Alexandria ExtraBold" pitchFamily="2" charset="-78"/>
              <a:sym typeface="Tajawal Medium"/>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Google Shape;616;p12"/>
          <p:cNvSpPr txBox="1"/>
          <p:nvPr/>
        </p:nvSpPr>
        <p:spPr>
          <a:xfrm>
            <a:off x="1103312" y="1880058"/>
            <a:ext cx="9666288" cy="3139281"/>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dirty="0">
                <a:solidFill>
                  <a:srgbClr val="FF0000"/>
                </a:solidFill>
                <a:latin typeface="Alexandria" pitchFamily="2" charset="-78"/>
                <a:ea typeface="Calibri"/>
                <a:cs typeface="Alexandria" pitchFamily="2" charset="-78"/>
                <a:sym typeface="Calibri"/>
              </a:rPr>
              <a:t>When you complete this chapter, you will be able to:</a:t>
            </a:r>
            <a:endParaRPr sz="2200" b="1" dirty="0">
              <a:solidFill>
                <a:srgbClr val="FF0000"/>
              </a:solidFill>
              <a:latin typeface="Alexandria" pitchFamily="2" charset="-78"/>
              <a:cs typeface="Alexandria" pitchFamily="2" charset="-78"/>
            </a:endParaRPr>
          </a:p>
          <a:p>
            <a:pPr marL="576263" lvl="0" indent="-285750" algn="just">
              <a:lnSpc>
                <a:spcPct val="150000"/>
              </a:lnSpc>
              <a:buClr>
                <a:schemeClr val="dk1"/>
              </a:buClr>
              <a:buSzPts val="2400"/>
              <a:buFont typeface="Arial"/>
              <a:buChar char="•"/>
            </a:pPr>
            <a:r>
              <a:rPr lang="en-US" sz="2200" dirty="0">
                <a:solidFill>
                  <a:schemeClr val="dk1"/>
                </a:solidFill>
                <a:latin typeface="Alexandria" pitchFamily="2" charset="-78"/>
                <a:ea typeface="Calibri"/>
                <a:cs typeface="Alexandria" pitchFamily="2" charset="-78"/>
                <a:sym typeface="Calibri"/>
              </a:rPr>
              <a:t>Describe the Protected Objects</a:t>
            </a:r>
          </a:p>
          <a:p>
            <a:pPr marL="576263" lvl="0" indent="-285750" algn="just">
              <a:lnSpc>
                <a:spcPct val="150000"/>
              </a:lnSpc>
              <a:buClr>
                <a:schemeClr val="dk1"/>
              </a:buClr>
              <a:buSzPts val="2400"/>
              <a:buFont typeface="Arial"/>
              <a:buChar char="•"/>
            </a:pPr>
            <a:r>
              <a:rPr lang="en-US" sz="2200" dirty="0">
                <a:solidFill>
                  <a:schemeClr val="dk1"/>
                </a:solidFill>
                <a:latin typeface="Alexandria" pitchFamily="2" charset="-78"/>
                <a:ea typeface="Calibri"/>
                <a:cs typeface="Alexandria" pitchFamily="2" charset="-78"/>
                <a:sym typeface="Calibri"/>
              </a:rPr>
              <a:t>Suggest how to secure your computer/OS</a:t>
            </a:r>
          </a:p>
          <a:p>
            <a:pPr marL="576263" lvl="0" indent="-285750" algn="just">
              <a:lnSpc>
                <a:spcPct val="150000"/>
              </a:lnSpc>
              <a:buClr>
                <a:schemeClr val="dk1"/>
              </a:buClr>
              <a:buSzPts val="2400"/>
              <a:buFont typeface="Arial"/>
              <a:buChar char="•"/>
            </a:pPr>
            <a:r>
              <a:rPr lang="en-US" sz="2200" dirty="0">
                <a:solidFill>
                  <a:schemeClr val="dk1"/>
                </a:solidFill>
                <a:latin typeface="Alexandria" pitchFamily="2" charset="-78"/>
                <a:ea typeface="Calibri"/>
                <a:cs typeface="Alexandria" pitchFamily="2" charset="-78"/>
                <a:sym typeface="Calibri"/>
              </a:rPr>
              <a:t>Explain the method of Protecting an OS from Malicious Software</a:t>
            </a:r>
          </a:p>
          <a:p>
            <a:pPr marL="576263" lvl="0" indent="-285750" algn="just">
              <a:lnSpc>
                <a:spcPct val="150000"/>
              </a:lnSpc>
              <a:buClr>
                <a:schemeClr val="dk1"/>
              </a:buClr>
              <a:buSzPts val="2400"/>
              <a:buFont typeface="Arial"/>
              <a:buChar char="•"/>
            </a:pPr>
            <a:r>
              <a:rPr lang="en-US" sz="2200" dirty="0">
                <a:solidFill>
                  <a:schemeClr val="dk1"/>
                </a:solidFill>
                <a:latin typeface="Alexandria" pitchFamily="2" charset="-78"/>
                <a:ea typeface="Calibri"/>
                <a:cs typeface="Alexandria" pitchFamily="2" charset="-78"/>
                <a:sym typeface="Calibri"/>
              </a:rPr>
              <a:t>Explain the Users, Groups, and file Permissions in Linux</a:t>
            </a:r>
          </a:p>
        </p:txBody>
      </p:sp>
    </p:spTree>
    <p:extLst>
      <p:ext uri="{BB962C8B-B14F-4D97-AF65-F5344CB8AC3E}">
        <p14:creationId xmlns:p14="http://schemas.microsoft.com/office/powerpoint/2010/main" val="2172603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492443"/>
          </a:xfrm>
          <a:prstGeom prst="rect">
            <a:avLst/>
          </a:prstGeom>
          <a:noFill/>
        </p:spPr>
        <p:txBody>
          <a:bodyPr wrap="square" rtlCol="0">
            <a:spAutoFit/>
          </a:bodyPr>
          <a:lstStyle/>
          <a:p>
            <a:r>
              <a:rPr lang="en-US" sz="2600" dirty="0">
                <a:latin typeface="Alexandria ExtraBold" pitchFamily="2" charset="-78"/>
                <a:ea typeface="Calibri"/>
                <a:cs typeface="Alexandria ExtraBold" pitchFamily="2" charset="-78"/>
                <a:sym typeface="Calibri"/>
              </a:rPr>
              <a:t>Operating System Functions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a:t>
            </a:fld>
            <a:endParaRPr lang="en-US" dirty="0">
              <a:solidFill>
                <a:prstClr val="black"/>
              </a:solidFill>
            </a:endParaRPr>
          </a:p>
        </p:txBody>
      </p:sp>
      <p:pic>
        <p:nvPicPr>
          <p:cNvPr id="18" name="Picture 2"/>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7" name="Content Placeholder 4" descr="fig05-01.eps"/>
          <p:cNvPicPr>
            <a:picLocks noChangeAspect="1"/>
          </p:cNvPicPr>
          <p:nvPr/>
        </p:nvPicPr>
        <p:blipFill rotWithShape="1">
          <a:blip r:embed="rId7">
            <a:extLst>
              <a:ext uri="{28A0092B-C50C-407E-A947-70E740481C1C}">
                <a14:useLocalDpi xmlns:a14="http://schemas.microsoft.com/office/drawing/2010/main" val="0"/>
              </a:ext>
            </a:extLst>
          </a:blip>
          <a:srcRect t="-352" b="-453"/>
          <a:stretch/>
        </p:blipFill>
        <p:spPr>
          <a:xfrm>
            <a:off x="2587579" y="1344015"/>
            <a:ext cx="7091271" cy="4807348"/>
          </a:xfrm>
          <a:prstGeom prst="rect">
            <a:avLst/>
          </a:prstGeom>
        </p:spPr>
      </p:pic>
    </p:spTree>
    <p:extLst>
      <p:ext uri="{BB962C8B-B14F-4D97-AF65-F5344CB8AC3E}">
        <p14:creationId xmlns:p14="http://schemas.microsoft.com/office/powerpoint/2010/main" val="9624224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92443"/>
          </a:xfrm>
          <a:prstGeom prst="rect">
            <a:avLst/>
          </a:prstGeom>
          <a:noFill/>
        </p:spPr>
        <p:txBody>
          <a:bodyPr wrap="square" rtlCol="0">
            <a:spAutoFit/>
          </a:bodyPr>
          <a:lstStyle/>
          <a:p>
            <a:r>
              <a:rPr lang="en-US" sz="2600" dirty="0">
                <a:latin typeface="Alexandria ExtraBold" pitchFamily="2" charset="-78"/>
                <a:ea typeface="Calibri"/>
                <a:cs typeface="Alexandria ExtraBold" pitchFamily="2" charset="-78"/>
                <a:sym typeface="Calibri"/>
              </a:rPr>
              <a:t>History of Operating Systems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6</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541780" y="1464531"/>
            <a:ext cx="9504172" cy="4801235"/>
          </a:xfrm>
          <a:prstGeom prst="rect">
            <a:avLst/>
          </a:prstGeom>
          <a:noFill/>
          <a:ln>
            <a:noFill/>
          </a:ln>
        </p:spPr>
        <p:txBody>
          <a:bodyPr spcFirstLastPara="1" wrap="square" lIns="0" tIns="0" rIns="0" bIns="0" anchor="t" anchorCtr="0">
            <a:noAutofit/>
          </a:bodyPr>
          <a:lstStyle/>
          <a:p>
            <a:pPr marL="318770" lvl="0" indent="-306705">
              <a:lnSpc>
                <a:spcPct val="150000"/>
              </a:lnSpc>
              <a:buClr>
                <a:srgbClr val="BF0000"/>
              </a:buClr>
              <a:buSzPts val="2500"/>
              <a:buFont typeface="Times New Roman"/>
              <a:buChar char="•"/>
            </a:pPr>
            <a:r>
              <a:rPr lang="en-US" sz="2200" dirty="0">
                <a:latin typeface="Alexandria" pitchFamily="2" charset="-78"/>
                <a:ea typeface="Tahoma"/>
                <a:cs typeface="Alexandria" pitchFamily="2" charset="-78"/>
                <a:sym typeface="Tahoma"/>
              </a:rPr>
              <a:t>Single-user systems, no OS</a:t>
            </a:r>
          </a:p>
          <a:p>
            <a:pPr marL="318770" lvl="0" indent="-306705">
              <a:lnSpc>
                <a:spcPct val="150000"/>
              </a:lnSpc>
              <a:buClr>
                <a:srgbClr val="BF0000"/>
              </a:buClr>
              <a:buSzPts val="2500"/>
              <a:buFont typeface="Times New Roman"/>
              <a:buChar char="•"/>
            </a:pPr>
            <a:r>
              <a:rPr lang="en-US" sz="2200" dirty="0">
                <a:latin typeface="Alexandria" pitchFamily="2" charset="-78"/>
                <a:ea typeface="Tahoma"/>
                <a:cs typeface="Alexandria" pitchFamily="2" charset="-78"/>
                <a:sym typeface="Tahoma"/>
              </a:rPr>
              <a:t>Multiprogramming OS </a:t>
            </a:r>
          </a:p>
          <a:p>
            <a:pPr marL="914400" lvl="0" indent="-342900">
              <a:lnSpc>
                <a:spcPct val="150000"/>
              </a:lnSpc>
              <a:buClr>
                <a:srgbClr val="BF0000"/>
              </a:buClr>
              <a:buSzPts val="2500"/>
              <a:buFont typeface="Wingdings" panose="05000000000000000000" pitchFamily="2" charset="2"/>
              <a:buChar char="ü"/>
            </a:pPr>
            <a:r>
              <a:rPr lang="en-US" dirty="0">
                <a:latin typeface="Alexandria" pitchFamily="2" charset="-78"/>
                <a:ea typeface="Tahoma"/>
                <a:cs typeface="Alexandria" pitchFamily="2" charset="-78"/>
                <a:sym typeface="Tahoma"/>
              </a:rPr>
              <a:t>Multiple users</a:t>
            </a:r>
          </a:p>
          <a:p>
            <a:pPr marL="914400" lvl="0" indent="-342900">
              <a:lnSpc>
                <a:spcPct val="150000"/>
              </a:lnSpc>
              <a:buClr>
                <a:srgbClr val="BF0000"/>
              </a:buClr>
              <a:buSzPts val="2500"/>
              <a:buFont typeface="Wingdings" panose="05000000000000000000" pitchFamily="2" charset="2"/>
              <a:buChar char="ü"/>
            </a:pPr>
            <a:r>
              <a:rPr lang="en-US" dirty="0">
                <a:latin typeface="Alexandria" pitchFamily="2" charset="-78"/>
                <a:ea typeface="Tahoma"/>
                <a:cs typeface="Alexandria" pitchFamily="2" charset="-78"/>
                <a:sym typeface="Tahoma"/>
              </a:rPr>
              <a:t>Multiple programs</a:t>
            </a:r>
          </a:p>
          <a:p>
            <a:pPr marL="914400" lvl="0" indent="-342900">
              <a:lnSpc>
                <a:spcPct val="150000"/>
              </a:lnSpc>
              <a:buClr>
                <a:srgbClr val="BF0000"/>
              </a:buClr>
              <a:buSzPts val="2500"/>
              <a:buFont typeface="Wingdings" panose="05000000000000000000" pitchFamily="2" charset="2"/>
              <a:buChar char="ü"/>
            </a:pPr>
            <a:r>
              <a:rPr lang="en-US" dirty="0">
                <a:latin typeface="Alexandria" pitchFamily="2" charset="-78"/>
                <a:ea typeface="Tahoma"/>
                <a:cs typeface="Alexandria" pitchFamily="2" charset="-78"/>
                <a:sym typeface="Tahoma"/>
              </a:rPr>
              <a:t>Scheduling, sharing, concurrent use</a:t>
            </a:r>
          </a:p>
          <a:p>
            <a:pPr marL="318770" lvl="0" indent="-306705">
              <a:lnSpc>
                <a:spcPct val="150000"/>
              </a:lnSpc>
              <a:buClr>
                <a:srgbClr val="BF0000"/>
              </a:buClr>
              <a:buSzPts val="2500"/>
              <a:buFont typeface="Times New Roman"/>
              <a:buChar char="•"/>
            </a:pPr>
            <a:r>
              <a:rPr lang="en-US" sz="2200" dirty="0">
                <a:latin typeface="Alexandria" pitchFamily="2" charset="-78"/>
                <a:ea typeface="Tahoma"/>
                <a:cs typeface="Alexandria" pitchFamily="2" charset="-78"/>
                <a:sym typeface="Tahoma"/>
              </a:rPr>
              <a:t>Personal computers</a:t>
            </a:r>
          </a:p>
        </p:txBody>
      </p:sp>
    </p:spTree>
    <p:extLst>
      <p:ext uri="{BB962C8B-B14F-4D97-AF65-F5344CB8AC3E}">
        <p14:creationId xmlns:p14="http://schemas.microsoft.com/office/powerpoint/2010/main" val="3031103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584775"/>
          </a:xfrm>
          <a:prstGeom prst="rect">
            <a:avLst/>
          </a:prstGeom>
          <a:noFill/>
        </p:spPr>
        <p:txBody>
          <a:bodyPr wrap="square" rtlCol="0">
            <a:spAutoFit/>
          </a:bodyPr>
          <a:lstStyle/>
          <a:p>
            <a:r>
              <a:rPr lang="en-US" sz="3200" dirty="0">
                <a:latin typeface="Alexandria ExtraBold" pitchFamily="2" charset="-78"/>
                <a:ea typeface="Calibri"/>
                <a:cs typeface="Alexandria ExtraBold" pitchFamily="2" charset="-78"/>
                <a:sym typeface="Calibri"/>
              </a:rPr>
              <a:t>OS Security Services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7</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368525" y="1616113"/>
            <a:ext cx="8882380" cy="4139794"/>
          </a:xfrm>
          <a:prstGeom prst="rect">
            <a:avLst/>
          </a:prstGeom>
          <a:noFill/>
          <a:ln>
            <a:noFill/>
          </a:ln>
        </p:spPr>
        <p:txBody>
          <a:bodyPr spcFirstLastPara="1" wrap="square" lIns="0" tIns="0" rIns="0" bIns="0" anchor="t" anchorCtr="0">
            <a:noAutofit/>
          </a:bodyPr>
          <a:lstStyle/>
          <a:p>
            <a:pPr marL="318770" lvl="0" indent="-306705" algn="just">
              <a:lnSpc>
                <a:spcPct val="150000"/>
              </a:lnSpc>
              <a:buClr>
                <a:srgbClr val="BF0000"/>
              </a:buClr>
              <a:buSzPts val="2500"/>
              <a:buFont typeface="Times New Roman"/>
              <a:buChar char="•"/>
            </a:pPr>
            <a:r>
              <a:rPr lang="en-US" sz="2200" dirty="0">
                <a:solidFill>
                  <a:srgbClr val="FF0000"/>
                </a:solidFill>
                <a:latin typeface="Alexandria" pitchFamily="2" charset="-78"/>
                <a:ea typeface="Tahoma"/>
                <a:cs typeface="Alexandria" pitchFamily="2" charset="-78"/>
                <a:sym typeface="Tahoma"/>
              </a:rPr>
              <a:t>Control panel: </a:t>
            </a:r>
            <a:r>
              <a:rPr lang="en-US" sz="2200" dirty="0">
                <a:latin typeface="Alexandria" pitchFamily="2" charset="-78"/>
                <a:ea typeface="Tahoma"/>
                <a:cs typeface="Alexandria" pitchFamily="2" charset="-78"/>
                <a:sym typeface="Tahoma"/>
              </a:rPr>
              <a:t>main component of operating system security environment</a:t>
            </a:r>
          </a:p>
          <a:p>
            <a:pPr marL="318770" lvl="0" indent="-306705" algn="just">
              <a:lnSpc>
                <a:spcPct val="150000"/>
              </a:lnSpc>
              <a:buClr>
                <a:srgbClr val="BF0000"/>
              </a:buClr>
              <a:buSzPts val="2500"/>
              <a:buFont typeface="Times New Roman"/>
              <a:buChar char="•"/>
            </a:pPr>
            <a:r>
              <a:rPr lang="en-US" sz="2200" dirty="0" smtClean="0">
                <a:latin typeface="Alexandria" pitchFamily="2" charset="-78"/>
                <a:ea typeface="Tahoma"/>
                <a:cs typeface="Alexandria" pitchFamily="2" charset="-78"/>
                <a:sym typeface="Tahoma"/>
              </a:rPr>
              <a:t>Used </a:t>
            </a:r>
            <a:r>
              <a:rPr lang="en-US" sz="2200" dirty="0">
                <a:latin typeface="Alexandria" pitchFamily="2" charset="-78"/>
                <a:ea typeface="Tahoma"/>
                <a:cs typeface="Alexandria" pitchFamily="2" charset="-78"/>
                <a:sym typeface="Tahoma"/>
              </a:rPr>
              <a:t>to gain access to the OS and its features</a:t>
            </a:r>
          </a:p>
          <a:p>
            <a:pPr marL="318770" lvl="0" indent="-306705" algn="just">
              <a:lnSpc>
                <a:spcPct val="150000"/>
              </a:lnSpc>
              <a:buClr>
                <a:srgbClr val="BF0000"/>
              </a:buClr>
              <a:buSzPts val="2500"/>
              <a:buFont typeface="Times New Roman"/>
              <a:buChar char="•"/>
            </a:pPr>
            <a:r>
              <a:rPr lang="en-US" sz="2200" dirty="0" smtClean="0">
                <a:solidFill>
                  <a:srgbClr val="FF0000"/>
                </a:solidFill>
                <a:latin typeface="Alexandria" pitchFamily="2" charset="-78"/>
                <a:ea typeface="Tahoma"/>
                <a:cs typeface="Alexandria" pitchFamily="2" charset="-78"/>
                <a:sym typeface="Tahoma"/>
              </a:rPr>
              <a:t>Include</a:t>
            </a:r>
            <a:endParaRPr lang="en-US" sz="2200" dirty="0">
              <a:solidFill>
                <a:srgbClr val="FF0000"/>
              </a:solidFill>
              <a:latin typeface="Alexandria" pitchFamily="2" charset="-78"/>
              <a:ea typeface="Tahoma"/>
              <a:cs typeface="Alexandria" pitchFamily="2" charset="-78"/>
              <a:sym typeface="Tahoma"/>
            </a:endParaRPr>
          </a:p>
          <a:p>
            <a:pPr marL="741363" lvl="0" indent="-279400" algn="just">
              <a:lnSpc>
                <a:spcPct val="150000"/>
              </a:lnSpc>
              <a:buClr>
                <a:srgbClr val="BF0000"/>
              </a:buClr>
              <a:buSzPts val="2500"/>
              <a:buFont typeface="Wingdings" panose="05000000000000000000" pitchFamily="2" charset="2"/>
              <a:buChar char="ü"/>
            </a:pPr>
            <a:r>
              <a:rPr lang="en-US" dirty="0" smtClean="0">
                <a:latin typeface="Alexandria" pitchFamily="2" charset="-78"/>
                <a:ea typeface="Tahoma"/>
                <a:cs typeface="Alexandria" pitchFamily="2" charset="-78"/>
                <a:sym typeface="Tahoma"/>
              </a:rPr>
              <a:t>User </a:t>
            </a:r>
            <a:r>
              <a:rPr lang="en-US" dirty="0">
                <a:latin typeface="Alexandria" pitchFamily="2" charset="-78"/>
                <a:ea typeface="Tahoma"/>
                <a:cs typeface="Alexandria" pitchFamily="2" charset="-78"/>
                <a:sym typeface="Tahoma"/>
              </a:rPr>
              <a:t>authentication</a:t>
            </a:r>
          </a:p>
          <a:p>
            <a:pPr marL="741363" lvl="0" indent="-279400" algn="just">
              <a:lnSpc>
                <a:spcPct val="150000"/>
              </a:lnSpc>
              <a:buClr>
                <a:srgbClr val="BF0000"/>
              </a:buClr>
              <a:buSzPts val="2500"/>
              <a:buFont typeface="Wingdings" panose="05000000000000000000" pitchFamily="2" charset="2"/>
              <a:buChar char="ü"/>
            </a:pPr>
            <a:r>
              <a:rPr lang="en-US" dirty="0" smtClean="0">
                <a:latin typeface="Alexandria" pitchFamily="2" charset="-78"/>
                <a:ea typeface="Tahoma"/>
                <a:cs typeface="Alexandria" pitchFamily="2" charset="-78"/>
                <a:sym typeface="Tahoma"/>
              </a:rPr>
              <a:t>Remote </a:t>
            </a:r>
            <a:r>
              <a:rPr lang="en-US" dirty="0">
                <a:latin typeface="Alexandria" pitchFamily="2" charset="-78"/>
                <a:ea typeface="Tahoma"/>
                <a:cs typeface="Alexandria" pitchFamily="2" charset="-78"/>
                <a:sym typeface="Tahoma"/>
              </a:rPr>
              <a:t>access</a:t>
            </a:r>
          </a:p>
          <a:p>
            <a:pPr marL="741363" lvl="0" indent="-279400" algn="just">
              <a:lnSpc>
                <a:spcPct val="150000"/>
              </a:lnSpc>
              <a:buClr>
                <a:srgbClr val="BF0000"/>
              </a:buClr>
              <a:buSzPts val="2500"/>
              <a:buFont typeface="Wingdings" panose="05000000000000000000" pitchFamily="2" charset="2"/>
              <a:buChar char="ü"/>
            </a:pPr>
            <a:r>
              <a:rPr lang="en-US" dirty="0" smtClean="0">
                <a:latin typeface="Alexandria" pitchFamily="2" charset="-78"/>
                <a:ea typeface="Tahoma"/>
                <a:cs typeface="Alexandria" pitchFamily="2" charset="-78"/>
                <a:sym typeface="Tahoma"/>
              </a:rPr>
              <a:t>Administration </a:t>
            </a:r>
            <a:r>
              <a:rPr lang="en-US" dirty="0">
                <a:latin typeface="Alexandria" pitchFamily="2" charset="-78"/>
                <a:ea typeface="Tahoma"/>
                <a:cs typeface="Alexandria" pitchFamily="2" charset="-78"/>
                <a:sym typeface="Tahoma"/>
              </a:rPr>
              <a:t>tasks</a:t>
            </a:r>
          </a:p>
          <a:p>
            <a:pPr marL="741363" lvl="0" indent="-279400" algn="just">
              <a:lnSpc>
                <a:spcPct val="150000"/>
              </a:lnSpc>
              <a:buClr>
                <a:srgbClr val="BF0000"/>
              </a:buClr>
              <a:buSzPts val="2500"/>
              <a:buFont typeface="Wingdings" panose="05000000000000000000" pitchFamily="2" charset="2"/>
              <a:buChar char="ü"/>
            </a:pPr>
            <a:r>
              <a:rPr lang="en-US" dirty="0" smtClean="0">
                <a:latin typeface="Alexandria" pitchFamily="2" charset="-78"/>
                <a:ea typeface="Tahoma"/>
                <a:cs typeface="Alexandria" pitchFamily="2" charset="-78"/>
                <a:sym typeface="Tahoma"/>
              </a:rPr>
              <a:t>Password </a:t>
            </a:r>
            <a:r>
              <a:rPr lang="en-US" dirty="0">
                <a:latin typeface="Alexandria" pitchFamily="2" charset="-78"/>
                <a:ea typeface="Tahoma"/>
                <a:cs typeface="Alexandria" pitchFamily="2" charset="-78"/>
                <a:sym typeface="Tahoma"/>
              </a:rPr>
              <a:t>policies</a:t>
            </a:r>
          </a:p>
        </p:txBody>
      </p:sp>
    </p:spTree>
    <p:extLst>
      <p:ext uri="{BB962C8B-B14F-4D97-AF65-F5344CB8AC3E}">
        <p14:creationId xmlns:p14="http://schemas.microsoft.com/office/powerpoint/2010/main" val="1248343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523220"/>
          </a:xfrm>
          <a:prstGeom prst="rect">
            <a:avLst/>
          </a:prstGeom>
          <a:noFill/>
        </p:spPr>
        <p:txBody>
          <a:bodyPr wrap="square" rtlCol="0">
            <a:spAutoFit/>
          </a:bodyPr>
          <a:lstStyle/>
          <a:p>
            <a:r>
              <a:rPr lang="en-US" sz="2800" dirty="0">
                <a:latin typeface="Alexandria ExtraBold" pitchFamily="2" charset="-78"/>
                <a:ea typeface="Calibri"/>
                <a:cs typeface="Alexandria ExtraBold" pitchFamily="2" charset="-78"/>
                <a:sym typeface="Calibri"/>
              </a:rPr>
              <a:t>Protected Objects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8</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414261" y="1356675"/>
            <a:ext cx="9130395" cy="4651083"/>
          </a:xfrm>
          <a:prstGeom prst="rect">
            <a:avLst/>
          </a:prstGeom>
          <a:noFill/>
          <a:ln>
            <a:noFill/>
          </a:ln>
        </p:spPr>
        <p:txBody>
          <a:bodyPr spcFirstLastPara="1" wrap="square" lIns="0" tIns="0" rIns="0" bIns="0" anchor="t" anchorCtr="0">
            <a:noAutofit/>
          </a:bodyPr>
          <a:lstStyle/>
          <a:p>
            <a:pPr marL="354965" lvl="0" indent="-342900" algn="just">
              <a:lnSpc>
                <a:spcPct val="150000"/>
              </a:lnSpc>
              <a:buClr>
                <a:srgbClr val="BF0000"/>
              </a:buClr>
              <a:buSzPts val="2500"/>
              <a:buFont typeface="Wingdings" panose="05000000000000000000" pitchFamily="2" charset="2"/>
              <a:buChar char="v"/>
            </a:pPr>
            <a:r>
              <a:rPr lang="en-US" sz="2200" dirty="0">
                <a:latin typeface="Alexandria" pitchFamily="2" charset="-78"/>
                <a:ea typeface="Tahoma"/>
                <a:cs typeface="Alexandria" pitchFamily="2" charset="-78"/>
                <a:sym typeface="Tahoma"/>
              </a:rPr>
              <a:t>These are some of the common objects that need protection by and in OSs.</a:t>
            </a:r>
          </a:p>
          <a:p>
            <a:pPr marL="741363" lvl="0" indent="-306388" algn="just">
              <a:lnSpc>
                <a:spcPct val="150000"/>
              </a:lnSpc>
              <a:buClr>
                <a:srgbClr val="BF0000"/>
              </a:buClr>
              <a:buSzPts val="2500"/>
              <a:buFont typeface="Times New Roman"/>
              <a:buChar char="•"/>
            </a:pPr>
            <a:r>
              <a:rPr lang="en-US" sz="2000" dirty="0">
                <a:latin typeface="Alexandria" pitchFamily="2" charset="-78"/>
                <a:ea typeface="Tahoma"/>
                <a:cs typeface="Alexandria" pitchFamily="2" charset="-78"/>
                <a:sym typeface="Tahoma"/>
              </a:rPr>
              <a:t>Memory</a:t>
            </a:r>
          </a:p>
          <a:p>
            <a:pPr marL="741363" lvl="0" indent="-306388" algn="just">
              <a:lnSpc>
                <a:spcPct val="150000"/>
              </a:lnSpc>
              <a:buClr>
                <a:srgbClr val="BF0000"/>
              </a:buClr>
              <a:buSzPts val="2500"/>
              <a:buFont typeface="Times New Roman"/>
              <a:buChar char="•"/>
            </a:pPr>
            <a:r>
              <a:rPr lang="en-US" sz="2000" dirty="0">
                <a:latin typeface="Alexandria" pitchFamily="2" charset="-78"/>
                <a:ea typeface="Tahoma"/>
                <a:cs typeface="Alexandria" pitchFamily="2" charset="-78"/>
                <a:sym typeface="Tahoma"/>
              </a:rPr>
              <a:t>Networks</a:t>
            </a:r>
          </a:p>
          <a:p>
            <a:pPr marL="741363" lvl="0" indent="-306388" algn="just">
              <a:lnSpc>
                <a:spcPct val="150000"/>
              </a:lnSpc>
              <a:buClr>
                <a:srgbClr val="BF0000"/>
              </a:buClr>
              <a:buSzPts val="2500"/>
              <a:buFont typeface="Times New Roman"/>
              <a:buChar char="•"/>
            </a:pPr>
            <a:r>
              <a:rPr lang="en-US" sz="2000" dirty="0">
                <a:latin typeface="Alexandria" pitchFamily="2" charset="-78"/>
                <a:ea typeface="Tahoma"/>
                <a:cs typeface="Alexandria" pitchFamily="2" charset="-78"/>
                <a:sym typeface="Tahoma"/>
              </a:rPr>
              <a:t>Serially reusable I/O devices, such as printers</a:t>
            </a:r>
          </a:p>
          <a:p>
            <a:pPr marL="741363" lvl="0" indent="-306388" algn="just">
              <a:lnSpc>
                <a:spcPct val="150000"/>
              </a:lnSpc>
              <a:buClr>
                <a:srgbClr val="BF0000"/>
              </a:buClr>
              <a:buSzPts val="2500"/>
              <a:buFont typeface="Times New Roman"/>
              <a:buChar char="•"/>
            </a:pPr>
            <a:r>
              <a:rPr lang="en-US" sz="2000" dirty="0">
                <a:solidFill>
                  <a:srgbClr val="25A9E7"/>
                </a:solidFill>
                <a:latin typeface="Alexandria" pitchFamily="2" charset="-78"/>
                <a:ea typeface="Tahoma"/>
                <a:cs typeface="Alexandria" pitchFamily="2" charset="-78"/>
                <a:sym typeface="Tahoma"/>
              </a:rPr>
              <a:t>Sharable:</a:t>
            </a:r>
          </a:p>
          <a:p>
            <a:pPr marL="1066800" lvl="0" indent="-342900" algn="just">
              <a:lnSpc>
                <a:spcPct val="150000"/>
              </a:lnSpc>
              <a:buClr>
                <a:srgbClr val="BF0000"/>
              </a:buClr>
              <a:buSzPts val="2500"/>
              <a:buFont typeface="Courier New" panose="02070309020205020404" pitchFamily="49" charset="0"/>
              <a:buChar char="o"/>
            </a:pPr>
            <a:r>
              <a:rPr lang="en-US" dirty="0">
                <a:latin typeface="Alexandria" pitchFamily="2" charset="-78"/>
                <a:ea typeface="Tahoma"/>
                <a:cs typeface="Alexandria" pitchFamily="2" charset="-78"/>
                <a:sym typeface="Tahoma"/>
              </a:rPr>
              <a:t> 	programs and sub procedures</a:t>
            </a:r>
          </a:p>
          <a:p>
            <a:pPr marL="1066800" lvl="0" indent="-342900" algn="just">
              <a:lnSpc>
                <a:spcPct val="150000"/>
              </a:lnSpc>
              <a:buClr>
                <a:srgbClr val="BF0000"/>
              </a:buClr>
              <a:buSzPts val="2500"/>
              <a:buFont typeface="Courier New" panose="02070309020205020404" pitchFamily="49" charset="0"/>
              <a:buChar char="o"/>
            </a:pPr>
            <a:r>
              <a:rPr lang="en-US" dirty="0">
                <a:latin typeface="Alexandria" pitchFamily="2" charset="-78"/>
                <a:ea typeface="Tahoma"/>
                <a:cs typeface="Alexandria" pitchFamily="2" charset="-78"/>
                <a:sym typeface="Tahoma"/>
              </a:rPr>
              <a:t>	I/O devices, such as disks</a:t>
            </a:r>
          </a:p>
          <a:p>
            <a:pPr marL="1066800" lvl="0" indent="-342900" algn="just">
              <a:lnSpc>
                <a:spcPct val="150000"/>
              </a:lnSpc>
              <a:buClr>
                <a:srgbClr val="BF0000"/>
              </a:buClr>
              <a:buSzPts val="2500"/>
              <a:buFont typeface="Courier New" panose="02070309020205020404" pitchFamily="49" charset="0"/>
              <a:buChar char="o"/>
            </a:pPr>
            <a:r>
              <a:rPr lang="en-US" dirty="0">
                <a:latin typeface="Alexandria" pitchFamily="2" charset="-78"/>
                <a:ea typeface="Tahoma"/>
                <a:cs typeface="Alexandria" pitchFamily="2" charset="-78"/>
                <a:sym typeface="Tahoma"/>
              </a:rPr>
              <a:t>	data</a:t>
            </a:r>
          </a:p>
        </p:txBody>
      </p:sp>
      <p:pic>
        <p:nvPicPr>
          <p:cNvPr id="17" name="Picture 4">
            <a:extLst>
              <a:ext uri="{FF2B5EF4-FFF2-40B4-BE49-F238E27FC236}">
                <a16:creationId xmlns:a16="http://schemas.microsoft.com/office/drawing/2014/main" id="{7B7FC6BA-6888-661C-03A6-ACADE1557CA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2359" y="2277682"/>
            <a:ext cx="3084910" cy="20566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6964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84071" y="422867"/>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Operating system Security attack types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9</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059749" y="1317169"/>
            <a:ext cx="10821076" cy="4920942"/>
          </a:xfrm>
          <a:prstGeom prst="rect">
            <a:avLst/>
          </a:prstGeom>
          <a:noFill/>
          <a:ln>
            <a:noFill/>
          </a:ln>
        </p:spPr>
        <p:txBody>
          <a:bodyPr spcFirstLastPara="1" wrap="square" lIns="0" tIns="0" rIns="0" bIns="0" anchor="t" anchorCtr="0">
            <a:noAutofit/>
          </a:bodyPr>
          <a:lstStyle/>
          <a:p>
            <a:pPr marL="463550" lvl="0" indent="-452438" algn="just">
              <a:lnSpc>
                <a:spcPct val="150000"/>
              </a:lnSpc>
              <a:buClr>
                <a:srgbClr val="BF0000"/>
              </a:buClr>
              <a:buSzPts val="2500"/>
              <a:buFont typeface="Wingdings" panose="05000000000000000000" pitchFamily="2" charset="2"/>
              <a:buChar char="v"/>
            </a:pPr>
            <a:r>
              <a:rPr lang="en-US" sz="2000" b="1" dirty="0">
                <a:solidFill>
                  <a:srgbClr val="FF0000"/>
                </a:solidFill>
                <a:latin typeface="Alexandria Medium" pitchFamily="2" charset="-78"/>
                <a:ea typeface="Tahoma"/>
                <a:cs typeface="Alexandria Medium" pitchFamily="2" charset="-78"/>
                <a:sym typeface="Tahoma"/>
              </a:rPr>
              <a:t>Malware Attack:</a:t>
            </a:r>
          </a:p>
          <a:p>
            <a:pPr marL="914400" lvl="0" indent="-452438" algn="just">
              <a:lnSpc>
                <a:spcPct val="150000"/>
              </a:lnSpc>
              <a:buClr>
                <a:srgbClr val="BF0000"/>
              </a:buClr>
              <a:buSzPts val="2500"/>
              <a:buFont typeface="Wingdings" panose="05000000000000000000" pitchFamily="2" charset="2"/>
              <a:buChar char="§"/>
            </a:pPr>
            <a:r>
              <a:rPr lang="en-US" b="1" dirty="0">
                <a:latin typeface="Alexandria Medium" pitchFamily="2" charset="-78"/>
                <a:ea typeface="Tahoma"/>
                <a:cs typeface="Alexandria Medium" pitchFamily="2" charset="-78"/>
                <a:sym typeface="Tahoma"/>
              </a:rPr>
              <a:t>A generic term for software that has a malicious purpose</a:t>
            </a:r>
          </a:p>
          <a:p>
            <a:pPr marL="914400" lvl="0" indent="-452438" algn="just">
              <a:lnSpc>
                <a:spcPct val="150000"/>
              </a:lnSpc>
              <a:buClr>
                <a:srgbClr val="BF0000"/>
              </a:buClr>
              <a:buSzPts val="2500"/>
              <a:buFont typeface="Wingdings" panose="05000000000000000000" pitchFamily="2" charset="2"/>
              <a:buChar char="§"/>
            </a:pPr>
            <a:r>
              <a:rPr lang="en-US" b="1" dirty="0">
                <a:latin typeface="Alexandria Medium" pitchFamily="2" charset="-78"/>
                <a:ea typeface="Tahoma"/>
                <a:cs typeface="Alexandria Medium" pitchFamily="2" charset="-78"/>
                <a:sym typeface="Tahoma"/>
              </a:rPr>
              <a:t>Is software that is intentionally included or inserted in a system for a harmful purpose</a:t>
            </a:r>
            <a:r>
              <a:rPr lang="en-US" b="1" dirty="0" smtClean="0">
                <a:latin typeface="Alexandria Medium" pitchFamily="2" charset="-78"/>
                <a:ea typeface="Tahoma"/>
                <a:cs typeface="Alexandria Medium" pitchFamily="2" charset="-78"/>
                <a:sym typeface="Tahoma"/>
              </a:rPr>
              <a:t>.</a:t>
            </a:r>
            <a:endParaRPr lang="en-US" b="1" dirty="0">
              <a:latin typeface="Alexandria Medium" pitchFamily="2" charset="-78"/>
              <a:ea typeface="Tahoma"/>
              <a:cs typeface="Alexandria Medium" pitchFamily="2" charset="-78"/>
              <a:sym typeface="Tahoma"/>
            </a:endParaRPr>
          </a:p>
          <a:p>
            <a:pPr marL="463550" lvl="0" indent="-452438" algn="just">
              <a:lnSpc>
                <a:spcPct val="150000"/>
              </a:lnSpc>
              <a:buClr>
                <a:srgbClr val="BF0000"/>
              </a:buClr>
              <a:buSzPts val="2500"/>
              <a:buFont typeface="Wingdings" panose="05000000000000000000" pitchFamily="2" charset="2"/>
              <a:buChar char="v"/>
            </a:pPr>
            <a:r>
              <a:rPr lang="en-US" sz="2000" b="1" dirty="0" smtClean="0">
                <a:solidFill>
                  <a:srgbClr val="FF0000"/>
                </a:solidFill>
                <a:latin typeface="Alexandria Medium" pitchFamily="2" charset="-78"/>
                <a:ea typeface="Tahoma"/>
                <a:cs typeface="Alexandria Medium" pitchFamily="2" charset="-78"/>
                <a:sym typeface="Tahoma"/>
              </a:rPr>
              <a:t>Different </a:t>
            </a:r>
            <a:r>
              <a:rPr lang="en-US" sz="2000" b="1" dirty="0">
                <a:solidFill>
                  <a:srgbClr val="FF0000"/>
                </a:solidFill>
                <a:latin typeface="Alexandria Medium" pitchFamily="2" charset="-78"/>
                <a:ea typeface="Tahoma"/>
                <a:cs typeface="Alexandria Medium" pitchFamily="2" charset="-78"/>
                <a:sym typeface="Tahoma"/>
              </a:rPr>
              <a:t>forms of malicious software (malware) Intended </a:t>
            </a:r>
            <a:r>
              <a:rPr lang="en-US" sz="2000" b="1" dirty="0" smtClean="0">
                <a:solidFill>
                  <a:srgbClr val="FF0000"/>
                </a:solidFill>
                <a:latin typeface="Alexandria Medium" pitchFamily="2" charset="-78"/>
                <a:ea typeface="Tahoma"/>
                <a:cs typeface="Alexandria Medium" pitchFamily="2" charset="-78"/>
                <a:sym typeface="Tahoma"/>
              </a:rPr>
              <a:t>to</a:t>
            </a:r>
            <a:endParaRPr lang="en-US" sz="2000" b="1" dirty="0">
              <a:solidFill>
                <a:srgbClr val="FF0000"/>
              </a:solidFill>
              <a:latin typeface="Alexandria Medium" pitchFamily="2" charset="-78"/>
              <a:ea typeface="Tahoma"/>
              <a:cs typeface="Alexandria Medium" pitchFamily="2" charset="-78"/>
              <a:sym typeface="Tahoma"/>
            </a:endParaRPr>
          </a:p>
          <a:p>
            <a:pPr marL="914400" lvl="0" indent="-452438" algn="just">
              <a:lnSpc>
                <a:spcPct val="150000"/>
              </a:lnSpc>
              <a:buClr>
                <a:srgbClr val="BF0000"/>
              </a:buClr>
              <a:buSzPts val="2500"/>
              <a:buFont typeface="Wingdings" panose="05000000000000000000" pitchFamily="2" charset="2"/>
              <a:buChar char="§"/>
            </a:pPr>
            <a:r>
              <a:rPr lang="en-US" b="1" dirty="0">
                <a:latin typeface="Alexandria Medium" pitchFamily="2" charset="-78"/>
                <a:ea typeface="Tahoma"/>
                <a:cs typeface="Alexandria Medium" pitchFamily="2" charset="-78"/>
                <a:sym typeface="Tahoma"/>
              </a:rPr>
              <a:t>Cause distress to a user</a:t>
            </a:r>
          </a:p>
          <a:p>
            <a:pPr marL="914400" lvl="0" indent="-452438" algn="just">
              <a:lnSpc>
                <a:spcPct val="150000"/>
              </a:lnSpc>
              <a:buClr>
                <a:srgbClr val="BF0000"/>
              </a:buClr>
              <a:buSzPts val="2500"/>
              <a:buFont typeface="Wingdings" panose="05000000000000000000" pitchFamily="2" charset="2"/>
              <a:buChar char="§"/>
            </a:pPr>
            <a:r>
              <a:rPr lang="en-US" b="1" dirty="0">
                <a:latin typeface="Alexandria Medium" pitchFamily="2" charset="-78"/>
                <a:ea typeface="Tahoma"/>
                <a:cs typeface="Alexandria Medium" pitchFamily="2" charset="-78"/>
                <a:sym typeface="Tahoma"/>
              </a:rPr>
              <a:t>Damage files or systems</a:t>
            </a:r>
          </a:p>
          <a:p>
            <a:pPr marL="914400" lvl="0" indent="-452438" algn="just">
              <a:lnSpc>
                <a:spcPct val="150000"/>
              </a:lnSpc>
              <a:buClr>
                <a:srgbClr val="BF0000"/>
              </a:buClr>
              <a:buSzPts val="2500"/>
              <a:buFont typeface="Wingdings" panose="05000000000000000000" pitchFamily="2" charset="2"/>
              <a:buChar char="§"/>
            </a:pPr>
            <a:r>
              <a:rPr lang="en-US" b="1" dirty="0">
                <a:latin typeface="Alexandria Medium" pitchFamily="2" charset="-78"/>
                <a:ea typeface="Tahoma"/>
                <a:cs typeface="Alexandria Medium" pitchFamily="2" charset="-78"/>
                <a:sym typeface="Tahoma"/>
              </a:rPr>
              <a:t>Disrupt ordinary computer and network functions</a:t>
            </a:r>
          </a:p>
          <a:p>
            <a:pPr marL="463550" lvl="0" indent="-452438" algn="just">
              <a:lnSpc>
                <a:spcPct val="150000"/>
              </a:lnSpc>
              <a:buClr>
                <a:srgbClr val="BF0000"/>
              </a:buClr>
              <a:buSzPts val="2500"/>
              <a:buFont typeface="Wingdings" panose="05000000000000000000" pitchFamily="2" charset="2"/>
              <a:buChar char="v"/>
            </a:pPr>
            <a:r>
              <a:rPr lang="en-US" sz="2000" b="1" dirty="0" smtClean="0">
                <a:latin typeface="Alexandria Medium" pitchFamily="2" charset="-78"/>
                <a:ea typeface="Tahoma"/>
                <a:cs typeface="Alexandria Medium" pitchFamily="2" charset="-78"/>
                <a:sym typeface="Tahoma"/>
              </a:rPr>
              <a:t>Examples</a:t>
            </a:r>
            <a:endParaRPr lang="ar-YE" sz="2000" b="1" dirty="0" smtClean="0">
              <a:latin typeface="Alexandria Medium" pitchFamily="2" charset="-78"/>
              <a:ea typeface="Tahoma"/>
              <a:cs typeface="Alexandria Medium" pitchFamily="2" charset="-78"/>
              <a:sym typeface="Tahoma"/>
            </a:endParaRPr>
          </a:p>
          <a:p>
            <a:pPr marL="1087438" indent="-296863">
              <a:lnSpc>
                <a:spcPts val="2607"/>
              </a:lnSpc>
              <a:buSzPct val="150000"/>
              <a:buFont typeface="Arial"/>
              <a:buChar char="•"/>
              <a:tabLst>
                <a:tab pos="1203325" algn="l"/>
              </a:tabLst>
            </a:pPr>
            <a:r>
              <a:rPr lang="en-US" sz="1600" spc="-9" dirty="0">
                <a:latin typeface="Alexandria Medium" pitchFamily="2" charset="-78"/>
                <a:cs typeface="Alexandria Medium" pitchFamily="2" charset="-78"/>
              </a:rPr>
              <a:t>Viruses, </a:t>
            </a:r>
            <a:r>
              <a:rPr lang="en-US" sz="1600" spc="-4" dirty="0">
                <a:latin typeface="Alexandria Medium" pitchFamily="2" charset="-78"/>
                <a:cs typeface="Alexandria Medium" pitchFamily="2" charset="-78"/>
              </a:rPr>
              <a:t>w</a:t>
            </a:r>
            <a:r>
              <a:rPr lang="en-US" sz="1600" spc="-13" dirty="0">
                <a:latin typeface="Alexandria Medium" pitchFamily="2" charset="-78"/>
                <a:cs typeface="Alexandria Medium" pitchFamily="2" charset="-78"/>
              </a:rPr>
              <a:t>o</a:t>
            </a:r>
            <a:r>
              <a:rPr lang="en-US" sz="1600" spc="-9" dirty="0">
                <a:latin typeface="Alexandria Medium" pitchFamily="2" charset="-78"/>
                <a:cs typeface="Alexandria Medium" pitchFamily="2" charset="-78"/>
              </a:rPr>
              <a:t>rms</a:t>
            </a:r>
            <a:endParaRPr lang="en-US" sz="1600" dirty="0">
              <a:latin typeface="Alexandria Medium" pitchFamily="2" charset="-78"/>
              <a:cs typeface="Alexandria Medium" pitchFamily="2" charset="-78"/>
            </a:endParaRPr>
          </a:p>
          <a:p>
            <a:pPr marL="1087438" indent="-296863">
              <a:lnSpc>
                <a:spcPts val="1906"/>
              </a:lnSpc>
              <a:buSzPct val="150000"/>
              <a:buFont typeface="Arial"/>
              <a:buChar char="•"/>
              <a:tabLst>
                <a:tab pos="1203325" algn="l"/>
              </a:tabLst>
            </a:pPr>
            <a:r>
              <a:rPr lang="en-US" sz="1600" spc="-9" dirty="0">
                <a:latin typeface="Alexandria Medium" pitchFamily="2" charset="-78"/>
                <a:cs typeface="Alexandria Medium" pitchFamily="2" charset="-78"/>
              </a:rPr>
              <a:t>L</a:t>
            </a:r>
            <a:r>
              <a:rPr lang="en-US" sz="1600" spc="-13" dirty="0">
                <a:latin typeface="Alexandria Medium" pitchFamily="2" charset="-78"/>
                <a:cs typeface="Alexandria Medium" pitchFamily="2" charset="-78"/>
              </a:rPr>
              <a:t>o</a:t>
            </a:r>
            <a:r>
              <a:rPr lang="en-US" sz="1600" spc="-9" dirty="0">
                <a:latin typeface="Alexandria Medium" pitchFamily="2" charset="-78"/>
                <a:cs typeface="Alexandria Medium" pitchFamily="2" charset="-78"/>
              </a:rPr>
              <a:t>gi</a:t>
            </a:r>
            <a:r>
              <a:rPr lang="en-US" sz="1600" dirty="0">
                <a:latin typeface="Alexandria Medium" pitchFamily="2" charset="-78"/>
                <a:cs typeface="Alexandria Medium" pitchFamily="2" charset="-78"/>
              </a:rPr>
              <a:t>c</a:t>
            </a:r>
            <a:r>
              <a:rPr lang="en-US" sz="1600" spc="9" dirty="0">
                <a:latin typeface="Alexandria Medium" pitchFamily="2" charset="-78"/>
                <a:cs typeface="Alexandria Medium" pitchFamily="2" charset="-78"/>
              </a:rPr>
              <a:t> </a:t>
            </a:r>
            <a:r>
              <a:rPr lang="en-US" sz="1600" spc="-9" dirty="0">
                <a:latin typeface="Alexandria Medium" pitchFamily="2" charset="-78"/>
                <a:cs typeface="Alexandria Medium" pitchFamily="2" charset="-78"/>
              </a:rPr>
              <a:t>b</a:t>
            </a:r>
            <a:r>
              <a:rPr lang="en-US" sz="1600" spc="-13" dirty="0">
                <a:latin typeface="Alexandria Medium" pitchFamily="2" charset="-78"/>
                <a:cs typeface="Alexandria Medium" pitchFamily="2" charset="-78"/>
              </a:rPr>
              <a:t>omb</a:t>
            </a:r>
            <a:endParaRPr lang="en-US" sz="1600" dirty="0">
              <a:latin typeface="Alexandria Medium" pitchFamily="2" charset="-78"/>
              <a:cs typeface="Alexandria Medium" pitchFamily="2" charset="-78"/>
            </a:endParaRPr>
          </a:p>
          <a:p>
            <a:pPr marL="1087438" indent="-296863">
              <a:lnSpc>
                <a:spcPts val="1906"/>
              </a:lnSpc>
              <a:buSzPct val="150000"/>
              <a:buFont typeface="Arial"/>
              <a:buChar char="•"/>
              <a:tabLst>
                <a:tab pos="1203325" algn="l"/>
              </a:tabLst>
            </a:pPr>
            <a:r>
              <a:rPr lang="en-US" sz="1600" spc="-9" dirty="0">
                <a:latin typeface="Alexandria Medium" pitchFamily="2" charset="-78"/>
                <a:cs typeface="Alexandria Medium" pitchFamily="2" charset="-78"/>
              </a:rPr>
              <a:t>Tr</a:t>
            </a:r>
            <a:r>
              <a:rPr lang="en-US" sz="1600" spc="-13" dirty="0">
                <a:latin typeface="Alexandria Medium" pitchFamily="2" charset="-78"/>
                <a:cs typeface="Alexandria Medium" pitchFamily="2" charset="-78"/>
              </a:rPr>
              <a:t>o</a:t>
            </a:r>
            <a:r>
              <a:rPr lang="en-US" sz="1600" spc="-9" dirty="0">
                <a:latin typeface="Alexandria Medium" pitchFamily="2" charset="-78"/>
                <a:cs typeface="Alexandria Medium" pitchFamily="2" charset="-78"/>
              </a:rPr>
              <a:t>jan</a:t>
            </a:r>
            <a:r>
              <a:rPr lang="en-US" sz="1600" spc="9" dirty="0">
                <a:latin typeface="Alexandria Medium" pitchFamily="2" charset="-78"/>
                <a:cs typeface="Alexandria Medium" pitchFamily="2" charset="-78"/>
              </a:rPr>
              <a:t> </a:t>
            </a:r>
            <a:r>
              <a:rPr lang="en-US" sz="1600" spc="-9" dirty="0">
                <a:latin typeface="Alexandria Medium" pitchFamily="2" charset="-78"/>
                <a:cs typeface="Alexandria Medium" pitchFamily="2" charset="-78"/>
              </a:rPr>
              <a:t>h</a:t>
            </a:r>
            <a:r>
              <a:rPr lang="en-US" sz="1600" spc="-13" dirty="0">
                <a:latin typeface="Alexandria Medium" pitchFamily="2" charset="-78"/>
                <a:cs typeface="Alexandria Medium" pitchFamily="2" charset="-78"/>
              </a:rPr>
              <a:t>o</a:t>
            </a:r>
            <a:r>
              <a:rPr lang="en-US" sz="1600" dirty="0">
                <a:latin typeface="Alexandria Medium" pitchFamily="2" charset="-78"/>
                <a:cs typeface="Alexandria Medium" pitchFamily="2" charset="-78"/>
              </a:rPr>
              <a:t>rses</a:t>
            </a:r>
          </a:p>
          <a:p>
            <a:pPr marL="1087438" indent="-296863">
              <a:lnSpc>
                <a:spcPts val="2030"/>
              </a:lnSpc>
              <a:buSzPct val="150000"/>
              <a:buFont typeface="Arial"/>
              <a:buChar char="•"/>
              <a:tabLst>
                <a:tab pos="1203325" algn="l"/>
              </a:tabLst>
            </a:pPr>
            <a:r>
              <a:rPr lang="en-US" sz="1600" dirty="0">
                <a:latin typeface="Alexandria Medium" pitchFamily="2" charset="-78"/>
                <a:cs typeface="Alexandria Medium" pitchFamily="2" charset="-78"/>
              </a:rPr>
              <a:t>S</a:t>
            </a:r>
            <a:r>
              <a:rPr lang="en-US" sz="1600" spc="-9" dirty="0">
                <a:latin typeface="Alexandria Medium" pitchFamily="2" charset="-78"/>
                <a:cs typeface="Alexandria Medium" pitchFamily="2" charset="-78"/>
              </a:rPr>
              <a:t>p</a:t>
            </a:r>
            <a:r>
              <a:rPr lang="en-US" sz="1600" spc="-4" dirty="0">
                <a:latin typeface="Alexandria Medium" pitchFamily="2" charset="-78"/>
                <a:cs typeface="Alexandria Medium" pitchFamily="2" charset="-78"/>
              </a:rPr>
              <a:t>y</a:t>
            </a:r>
            <a:r>
              <a:rPr lang="en-US" sz="1600" spc="-9" dirty="0">
                <a:latin typeface="Alexandria Medium" pitchFamily="2" charset="-78"/>
                <a:cs typeface="Alexandria Medium" pitchFamily="2" charset="-78"/>
              </a:rPr>
              <a:t>-</a:t>
            </a:r>
            <a:r>
              <a:rPr lang="en-US" sz="1600" spc="-4" dirty="0">
                <a:latin typeface="Alexandria Medium" pitchFamily="2" charset="-78"/>
                <a:cs typeface="Alexandria Medium" pitchFamily="2" charset="-78"/>
              </a:rPr>
              <a:t>w</a:t>
            </a:r>
            <a:r>
              <a:rPr lang="en-US" sz="1600" spc="-9" dirty="0">
                <a:latin typeface="Alexandria Medium" pitchFamily="2" charset="-78"/>
                <a:cs typeface="Alexandria Medium" pitchFamily="2" charset="-78"/>
              </a:rPr>
              <a:t>ares</a:t>
            </a:r>
            <a:endParaRPr lang="en-US" sz="1600" dirty="0">
              <a:latin typeface="Alexandria Medium" pitchFamily="2" charset="-78"/>
              <a:cs typeface="Alexandria Medium" pitchFamily="2" charset="-78"/>
            </a:endParaRPr>
          </a:p>
          <a:p>
            <a:pPr marL="1087438" indent="-296863">
              <a:lnSpc>
                <a:spcPts val="2277"/>
              </a:lnSpc>
              <a:buSzPct val="150000"/>
              <a:buFont typeface="Arial"/>
              <a:buChar char="•"/>
              <a:tabLst>
                <a:tab pos="1203325" algn="l"/>
              </a:tabLst>
            </a:pPr>
            <a:r>
              <a:rPr lang="en-US" sz="1600" dirty="0">
                <a:solidFill>
                  <a:srgbClr val="3333CC"/>
                </a:solidFill>
                <a:latin typeface="Alexandria Medium" pitchFamily="2" charset="-78"/>
                <a:cs typeface="Alexandria Medium" pitchFamily="2" charset="-78"/>
              </a:rPr>
              <a:t>New</a:t>
            </a:r>
            <a:r>
              <a:rPr lang="en-US" sz="1600" spc="-4" dirty="0">
                <a:solidFill>
                  <a:srgbClr val="3333CC"/>
                </a:solidFill>
                <a:latin typeface="Alexandria Medium" pitchFamily="2" charset="-78"/>
                <a:cs typeface="Alexandria Medium" pitchFamily="2" charset="-78"/>
              </a:rPr>
              <a:t> </a:t>
            </a:r>
            <a:r>
              <a:rPr lang="en-US" sz="1600" spc="-13" dirty="0">
                <a:solidFill>
                  <a:srgbClr val="3333CC"/>
                </a:solidFill>
                <a:latin typeface="Alexandria Medium" pitchFamily="2" charset="-78"/>
                <a:cs typeface="Alexandria Medium" pitchFamily="2" charset="-78"/>
              </a:rPr>
              <a:t>o</a:t>
            </a:r>
            <a:r>
              <a:rPr lang="en-US" sz="1600" spc="-9" dirty="0">
                <a:solidFill>
                  <a:srgbClr val="3333CC"/>
                </a:solidFill>
                <a:latin typeface="Alexandria Medium" pitchFamily="2" charset="-78"/>
                <a:cs typeface="Alexandria Medium" pitchFamily="2" charset="-78"/>
              </a:rPr>
              <a:t>nes: S</a:t>
            </a:r>
            <a:r>
              <a:rPr lang="en-US" sz="1600" spc="-13" dirty="0">
                <a:solidFill>
                  <a:srgbClr val="3333CC"/>
                </a:solidFill>
                <a:latin typeface="Alexandria Medium" pitchFamily="2" charset="-78"/>
                <a:cs typeface="Alexandria Medium" pitchFamily="2" charset="-78"/>
              </a:rPr>
              <a:t>pam/</a:t>
            </a:r>
            <a:r>
              <a:rPr lang="en-US" sz="1600" dirty="0">
                <a:solidFill>
                  <a:srgbClr val="3333CC"/>
                </a:solidFill>
                <a:latin typeface="Alexandria Medium" pitchFamily="2" charset="-78"/>
                <a:cs typeface="Alexandria Medium" pitchFamily="2" charset="-78"/>
              </a:rPr>
              <a:t>s</a:t>
            </a:r>
            <a:r>
              <a:rPr lang="en-US" sz="1600" spc="-4" dirty="0">
                <a:solidFill>
                  <a:srgbClr val="3333CC"/>
                </a:solidFill>
                <a:latin typeface="Alexandria Medium" pitchFamily="2" charset="-78"/>
                <a:cs typeface="Alexandria Medium" pitchFamily="2" charset="-78"/>
              </a:rPr>
              <a:t>c</a:t>
            </a:r>
            <a:r>
              <a:rPr lang="en-US" sz="1600" spc="-9" dirty="0">
                <a:solidFill>
                  <a:srgbClr val="3333CC"/>
                </a:solidFill>
                <a:latin typeface="Alexandria Medium" pitchFamily="2" charset="-78"/>
                <a:cs typeface="Alexandria Medium" pitchFamily="2" charset="-78"/>
              </a:rPr>
              <a:t>am,</a:t>
            </a:r>
            <a:r>
              <a:rPr lang="en-US" sz="1600" spc="9" dirty="0">
                <a:solidFill>
                  <a:srgbClr val="3333CC"/>
                </a:solidFill>
                <a:latin typeface="Alexandria Medium" pitchFamily="2" charset="-78"/>
                <a:cs typeface="Alexandria Medium" pitchFamily="2" charset="-78"/>
              </a:rPr>
              <a:t> </a:t>
            </a:r>
            <a:r>
              <a:rPr lang="en-US" sz="1600" dirty="0">
                <a:solidFill>
                  <a:srgbClr val="3333CC"/>
                </a:solidFill>
                <a:latin typeface="Alexandria Medium" pitchFamily="2" charset="-78"/>
                <a:cs typeface="Alexandria Medium" pitchFamily="2" charset="-78"/>
              </a:rPr>
              <a:t>S</a:t>
            </a:r>
            <a:r>
              <a:rPr lang="en-US" sz="1600" spc="-9" dirty="0">
                <a:solidFill>
                  <a:srgbClr val="3333CC"/>
                </a:solidFill>
                <a:latin typeface="Alexandria Medium" pitchFamily="2" charset="-78"/>
                <a:cs typeface="Alexandria Medium" pitchFamily="2" charset="-78"/>
              </a:rPr>
              <a:t>l</a:t>
            </a:r>
            <a:r>
              <a:rPr lang="en-US" sz="1600" spc="-13" dirty="0">
                <a:solidFill>
                  <a:srgbClr val="3333CC"/>
                </a:solidFill>
                <a:latin typeface="Alexandria Medium" pitchFamily="2" charset="-78"/>
                <a:cs typeface="Alexandria Medium" pitchFamily="2" charset="-78"/>
              </a:rPr>
              <a:t>ammer,</a:t>
            </a:r>
            <a:r>
              <a:rPr lang="en-US" sz="1600" spc="13" dirty="0">
                <a:solidFill>
                  <a:srgbClr val="3333CC"/>
                </a:solidFill>
                <a:latin typeface="Alexandria Medium" pitchFamily="2" charset="-78"/>
                <a:cs typeface="Alexandria Medium" pitchFamily="2" charset="-78"/>
              </a:rPr>
              <a:t> </a:t>
            </a:r>
            <a:r>
              <a:rPr lang="en-US" sz="1600" spc="-13" dirty="0" err="1">
                <a:solidFill>
                  <a:srgbClr val="3333CC"/>
                </a:solidFill>
                <a:latin typeface="Alexandria Medium" pitchFamily="2" charset="-78"/>
                <a:cs typeface="Alexandria Medium" pitchFamily="2" charset="-78"/>
              </a:rPr>
              <a:t>N</a:t>
            </a:r>
            <a:r>
              <a:rPr lang="en-US" sz="1600" spc="-9" dirty="0" err="1">
                <a:solidFill>
                  <a:srgbClr val="3333CC"/>
                </a:solidFill>
                <a:latin typeface="Alexandria Medium" pitchFamily="2" charset="-78"/>
                <a:cs typeface="Alexandria Medium" pitchFamily="2" charset="-78"/>
              </a:rPr>
              <a:t>i</a:t>
            </a:r>
            <a:r>
              <a:rPr lang="en-US" sz="1600" spc="-13" dirty="0" err="1">
                <a:solidFill>
                  <a:srgbClr val="3333CC"/>
                </a:solidFill>
                <a:latin typeface="Alexandria Medium" pitchFamily="2" charset="-78"/>
                <a:cs typeface="Alexandria Medium" pitchFamily="2" charset="-78"/>
              </a:rPr>
              <a:t>md</a:t>
            </a:r>
            <a:r>
              <a:rPr lang="en-US" sz="1600" spc="-4" dirty="0" err="1">
                <a:solidFill>
                  <a:srgbClr val="3333CC"/>
                </a:solidFill>
                <a:latin typeface="Alexandria Medium" pitchFamily="2" charset="-78"/>
                <a:cs typeface="Alexandria Medium" pitchFamily="2" charset="-78"/>
              </a:rPr>
              <a:t>a</a:t>
            </a:r>
            <a:r>
              <a:rPr lang="en-US" sz="1600" spc="-9" dirty="0">
                <a:solidFill>
                  <a:srgbClr val="3333CC"/>
                </a:solidFill>
                <a:latin typeface="Alexandria Medium" pitchFamily="2" charset="-78"/>
                <a:cs typeface="Alexandria Medium" pitchFamily="2" charset="-78"/>
              </a:rPr>
              <a:t>,</a:t>
            </a:r>
            <a:r>
              <a:rPr lang="en-US" sz="1600" spc="18" dirty="0">
                <a:solidFill>
                  <a:srgbClr val="3333CC"/>
                </a:solidFill>
                <a:latin typeface="Alexandria Medium" pitchFamily="2" charset="-78"/>
                <a:cs typeface="Alexandria Medium" pitchFamily="2" charset="-78"/>
              </a:rPr>
              <a:t> </a:t>
            </a:r>
            <a:r>
              <a:rPr lang="en-US" sz="1600" dirty="0">
                <a:solidFill>
                  <a:srgbClr val="3333CC"/>
                </a:solidFill>
                <a:latin typeface="Alexandria Medium" pitchFamily="2" charset="-78"/>
                <a:cs typeface="Alexandria Medium" pitchFamily="2" charset="-78"/>
              </a:rPr>
              <a:t>e</a:t>
            </a:r>
            <a:r>
              <a:rPr lang="en-US" sz="1600" spc="-9" dirty="0">
                <a:solidFill>
                  <a:srgbClr val="3333CC"/>
                </a:solidFill>
                <a:latin typeface="Alexandria Medium" pitchFamily="2" charset="-78"/>
                <a:cs typeface="Alexandria Medium" pitchFamily="2" charset="-78"/>
              </a:rPr>
              <a:t>-pay</a:t>
            </a:r>
            <a:r>
              <a:rPr lang="en-US" sz="1600" spc="-13" dirty="0">
                <a:solidFill>
                  <a:srgbClr val="3333CC"/>
                </a:solidFill>
                <a:latin typeface="Alexandria Medium" pitchFamily="2" charset="-78"/>
                <a:cs typeface="Alexandria Medium" pitchFamily="2" charset="-78"/>
              </a:rPr>
              <a:t>ment</a:t>
            </a:r>
            <a:r>
              <a:rPr lang="en-US" sz="1600" spc="9" dirty="0">
                <a:solidFill>
                  <a:srgbClr val="3333CC"/>
                </a:solidFill>
                <a:latin typeface="Alexandria Medium" pitchFamily="2" charset="-78"/>
                <a:cs typeface="Alexandria Medium" pitchFamily="2" charset="-78"/>
              </a:rPr>
              <a:t> </a:t>
            </a:r>
            <a:r>
              <a:rPr lang="en-US" sz="1600" dirty="0">
                <a:solidFill>
                  <a:srgbClr val="3333CC"/>
                </a:solidFill>
                <a:latin typeface="Alexandria Medium" pitchFamily="2" charset="-78"/>
                <a:cs typeface="Alexandria Medium" pitchFamily="2" charset="-78"/>
              </a:rPr>
              <a:t>f</a:t>
            </a:r>
            <a:r>
              <a:rPr lang="en-US" sz="1600" spc="-9" dirty="0">
                <a:solidFill>
                  <a:srgbClr val="3333CC"/>
                </a:solidFill>
                <a:latin typeface="Alexandria Medium" pitchFamily="2" charset="-78"/>
                <a:cs typeface="Alexandria Medium" pitchFamily="2" charset="-78"/>
              </a:rPr>
              <a:t>rauds,</a:t>
            </a:r>
            <a:r>
              <a:rPr lang="en-US" sz="1600" spc="13" dirty="0">
                <a:solidFill>
                  <a:srgbClr val="3333CC"/>
                </a:solidFill>
                <a:latin typeface="Alexandria Medium" pitchFamily="2" charset="-78"/>
                <a:cs typeface="Alexandria Medium" pitchFamily="2" charset="-78"/>
              </a:rPr>
              <a:t> </a:t>
            </a:r>
            <a:r>
              <a:rPr lang="en-US" sz="1600" dirty="0">
                <a:solidFill>
                  <a:srgbClr val="3333CC"/>
                </a:solidFill>
                <a:latin typeface="Alexandria Medium" pitchFamily="2" charset="-78"/>
                <a:cs typeface="Alexandria Medium" pitchFamily="2" charset="-78"/>
              </a:rPr>
              <a:t>e</a:t>
            </a:r>
            <a:r>
              <a:rPr lang="en-US" sz="1600" spc="-4" dirty="0">
                <a:solidFill>
                  <a:srgbClr val="3333CC"/>
                </a:solidFill>
                <a:latin typeface="Alexandria Medium" pitchFamily="2" charset="-78"/>
                <a:cs typeface="Alexandria Medium" pitchFamily="2" charset="-78"/>
              </a:rPr>
              <a:t>t</a:t>
            </a:r>
            <a:r>
              <a:rPr lang="en-US" sz="1600" dirty="0">
                <a:solidFill>
                  <a:srgbClr val="3333CC"/>
                </a:solidFill>
                <a:latin typeface="Alexandria Medium" pitchFamily="2" charset="-78"/>
                <a:cs typeface="Alexandria Medium" pitchFamily="2" charset="-78"/>
              </a:rPr>
              <a:t>c</a:t>
            </a:r>
            <a:r>
              <a:rPr lang="en-US" sz="1600" dirty="0" smtClean="0">
                <a:solidFill>
                  <a:srgbClr val="3333CC"/>
                </a:solidFill>
                <a:latin typeface="Alexandria Medium" pitchFamily="2" charset="-78"/>
                <a:cs typeface="Alexandria Medium" pitchFamily="2" charset="-78"/>
              </a:rPr>
              <a:t>..</a:t>
            </a:r>
            <a:r>
              <a:rPr lang="en-US" sz="1600" spc="-9" dirty="0" smtClean="0">
                <a:solidFill>
                  <a:srgbClr val="3333CC"/>
                </a:solidFill>
                <a:latin typeface="Alexandria Medium" pitchFamily="2" charset="-78"/>
                <a:cs typeface="Alexandria Medium" pitchFamily="2" charset="-78"/>
              </a:rPr>
              <a:t>.</a:t>
            </a: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798861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84071" y="422867"/>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Operating system Security attack types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10</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aphicFrame>
        <p:nvGraphicFramePr>
          <p:cNvPr id="19" name="object 2"/>
          <p:cNvGraphicFramePr>
            <a:graphicFrameLocks noGrp="1"/>
          </p:cNvGraphicFramePr>
          <p:nvPr>
            <p:extLst>
              <p:ext uri="{D42A27DB-BD31-4B8C-83A1-F6EECF244321}">
                <p14:modId xmlns:p14="http://schemas.microsoft.com/office/powerpoint/2010/main" val="2036959445"/>
              </p:ext>
            </p:extLst>
          </p:nvPr>
        </p:nvGraphicFramePr>
        <p:xfrm>
          <a:off x="587039" y="1163172"/>
          <a:ext cx="11020926" cy="5154166"/>
        </p:xfrm>
        <a:graphic>
          <a:graphicData uri="http://schemas.openxmlformats.org/drawingml/2006/table">
            <a:tbl>
              <a:tblPr firstRow="1" bandRow="1">
                <a:tableStyleId>{5202B0CA-FC54-4496-8BCA-5EF66A818D29}</a:tableStyleId>
              </a:tblPr>
              <a:tblGrid>
                <a:gridCol w="2271039">
                  <a:extLst>
                    <a:ext uri="{9D8B030D-6E8A-4147-A177-3AD203B41FA5}">
                      <a16:colId xmlns:a16="http://schemas.microsoft.com/office/drawing/2014/main" val="20000"/>
                    </a:ext>
                  </a:extLst>
                </a:gridCol>
                <a:gridCol w="8749887">
                  <a:extLst>
                    <a:ext uri="{9D8B030D-6E8A-4147-A177-3AD203B41FA5}">
                      <a16:colId xmlns:a16="http://schemas.microsoft.com/office/drawing/2014/main" val="20001"/>
                    </a:ext>
                  </a:extLst>
                </a:gridCol>
              </a:tblGrid>
              <a:tr h="377944">
                <a:tc>
                  <a:txBody>
                    <a:bodyPr/>
                    <a:lstStyle/>
                    <a:p>
                      <a:pPr marR="3175" algn="ctr">
                        <a:lnSpc>
                          <a:spcPct val="100000"/>
                        </a:lnSpc>
                      </a:pPr>
                      <a:r>
                        <a:rPr sz="1400" spc="-5" dirty="0" smtClean="0">
                          <a:latin typeface="Alexandria Medium" pitchFamily="2" charset="-78"/>
                          <a:cs typeface="Alexandria Medium" pitchFamily="2" charset="-78"/>
                        </a:rPr>
                        <a:t>N</a:t>
                      </a:r>
                      <a:r>
                        <a:rPr sz="1400" spc="0" dirty="0" smtClean="0">
                          <a:latin typeface="Alexandria Medium" pitchFamily="2" charset="-78"/>
                          <a:cs typeface="Alexandria Medium" pitchFamily="2" charset="-78"/>
                        </a:rPr>
                        <a:t>ame</a:t>
                      </a:r>
                      <a:endParaRPr sz="1400" dirty="0">
                        <a:solidFill>
                          <a:schemeClr val="bg1"/>
                        </a:solidFill>
                        <a:latin typeface="Alexandria Medium" pitchFamily="2" charset="-78"/>
                        <a:cs typeface="Alexandria Medium" pitchFamily="2" charset="-78"/>
                      </a:endParaRPr>
                    </a:p>
                  </a:txBody>
                  <a:tcPr marL="0" marR="0" marT="0" marB="0" anchor="ctr"/>
                </a:tc>
                <a:tc>
                  <a:txBody>
                    <a:bodyPr/>
                    <a:lstStyle/>
                    <a:p>
                      <a:pPr marR="3810" algn="ctr">
                        <a:lnSpc>
                          <a:spcPct val="100000"/>
                        </a:lnSpc>
                      </a:pPr>
                      <a:r>
                        <a:rPr sz="1400" dirty="0" smtClean="0">
                          <a:latin typeface="Alexandria Medium" pitchFamily="2" charset="-78"/>
                          <a:cs typeface="Alexandria Medium" pitchFamily="2" charset="-78"/>
                        </a:rPr>
                        <a:t>De</a:t>
                      </a:r>
                      <a:r>
                        <a:rPr sz="1400" spc="-5" dirty="0" smtClean="0">
                          <a:latin typeface="Alexandria Medium" pitchFamily="2" charset="-78"/>
                          <a:cs typeface="Alexandria Medium" pitchFamily="2" charset="-78"/>
                        </a:rPr>
                        <a:t>sc</a:t>
                      </a:r>
                      <a:r>
                        <a:rPr sz="1400" spc="0" dirty="0" smtClean="0">
                          <a:latin typeface="Alexandria Medium" pitchFamily="2" charset="-78"/>
                          <a:cs typeface="Alexandria Medium" pitchFamily="2" charset="-78"/>
                        </a:rPr>
                        <a:t>r</a:t>
                      </a:r>
                      <a:r>
                        <a:rPr sz="1400" spc="-5" dirty="0" smtClean="0">
                          <a:latin typeface="Alexandria Medium" pitchFamily="2" charset="-78"/>
                          <a:cs typeface="Alexandria Medium" pitchFamily="2" charset="-78"/>
                        </a:rPr>
                        <a:t>i</a:t>
                      </a:r>
                      <a:r>
                        <a:rPr sz="1400" spc="0" dirty="0" smtClean="0">
                          <a:latin typeface="Alexandria Medium" pitchFamily="2" charset="-78"/>
                          <a:cs typeface="Alexandria Medium" pitchFamily="2" charset="-78"/>
                        </a:rPr>
                        <a:t>p</a:t>
                      </a:r>
                      <a:r>
                        <a:rPr sz="1400" spc="-5" dirty="0" smtClean="0">
                          <a:latin typeface="Alexandria Medium" pitchFamily="2" charset="-78"/>
                          <a:cs typeface="Alexandria Medium" pitchFamily="2" charset="-78"/>
                        </a:rPr>
                        <a:t>ti</a:t>
                      </a:r>
                      <a:r>
                        <a:rPr sz="1400" spc="0" dirty="0" smtClean="0">
                          <a:latin typeface="Alexandria Medium" pitchFamily="2" charset="-78"/>
                          <a:cs typeface="Alexandria Medium" pitchFamily="2" charset="-78"/>
                        </a:rPr>
                        <a:t>on</a:t>
                      </a:r>
                      <a:endParaRPr sz="1400" dirty="0">
                        <a:solidFill>
                          <a:schemeClr val="bg1"/>
                        </a:solidFill>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00"/>
                  </a:ext>
                </a:extLst>
              </a:tr>
              <a:tr h="492469">
                <a:tc>
                  <a:txBody>
                    <a:bodyPr/>
                    <a:lstStyle/>
                    <a:p>
                      <a:pPr marL="74930">
                        <a:lnSpc>
                          <a:spcPct val="100000"/>
                        </a:lnSpc>
                      </a:pPr>
                      <a:r>
                        <a:rPr sz="1400" spc="-5" dirty="0" smtClean="0">
                          <a:latin typeface="Alexandria Medium" pitchFamily="2" charset="-78"/>
                          <a:cs typeface="Alexandria Medium" pitchFamily="2" charset="-78"/>
                        </a:rPr>
                        <a:t>Vi</a:t>
                      </a:r>
                      <a:r>
                        <a:rPr sz="1400" spc="0" dirty="0" smtClean="0">
                          <a:latin typeface="Alexandria Medium" pitchFamily="2" charset="-78"/>
                          <a:cs typeface="Alexandria Medium" pitchFamily="2" charset="-78"/>
                        </a:rPr>
                        <a:t>r</a:t>
                      </a:r>
                      <a:r>
                        <a:rPr sz="1400" spc="-5" dirty="0" smtClean="0">
                          <a:latin typeface="Alexandria Medium" pitchFamily="2" charset="-78"/>
                          <a:cs typeface="Alexandria Medium" pitchFamily="2" charset="-78"/>
                        </a:rPr>
                        <a:t>u</a:t>
                      </a:r>
                      <a:r>
                        <a:rPr sz="1400" spc="0" dirty="0" smtClean="0">
                          <a:latin typeface="Alexandria Medium" pitchFamily="2" charset="-78"/>
                          <a:cs typeface="Alexandria Medium" pitchFamily="2" charset="-78"/>
                        </a:rPr>
                        <a:t>s</a:t>
                      </a:r>
                      <a:endParaRPr sz="1400" dirty="0">
                        <a:latin typeface="Alexandria Medium" pitchFamily="2" charset="-78"/>
                        <a:cs typeface="Alexandria Medium" pitchFamily="2" charset="-78"/>
                      </a:endParaRPr>
                    </a:p>
                  </a:txBody>
                  <a:tcPr marL="0" marR="0" marT="0" marB="0" anchor="ctr"/>
                </a:tc>
                <a:tc>
                  <a:txBody>
                    <a:bodyPr/>
                    <a:lstStyle/>
                    <a:p>
                      <a:pPr marL="75565" marR="240029">
                        <a:lnSpc>
                          <a:spcPct val="100000"/>
                        </a:lnSpc>
                      </a:pPr>
                      <a:r>
                        <a:rPr sz="1400" b="1" spc="-10" dirty="0" smtClean="0">
                          <a:latin typeface="Alexandria Medium" pitchFamily="2" charset="-78"/>
                          <a:cs typeface="Alexandria Medium" pitchFamily="2" charset="-78"/>
                        </a:rPr>
                        <a:t>A</a:t>
                      </a:r>
                      <a:r>
                        <a:rPr sz="1400" b="1" spc="-20" dirty="0" smtClean="0">
                          <a:latin typeface="Alexandria Medium" pitchFamily="2" charset="-78"/>
                          <a:cs typeface="Alexandria Medium" pitchFamily="2" charset="-78"/>
                        </a:rPr>
                        <a:t>t</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ch</a:t>
                      </a:r>
                      <a:r>
                        <a:rPr sz="1400" b="1" spc="0" dirty="0" smtClean="0">
                          <a:latin typeface="Alexandria Medium" pitchFamily="2" charset="-78"/>
                          <a:cs typeface="Alexandria Medium" pitchFamily="2" charset="-78"/>
                        </a:rPr>
                        <a:t>es</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its</a:t>
                      </a:r>
                      <a:r>
                        <a:rPr sz="1400" b="1" spc="0" dirty="0" smtClean="0">
                          <a:latin typeface="Alexandria Medium" pitchFamily="2" charset="-78"/>
                          <a:cs typeface="Alexandria Medium" pitchFamily="2" charset="-78"/>
                        </a:rPr>
                        <a:t>e</a:t>
                      </a:r>
                      <a:r>
                        <a:rPr sz="1400" b="1" spc="-5" dirty="0" smtClean="0">
                          <a:latin typeface="Alexandria Medium" pitchFamily="2" charset="-78"/>
                          <a:cs typeface="Alexandria Medium" pitchFamily="2" charset="-78"/>
                        </a:rPr>
                        <a:t>l</a:t>
                      </a:r>
                      <a:r>
                        <a:rPr sz="1400" b="1" spc="0" dirty="0" smtClean="0">
                          <a:latin typeface="Alexandria Medium" pitchFamily="2" charset="-78"/>
                          <a:cs typeface="Alexandria Medium" pitchFamily="2" charset="-78"/>
                        </a:rPr>
                        <a:t>f</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o</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 p</a:t>
                      </a:r>
                      <a:r>
                        <a:rPr sz="1400" b="1" spc="-10" dirty="0" smtClean="0">
                          <a:latin typeface="Alexandria Medium" pitchFamily="2" charset="-78"/>
                          <a:cs typeface="Alexandria Medium" pitchFamily="2" charset="-78"/>
                        </a:rPr>
                        <a:t>r</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g</a:t>
                      </a:r>
                      <a:r>
                        <a:rPr sz="1400" b="1" spc="-2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am</a:t>
                      </a:r>
                      <a:r>
                        <a:rPr sz="1400" b="1" spc="1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n</a:t>
                      </a:r>
                      <a:r>
                        <a:rPr sz="1400" b="1" spc="0" dirty="0" smtClean="0">
                          <a:latin typeface="Alexandria Medium" pitchFamily="2" charset="-78"/>
                          <a:cs typeface="Alexandria Medium" pitchFamily="2" charset="-78"/>
                        </a:rPr>
                        <a:t>d</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p</a:t>
                      </a:r>
                      <a:r>
                        <a:rPr sz="1400" b="1" spc="-10" dirty="0" smtClean="0">
                          <a:latin typeface="Alexandria Medium" pitchFamily="2" charset="-78"/>
                          <a:cs typeface="Alexandria Medium" pitchFamily="2" charset="-78"/>
                        </a:rPr>
                        <a:t>r</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paga</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es</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co</a:t>
                      </a:r>
                      <a:r>
                        <a:rPr sz="1400" b="1" spc="0" dirty="0" smtClean="0">
                          <a:latin typeface="Alexandria Medium" pitchFamily="2" charset="-78"/>
                          <a:cs typeface="Alexandria Medium" pitchFamily="2" charset="-78"/>
                        </a:rPr>
                        <a:t>p</a:t>
                      </a:r>
                      <a:r>
                        <a:rPr sz="1400" b="1" spc="-5" dirty="0" smtClean="0">
                          <a:latin typeface="Alexandria Medium" pitchFamily="2" charset="-78"/>
                          <a:cs typeface="Alexandria Medium" pitchFamily="2" charset="-78"/>
                        </a:rPr>
                        <a:t>i</a:t>
                      </a:r>
                      <a:r>
                        <a:rPr sz="1400" b="1" spc="0" dirty="0" smtClean="0">
                          <a:latin typeface="Alexandria Medium" pitchFamily="2" charset="-78"/>
                          <a:cs typeface="Alexandria Medium" pitchFamily="2" charset="-78"/>
                        </a:rPr>
                        <a:t>es</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f</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its</a:t>
                      </a:r>
                      <a:r>
                        <a:rPr sz="1400" b="1" spc="0" dirty="0" smtClean="0">
                          <a:latin typeface="Alexandria Medium" pitchFamily="2" charset="-78"/>
                          <a:cs typeface="Alexandria Medium" pitchFamily="2" charset="-78"/>
                        </a:rPr>
                        <a:t>e</a:t>
                      </a:r>
                      <a:r>
                        <a:rPr sz="1400" b="1" spc="-5" dirty="0" smtClean="0">
                          <a:latin typeface="Alexandria Medium" pitchFamily="2" charset="-78"/>
                          <a:cs typeface="Alexandria Medium" pitchFamily="2" charset="-78"/>
                        </a:rPr>
                        <a:t>l</a:t>
                      </a:r>
                      <a:r>
                        <a:rPr sz="1400" b="1" spc="0" dirty="0" smtClean="0">
                          <a:latin typeface="Alexandria Medium" pitchFamily="2" charset="-78"/>
                          <a:cs typeface="Alexandria Medium" pitchFamily="2" charset="-78"/>
                        </a:rPr>
                        <a:t>f</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o </a:t>
                      </a:r>
                      <a:r>
                        <a:rPr sz="1400" b="1" spc="-5" dirty="0" smtClean="0">
                          <a:latin typeface="Alexandria Medium" pitchFamily="2" charset="-78"/>
                          <a:cs typeface="Alexandria Medium" pitchFamily="2" charset="-78"/>
                        </a:rPr>
                        <a:t>oth</a:t>
                      </a:r>
                      <a:r>
                        <a:rPr sz="1400" b="1" spc="0" dirty="0" smtClean="0">
                          <a:latin typeface="Alexandria Medium" pitchFamily="2" charset="-78"/>
                          <a:cs typeface="Alexandria Medium" pitchFamily="2" charset="-78"/>
                        </a:rPr>
                        <a:t>er</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p</a:t>
                      </a:r>
                      <a:r>
                        <a:rPr sz="1400" b="1" spc="-10" dirty="0" smtClean="0">
                          <a:latin typeface="Alexandria Medium" pitchFamily="2" charset="-78"/>
                          <a:cs typeface="Alexandria Medium" pitchFamily="2" charset="-78"/>
                        </a:rPr>
                        <a:t>r</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g</a:t>
                      </a:r>
                      <a:r>
                        <a:rPr sz="1400" b="1" spc="-2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ams</a:t>
                      </a:r>
                      <a:endParaRPr sz="1400" b="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01"/>
                  </a:ext>
                </a:extLst>
              </a:tr>
              <a:tr h="285012">
                <a:tc>
                  <a:txBody>
                    <a:bodyPr/>
                    <a:lstStyle/>
                    <a:p>
                      <a:pPr marL="74930">
                        <a:lnSpc>
                          <a:spcPct val="100000"/>
                        </a:lnSpc>
                      </a:pPr>
                      <a:r>
                        <a:rPr sz="1400" spc="-60" dirty="0" smtClean="0">
                          <a:latin typeface="Alexandria Medium" pitchFamily="2" charset="-78"/>
                          <a:cs typeface="Alexandria Medium" pitchFamily="2" charset="-78"/>
                        </a:rPr>
                        <a:t>W</a:t>
                      </a:r>
                      <a:r>
                        <a:rPr sz="1400" spc="-5" dirty="0" smtClean="0">
                          <a:latin typeface="Alexandria Medium" pitchFamily="2" charset="-78"/>
                          <a:cs typeface="Alexandria Medium" pitchFamily="2" charset="-78"/>
                        </a:rPr>
                        <a:t>o</a:t>
                      </a:r>
                      <a:r>
                        <a:rPr sz="1400" spc="0" dirty="0" smtClean="0">
                          <a:latin typeface="Alexandria Medium" pitchFamily="2" charset="-78"/>
                          <a:cs typeface="Alexandria Medium" pitchFamily="2" charset="-78"/>
                        </a:rPr>
                        <a:t>rm</a:t>
                      </a:r>
                      <a:endParaRPr sz="1400" dirty="0">
                        <a:latin typeface="Alexandria Medium" pitchFamily="2" charset="-78"/>
                        <a:cs typeface="Alexandria Medium" pitchFamily="2" charset="-78"/>
                      </a:endParaRPr>
                    </a:p>
                  </a:txBody>
                  <a:tcPr marL="0" marR="0" marT="0" marB="0" anchor="ctr"/>
                </a:tc>
                <a:tc>
                  <a:txBody>
                    <a:bodyPr/>
                    <a:lstStyle/>
                    <a:p>
                      <a:pPr marL="75565">
                        <a:lnSpc>
                          <a:spcPct val="100000"/>
                        </a:lnSpc>
                      </a:pPr>
                      <a:r>
                        <a:rPr sz="1400" b="1" spc="-5" dirty="0" smtClean="0">
                          <a:latin typeface="Alexandria Medium" pitchFamily="2" charset="-78"/>
                          <a:cs typeface="Alexandria Medium" pitchFamily="2" charset="-78"/>
                        </a:rPr>
                        <a:t>P</a:t>
                      </a:r>
                      <a:r>
                        <a:rPr sz="1400" b="1" spc="-10" dirty="0" smtClean="0">
                          <a:latin typeface="Alexandria Medium" pitchFamily="2" charset="-78"/>
                          <a:cs typeface="Alexandria Medium" pitchFamily="2" charset="-78"/>
                        </a:rPr>
                        <a:t>r</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g</a:t>
                      </a:r>
                      <a:r>
                        <a:rPr sz="1400" b="1" spc="-2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am</a:t>
                      </a:r>
                      <a:r>
                        <a:rPr sz="1400" b="1" spc="2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th</a:t>
                      </a:r>
                      <a:r>
                        <a:rPr sz="1400" b="1" spc="0" dirty="0" smtClean="0">
                          <a:latin typeface="Alexandria Medium" pitchFamily="2" charset="-78"/>
                          <a:cs typeface="Alexandria Medium" pitchFamily="2" charset="-78"/>
                        </a:rPr>
                        <a:t>at</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p</a:t>
                      </a:r>
                      <a:r>
                        <a:rPr sz="1400" b="1" spc="-10" dirty="0" smtClean="0">
                          <a:latin typeface="Alexandria Medium" pitchFamily="2" charset="-78"/>
                          <a:cs typeface="Alexandria Medium" pitchFamily="2" charset="-78"/>
                        </a:rPr>
                        <a:t>r</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paga</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es</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co</a:t>
                      </a:r>
                      <a:r>
                        <a:rPr sz="1400" b="1" spc="0" dirty="0" smtClean="0">
                          <a:latin typeface="Alexandria Medium" pitchFamily="2" charset="-78"/>
                          <a:cs typeface="Alexandria Medium" pitchFamily="2" charset="-78"/>
                        </a:rPr>
                        <a:t>p</a:t>
                      </a:r>
                      <a:r>
                        <a:rPr sz="1400" b="1" spc="-5" dirty="0" smtClean="0">
                          <a:latin typeface="Alexandria Medium" pitchFamily="2" charset="-78"/>
                          <a:cs typeface="Alexandria Medium" pitchFamily="2" charset="-78"/>
                        </a:rPr>
                        <a:t>i</a:t>
                      </a:r>
                      <a:r>
                        <a:rPr sz="1400" b="1" spc="0" dirty="0" smtClean="0">
                          <a:latin typeface="Alexandria Medium" pitchFamily="2" charset="-78"/>
                          <a:cs typeface="Alexandria Medium" pitchFamily="2" charset="-78"/>
                        </a:rPr>
                        <a:t>es</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f</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its</a:t>
                      </a:r>
                      <a:r>
                        <a:rPr sz="1400" b="1" spc="0" dirty="0" smtClean="0">
                          <a:latin typeface="Alexandria Medium" pitchFamily="2" charset="-78"/>
                          <a:cs typeface="Alexandria Medium" pitchFamily="2" charset="-78"/>
                        </a:rPr>
                        <a:t>e</a:t>
                      </a:r>
                      <a:r>
                        <a:rPr sz="1400" b="1" spc="-5" dirty="0" smtClean="0">
                          <a:latin typeface="Alexandria Medium" pitchFamily="2" charset="-78"/>
                          <a:cs typeface="Alexandria Medium" pitchFamily="2" charset="-78"/>
                        </a:rPr>
                        <a:t>l</a:t>
                      </a:r>
                      <a:r>
                        <a:rPr sz="1400" b="1" spc="0" dirty="0" smtClean="0">
                          <a:latin typeface="Alexandria Medium" pitchFamily="2" charset="-78"/>
                          <a:cs typeface="Alexandria Medium" pitchFamily="2" charset="-78"/>
                        </a:rPr>
                        <a:t>f</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o</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oth</a:t>
                      </a:r>
                      <a:r>
                        <a:rPr sz="1400" b="1" spc="0" dirty="0" smtClean="0">
                          <a:latin typeface="Alexandria Medium" pitchFamily="2" charset="-78"/>
                          <a:cs typeface="Alexandria Medium" pitchFamily="2" charset="-78"/>
                        </a:rPr>
                        <a:t>er</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co</a:t>
                      </a:r>
                      <a:r>
                        <a:rPr sz="1400" b="1" spc="0" dirty="0" smtClean="0">
                          <a:latin typeface="Alexandria Medium" pitchFamily="2" charset="-78"/>
                          <a:cs typeface="Alexandria Medium" pitchFamily="2" charset="-78"/>
                        </a:rPr>
                        <a:t>mp</a:t>
                      </a:r>
                      <a:r>
                        <a:rPr sz="1400" b="1" spc="-5" dirty="0" smtClean="0">
                          <a:latin typeface="Alexandria Medium" pitchFamily="2" charset="-78"/>
                          <a:cs typeface="Alexandria Medium" pitchFamily="2" charset="-78"/>
                        </a:rPr>
                        <a:t>ut</a:t>
                      </a:r>
                      <a:r>
                        <a:rPr sz="1400" b="1" spc="0" dirty="0" smtClean="0">
                          <a:latin typeface="Alexandria Medium" pitchFamily="2" charset="-78"/>
                          <a:cs typeface="Alexandria Medium" pitchFamily="2" charset="-78"/>
                        </a:rPr>
                        <a:t>ers</a:t>
                      </a:r>
                      <a:endParaRPr sz="1400" b="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02"/>
                  </a:ext>
                </a:extLst>
              </a:tr>
              <a:tr h="285657">
                <a:tc>
                  <a:txBody>
                    <a:bodyPr/>
                    <a:lstStyle/>
                    <a:p>
                      <a:pPr marL="74930">
                        <a:lnSpc>
                          <a:spcPct val="100000"/>
                        </a:lnSpc>
                      </a:pPr>
                      <a:r>
                        <a:rPr sz="1400" spc="-5" dirty="0" smtClean="0">
                          <a:latin typeface="Alexandria Medium" pitchFamily="2" charset="-78"/>
                          <a:cs typeface="Alexandria Medium" pitchFamily="2" charset="-78"/>
                        </a:rPr>
                        <a:t>Lo</a:t>
                      </a:r>
                      <a:r>
                        <a:rPr sz="1400" spc="0" dirty="0" smtClean="0">
                          <a:latin typeface="Alexandria Medium" pitchFamily="2" charset="-78"/>
                          <a:cs typeface="Alexandria Medium" pitchFamily="2" charset="-78"/>
                        </a:rPr>
                        <a:t>g</a:t>
                      </a:r>
                      <a:r>
                        <a:rPr sz="1400" spc="-5" dirty="0" smtClean="0">
                          <a:latin typeface="Alexandria Medium" pitchFamily="2" charset="-78"/>
                          <a:cs typeface="Alexandria Medium" pitchFamily="2" charset="-78"/>
                        </a:rPr>
                        <a:t>i</a:t>
                      </a:r>
                      <a:r>
                        <a:rPr sz="1400" spc="0" dirty="0" smtClean="0">
                          <a:latin typeface="Alexandria Medium" pitchFamily="2" charset="-78"/>
                          <a:cs typeface="Alexandria Medium" pitchFamily="2" charset="-78"/>
                        </a:rPr>
                        <a:t>c</a:t>
                      </a:r>
                      <a:r>
                        <a:rPr sz="1400" spc="20" dirty="0" smtClean="0">
                          <a:latin typeface="Alexandria Medium" pitchFamily="2" charset="-78"/>
                          <a:cs typeface="Alexandria Medium" pitchFamily="2" charset="-78"/>
                        </a:rPr>
                        <a:t> </a:t>
                      </a:r>
                      <a:r>
                        <a:rPr sz="1400" spc="0" dirty="0" smtClean="0">
                          <a:latin typeface="Alexandria Medium" pitchFamily="2" charset="-78"/>
                          <a:cs typeface="Alexandria Medium" pitchFamily="2" charset="-78"/>
                        </a:rPr>
                        <a:t>b</a:t>
                      </a:r>
                      <a:r>
                        <a:rPr sz="1400" spc="-5" dirty="0" smtClean="0">
                          <a:latin typeface="Alexandria Medium" pitchFamily="2" charset="-78"/>
                          <a:cs typeface="Alexandria Medium" pitchFamily="2" charset="-78"/>
                        </a:rPr>
                        <a:t>o</a:t>
                      </a:r>
                      <a:r>
                        <a:rPr sz="1400" spc="0" dirty="0" smtClean="0">
                          <a:latin typeface="Alexandria Medium" pitchFamily="2" charset="-78"/>
                          <a:cs typeface="Alexandria Medium" pitchFamily="2" charset="-78"/>
                        </a:rPr>
                        <a:t>mb</a:t>
                      </a:r>
                      <a:endParaRPr sz="1400" dirty="0">
                        <a:latin typeface="Alexandria Medium" pitchFamily="2" charset="-78"/>
                        <a:cs typeface="Alexandria Medium" pitchFamily="2" charset="-78"/>
                      </a:endParaRPr>
                    </a:p>
                  </a:txBody>
                  <a:tcPr marL="0" marR="0" marT="0" marB="0" anchor="ctr"/>
                </a:tc>
                <a:tc>
                  <a:txBody>
                    <a:bodyPr/>
                    <a:lstStyle/>
                    <a:p>
                      <a:pPr marL="75565">
                        <a:lnSpc>
                          <a:spcPct val="100000"/>
                        </a:lnSpc>
                      </a:pPr>
                      <a:r>
                        <a:rPr sz="1400" b="1" spc="-140"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r</a:t>
                      </a:r>
                      <a:r>
                        <a:rPr sz="1400" b="1" spc="-5" dirty="0" smtClean="0">
                          <a:latin typeface="Alexandria Medium" pitchFamily="2" charset="-78"/>
                          <a:cs typeface="Alexandria Medium" pitchFamily="2" charset="-78"/>
                        </a:rPr>
                        <a:t>i</a:t>
                      </a:r>
                      <a:r>
                        <a:rPr sz="1400" b="1" spc="0" dirty="0" smtClean="0">
                          <a:latin typeface="Alexandria Medium" pitchFamily="2" charset="-78"/>
                          <a:cs typeface="Alexandria Medium" pitchFamily="2" charset="-78"/>
                        </a:rPr>
                        <a:t>ggers</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ctio</a:t>
                      </a:r>
                      <a:r>
                        <a:rPr sz="1400" b="1" spc="0" dirty="0" smtClean="0">
                          <a:latin typeface="Alexandria Medium" pitchFamily="2" charset="-78"/>
                          <a:cs typeface="Alexandria Medium" pitchFamily="2" charset="-78"/>
                        </a:rPr>
                        <a:t>n</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w</a:t>
                      </a:r>
                      <a:r>
                        <a:rPr sz="1400" b="1" spc="-5" dirty="0" smtClean="0">
                          <a:latin typeface="Alexandria Medium" pitchFamily="2" charset="-78"/>
                          <a:cs typeface="Alexandria Medium" pitchFamily="2" charset="-78"/>
                        </a:rPr>
                        <a:t>h</a:t>
                      </a:r>
                      <a:r>
                        <a:rPr sz="1400" b="1" spc="0" dirty="0" smtClean="0">
                          <a:latin typeface="Alexandria Medium" pitchFamily="2" charset="-78"/>
                          <a:cs typeface="Alexandria Medium" pitchFamily="2" charset="-78"/>
                        </a:rPr>
                        <a:t>en </a:t>
                      </a:r>
                      <a:r>
                        <a:rPr sz="1400" b="1" spc="-5" dirty="0" smtClean="0">
                          <a:latin typeface="Alexandria Medium" pitchFamily="2" charset="-78"/>
                          <a:cs typeface="Alexandria Medium" pitchFamily="2" charset="-78"/>
                        </a:rPr>
                        <a:t>con</a:t>
                      </a:r>
                      <a:r>
                        <a:rPr sz="1400" b="1" spc="0" dirty="0" smtClean="0">
                          <a:latin typeface="Alexandria Medium" pitchFamily="2" charset="-78"/>
                          <a:cs typeface="Alexandria Medium" pitchFamily="2" charset="-78"/>
                        </a:rPr>
                        <a:t>d</a:t>
                      </a:r>
                      <a:r>
                        <a:rPr sz="1400" b="1" spc="-5" dirty="0" smtClean="0">
                          <a:latin typeface="Alexandria Medium" pitchFamily="2" charset="-78"/>
                          <a:cs typeface="Alexandria Medium" pitchFamily="2" charset="-78"/>
                        </a:rPr>
                        <a:t>itio</a:t>
                      </a:r>
                      <a:r>
                        <a:rPr sz="1400" b="1" spc="0" dirty="0" smtClean="0">
                          <a:latin typeface="Alexandria Medium" pitchFamily="2" charset="-78"/>
                          <a:cs typeface="Alexandria Medium" pitchFamily="2" charset="-78"/>
                        </a:rPr>
                        <a:t>n</a:t>
                      </a:r>
                      <a:r>
                        <a:rPr sz="1400" b="1" spc="3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occu</a:t>
                      </a:r>
                      <a:r>
                        <a:rPr sz="1400" b="1" spc="0" dirty="0" smtClean="0">
                          <a:latin typeface="Alexandria Medium" pitchFamily="2" charset="-78"/>
                          <a:cs typeface="Alexandria Medium" pitchFamily="2" charset="-78"/>
                        </a:rPr>
                        <a:t>rs</a:t>
                      </a:r>
                      <a:endParaRPr sz="1400" b="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03"/>
                  </a:ext>
                </a:extLst>
              </a:tr>
              <a:tr h="285012">
                <a:tc>
                  <a:txBody>
                    <a:bodyPr/>
                    <a:lstStyle/>
                    <a:p>
                      <a:pPr marL="74930">
                        <a:lnSpc>
                          <a:spcPct val="100000"/>
                        </a:lnSpc>
                      </a:pPr>
                      <a:r>
                        <a:rPr sz="1400" spc="-140" dirty="0" smtClean="0">
                          <a:latin typeface="Alexandria Medium" pitchFamily="2" charset="-78"/>
                          <a:cs typeface="Alexandria Medium" pitchFamily="2" charset="-78"/>
                        </a:rPr>
                        <a:t>T</a:t>
                      </a:r>
                      <a:r>
                        <a:rPr sz="1400" spc="-10" dirty="0" smtClean="0">
                          <a:latin typeface="Alexandria Medium" pitchFamily="2" charset="-78"/>
                          <a:cs typeface="Alexandria Medium" pitchFamily="2" charset="-78"/>
                        </a:rPr>
                        <a:t>r</a:t>
                      </a:r>
                      <a:r>
                        <a:rPr sz="1400" spc="-5" dirty="0" smtClean="0">
                          <a:latin typeface="Alexandria Medium" pitchFamily="2" charset="-78"/>
                          <a:cs typeface="Alexandria Medium" pitchFamily="2" charset="-78"/>
                        </a:rPr>
                        <a:t>oj</a:t>
                      </a:r>
                      <a:r>
                        <a:rPr sz="1400" spc="0" dirty="0" smtClean="0">
                          <a:latin typeface="Alexandria Medium" pitchFamily="2" charset="-78"/>
                          <a:cs typeface="Alexandria Medium" pitchFamily="2" charset="-78"/>
                        </a:rPr>
                        <a:t>an</a:t>
                      </a:r>
                      <a:r>
                        <a:rPr sz="1400" spc="10" dirty="0" smtClean="0">
                          <a:latin typeface="Alexandria Medium" pitchFamily="2" charset="-78"/>
                          <a:cs typeface="Alexandria Medium" pitchFamily="2" charset="-78"/>
                        </a:rPr>
                        <a:t> </a:t>
                      </a:r>
                      <a:r>
                        <a:rPr sz="1400" spc="-5" dirty="0" smtClean="0">
                          <a:latin typeface="Alexandria Medium" pitchFamily="2" charset="-78"/>
                          <a:cs typeface="Alexandria Medium" pitchFamily="2" charset="-78"/>
                        </a:rPr>
                        <a:t>ho</a:t>
                      </a:r>
                      <a:r>
                        <a:rPr sz="1400" spc="0" dirty="0" smtClean="0">
                          <a:latin typeface="Alexandria Medium" pitchFamily="2" charset="-78"/>
                          <a:cs typeface="Alexandria Medium" pitchFamily="2" charset="-78"/>
                        </a:rPr>
                        <a:t>r</a:t>
                      </a:r>
                      <a:r>
                        <a:rPr sz="1400" spc="-5" dirty="0" smtClean="0">
                          <a:latin typeface="Alexandria Medium" pitchFamily="2" charset="-78"/>
                          <a:cs typeface="Alexandria Medium" pitchFamily="2" charset="-78"/>
                        </a:rPr>
                        <a:t>s</a:t>
                      </a:r>
                      <a:r>
                        <a:rPr sz="1400" spc="0" dirty="0" smtClean="0">
                          <a:latin typeface="Alexandria Medium" pitchFamily="2" charset="-78"/>
                          <a:cs typeface="Alexandria Medium" pitchFamily="2" charset="-78"/>
                        </a:rPr>
                        <a:t>e</a:t>
                      </a:r>
                      <a:endParaRPr sz="1400" dirty="0">
                        <a:latin typeface="Alexandria Medium" pitchFamily="2" charset="-78"/>
                        <a:cs typeface="Alexandria Medium" pitchFamily="2" charset="-78"/>
                      </a:endParaRPr>
                    </a:p>
                  </a:txBody>
                  <a:tcPr marL="0" marR="0" marT="0" marB="0" anchor="ctr"/>
                </a:tc>
                <a:tc>
                  <a:txBody>
                    <a:bodyPr/>
                    <a:lstStyle/>
                    <a:p>
                      <a:pPr marL="75565">
                        <a:lnSpc>
                          <a:spcPct val="100000"/>
                        </a:lnSpc>
                      </a:pPr>
                      <a:r>
                        <a:rPr sz="1400" b="1" spc="-5" dirty="0" smtClean="0">
                          <a:latin typeface="Alexandria Medium" pitchFamily="2" charset="-78"/>
                          <a:cs typeface="Alexandria Medium" pitchFamily="2" charset="-78"/>
                        </a:rPr>
                        <a:t>P</a:t>
                      </a:r>
                      <a:r>
                        <a:rPr sz="1400" b="1" spc="-10" dirty="0" smtClean="0">
                          <a:latin typeface="Alexandria Medium" pitchFamily="2" charset="-78"/>
                          <a:cs typeface="Alexandria Medium" pitchFamily="2" charset="-78"/>
                        </a:rPr>
                        <a:t>r</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g</a:t>
                      </a:r>
                      <a:r>
                        <a:rPr sz="1400" b="1" spc="-2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am</a:t>
                      </a:r>
                      <a:r>
                        <a:rPr sz="1400" b="1" spc="2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th</a:t>
                      </a:r>
                      <a:r>
                        <a:rPr sz="1400" b="1" spc="0" dirty="0" smtClean="0">
                          <a:latin typeface="Alexandria Medium" pitchFamily="2" charset="-78"/>
                          <a:cs typeface="Alexandria Medium" pitchFamily="2" charset="-78"/>
                        </a:rPr>
                        <a:t>at</a:t>
                      </a:r>
                      <a:r>
                        <a:rPr sz="1400" b="1" spc="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cont</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in</a:t>
                      </a:r>
                      <a:r>
                        <a:rPr sz="1400" b="1" spc="0" dirty="0" smtClean="0">
                          <a:latin typeface="Alexandria Medium" pitchFamily="2" charset="-78"/>
                          <a:cs typeface="Alexandria Medium" pitchFamily="2" charset="-78"/>
                        </a:rPr>
                        <a:t>s</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un</a:t>
                      </a:r>
                      <a:r>
                        <a:rPr sz="1400" b="1" spc="0" dirty="0" smtClean="0">
                          <a:latin typeface="Alexandria Medium" pitchFamily="2" charset="-78"/>
                          <a:cs typeface="Alexandria Medium" pitchFamily="2" charset="-78"/>
                        </a:rPr>
                        <a:t>expe</a:t>
                      </a:r>
                      <a:r>
                        <a:rPr sz="1400" b="1" spc="-5" dirty="0" smtClean="0">
                          <a:latin typeface="Alexandria Medium" pitchFamily="2" charset="-78"/>
                          <a:cs typeface="Alexandria Medium" pitchFamily="2" charset="-78"/>
                        </a:rPr>
                        <a:t>ct</a:t>
                      </a:r>
                      <a:r>
                        <a:rPr sz="1400" b="1" spc="0" dirty="0" smtClean="0">
                          <a:latin typeface="Alexandria Medium" pitchFamily="2" charset="-78"/>
                          <a:cs typeface="Alexandria Medium" pitchFamily="2" charset="-78"/>
                        </a:rPr>
                        <a:t>ed</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add</a:t>
                      </a:r>
                      <a:r>
                        <a:rPr sz="1400" b="1" spc="-5" dirty="0" smtClean="0">
                          <a:latin typeface="Alexandria Medium" pitchFamily="2" charset="-78"/>
                          <a:cs typeface="Alexandria Medium" pitchFamily="2" charset="-78"/>
                        </a:rPr>
                        <a:t>ition</a:t>
                      </a:r>
                      <a:r>
                        <a:rPr sz="1400" b="1" spc="0" dirty="0" smtClean="0">
                          <a:latin typeface="Alexandria Medium" pitchFamily="2" charset="-78"/>
                          <a:cs typeface="Alexandria Medium" pitchFamily="2" charset="-78"/>
                        </a:rPr>
                        <a:t>al</a:t>
                      </a:r>
                      <a:r>
                        <a:rPr sz="1400" b="1" spc="10" dirty="0" smtClean="0">
                          <a:latin typeface="Alexandria Medium" pitchFamily="2" charset="-78"/>
                          <a:cs typeface="Alexandria Medium" pitchFamily="2" charset="-78"/>
                        </a:rPr>
                        <a:t> </a:t>
                      </a:r>
                      <a:r>
                        <a:rPr sz="1400" b="1" spc="-20" dirty="0" smtClean="0">
                          <a:latin typeface="Alexandria Medium" pitchFamily="2" charset="-78"/>
                          <a:cs typeface="Alexandria Medium" pitchFamily="2" charset="-78"/>
                        </a:rPr>
                        <a:t>f</a:t>
                      </a:r>
                      <a:r>
                        <a:rPr sz="1400" b="1" spc="-5" dirty="0" smtClean="0">
                          <a:latin typeface="Alexandria Medium" pitchFamily="2" charset="-78"/>
                          <a:cs typeface="Alexandria Medium" pitchFamily="2" charset="-78"/>
                        </a:rPr>
                        <a:t>unction</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li</a:t>
                      </a:r>
                      <a:r>
                        <a:rPr sz="1400" b="1" spc="-20"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y</a:t>
                      </a:r>
                      <a:endParaRPr sz="1400" b="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04"/>
                  </a:ext>
                </a:extLst>
              </a:tr>
              <a:tr h="703804">
                <a:tc>
                  <a:txBody>
                    <a:bodyPr/>
                    <a:lstStyle/>
                    <a:p>
                      <a:pPr marL="74930">
                        <a:lnSpc>
                          <a:spcPct val="100000"/>
                        </a:lnSpc>
                      </a:pPr>
                      <a:r>
                        <a:rPr sz="1400" spc="5" dirty="0" smtClean="0">
                          <a:latin typeface="Alexandria Medium" pitchFamily="2" charset="-78"/>
                          <a:cs typeface="Alexandria Medium" pitchFamily="2" charset="-78"/>
                        </a:rPr>
                        <a:t>B</a:t>
                      </a:r>
                      <a:r>
                        <a:rPr sz="1400" spc="0" dirty="0" smtClean="0">
                          <a:latin typeface="Alexandria Medium" pitchFamily="2" charset="-78"/>
                          <a:cs typeface="Alexandria Medium" pitchFamily="2" charset="-78"/>
                        </a:rPr>
                        <a:t>a</a:t>
                      </a:r>
                      <a:r>
                        <a:rPr sz="1400" spc="-5" dirty="0" smtClean="0">
                          <a:latin typeface="Alexandria Medium" pitchFamily="2" charset="-78"/>
                          <a:cs typeface="Alexandria Medium" pitchFamily="2" charset="-78"/>
                        </a:rPr>
                        <a:t>ck</a:t>
                      </a:r>
                      <a:r>
                        <a:rPr sz="1400" spc="0" dirty="0" smtClean="0">
                          <a:latin typeface="Alexandria Medium" pitchFamily="2" charset="-78"/>
                          <a:cs typeface="Alexandria Medium" pitchFamily="2" charset="-78"/>
                        </a:rPr>
                        <a:t>d</a:t>
                      </a:r>
                      <a:r>
                        <a:rPr sz="1400" spc="-5" dirty="0" smtClean="0">
                          <a:latin typeface="Alexandria Medium" pitchFamily="2" charset="-78"/>
                          <a:cs typeface="Alexandria Medium" pitchFamily="2" charset="-78"/>
                        </a:rPr>
                        <a:t>oo</a:t>
                      </a:r>
                      <a:r>
                        <a:rPr sz="1400" spc="0" dirty="0" smtClean="0">
                          <a:latin typeface="Alexandria Medium" pitchFamily="2" charset="-78"/>
                          <a:cs typeface="Alexandria Medium" pitchFamily="2" charset="-78"/>
                        </a:rPr>
                        <a:t>r</a:t>
                      </a:r>
                      <a:r>
                        <a:rPr sz="1400" spc="25" dirty="0" smtClean="0">
                          <a:latin typeface="Alexandria Medium" pitchFamily="2" charset="-78"/>
                          <a:cs typeface="Alexandria Medium" pitchFamily="2" charset="-78"/>
                        </a:rPr>
                        <a:t> </a:t>
                      </a:r>
                      <a:r>
                        <a:rPr sz="1400" spc="0" dirty="0" smtClean="0">
                          <a:latin typeface="Alexandria Medium" pitchFamily="2" charset="-78"/>
                          <a:cs typeface="Alexandria Medium" pitchFamily="2" charset="-78"/>
                        </a:rPr>
                        <a:t>(</a:t>
                      </a:r>
                      <a:r>
                        <a:rPr sz="1400" spc="-5" dirty="0" smtClean="0">
                          <a:latin typeface="Alexandria Medium" pitchFamily="2" charset="-78"/>
                          <a:cs typeface="Alexandria Medium" pitchFamily="2" charset="-78"/>
                        </a:rPr>
                        <a:t>t</a:t>
                      </a:r>
                      <a:r>
                        <a:rPr sz="1400" spc="-25" dirty="0" smtClean="0">
                          <a:latin typeface="Alexandria Medium" pitchFamily="2" charset="-78"/>
                          <a:cs typeface="Alexandria Medium" pitchFamily="2" charset="-78"/>
                        </a:rPr>
                        <a:t>r</a:t>
                      </a:r>
                      <a:r>
                        <a:rPr sz="1400" spc="0" dirty="0" smtClean="0">
                          <a:latin typeface="Alexandria Medium" pitchFamily="2" charset="-78"/>
                          <a:cs typeface="Alexandria Medium" pitchFamily="2" charset="-78"/>
                        </a:rPr>
                        <a:t>apd</a:t>
                      </a:r>
                      <a:r>
                        <a:rPr sz="1400" spc="-5" dirty="0" smtClean="0">
                          <a:latin typeface="Alexandria Medium" pitchFamily="2" charset="-78"/>
                          <a:cs typeface="Alexandria Medium" pitchFamily="2" charset="-78"/>
                        </a:rPr>
                        <a:t>oo</a:t>
                      </a:r>
                      <a:r>
                        <a:rPr sz="1400" spc="0" dirty="0" smtClean="0">
                          <a:latin typeface="Alexandria Medium" pitchFamily="2" charset="-78"/>
                          <a:cs typeface="Alexandria Medium" pitchFamily="2" charset="-78"/>
                        </a:rPr>
                        <a:t>r)</a:t>
                      </a:r>
                      <a:endParaRPr sz="1400" dirty="0">
                        <a:latin typeface="Alexandria Medium" pitchFamily="2" charset="-78"/>
                        <a:cs typeface="Alexandria Medium" pitchFamily="2" charset="-78"/>
                      </a:endParaRPr>
                    </a:p>
                  </a:txBody>
                  <a:tcPr marL="0" marR="0" marT="0" marB="0" anchor="ctr"/>
                </a:tc>
                <a:tc>
                  <a:txBody>
                    <a:bodyPr/>
                    <a:lstStyle/>
                    <a:p>
                      <a:pPr marL="75565" marR="169545" algn="just">
                        <a:lnSpc>
                          <a:spcPct val="100000"/>
                        </a:lnSpc>
                      </a:pPr>
                      <a:r>
                        <a:rPr sz="1400" b="1" dirty="0" smtClean="0">
                          <a:latin typeface="Alexandria Medium" pitchFamily="2" charset="-78"/>
                          <a:cs typeface="Alexandria Medium" pitchFamily="2" charset="-78"/>
                        </a:rPr>
                        <a:t>is</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sec</a:t>
                      </a:r>
                      <a:r>
                        <a:rPr sz="1400" b="1" spc="-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et</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ent</a:t>
                      </a:r>
                      <a:r>
                        <a:rPr sz="1400" b="1" spc="-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y</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point</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into</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p</a:t>
                      </a:r>
                      <a:r>
                        <a:rPr sz="1400" b="1" spc="-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og</a:t>
                      </a:r>
                      <a:r>
                        <a:rPr sz="1400" b="1" spc="-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am</a:t>
                      </a:r>
                      <a:r>
                        <a:rPr sz="1400" b="1" spc="2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that</a:t>
                      </a:r>
                      <a:r>
                        <a:rPr sz="1400" b="1" spc="1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allo</a:t>
                      </a:r>
                      <a:r>
                        <a:rPr sz="1400" b="1" spc="-15" dirty="0" smtClean="0">
                          <a:latin typeface="Alexandria Medium" pitchFamily="2" charset="-78"/>
                          <a:cs typeface="Alexandria Medium" pitchFamily="2" charset="-78"/>
                        </a:rPr>
                        <a:t>w</a:t>
                      </a:r>
                      <a:r>
                        <a:rPr sz="1400" b="1" spc="0" dirty="0" smtClean="0">
                          <a:latin typeface="Alexandria Medium" pitchFamily="2" charset="-78"/>
                          <a:cs typeface="Alexandria Medium" pitchFamily="2" charset="-78"/>
                        </a:rPr>
                        <a:t>s</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someone</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that is</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a:t>
                      </a:r>
                      <a:r>
                        <a:rPr sz="1400" b="1" spc="-15" dirty="0" smtClean="0">
                          <a:latin typeface="Alexandria Medium" pitchFamily="2" charset="-78"/>
                          <a:cs typeface="Alexandria Medium" pitchFamily="2" charset="-78"/>
                        </a:rPr>
                        <a:t>w</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e</a:t>
                      </a:r>
                      <a:r>
                        <a:rPr sz="1400" b="1" spc="2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of</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the</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backdoor</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to</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gain</a:t>
                      </a:r>
                      <a:r>
                        <a:rPr sz="1400" b="1" spc="-1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access</a:t>
                      </a:r>
                      <a:r>
                        <a:rPr sz="1400" b="1" spc="-10" dirty="0" smtClean="0">
                          <a:latin typeface="Alexandria Medium" pitchFamily="2" charset="-78"/>
                          <a:cs typeface="Alexandria Medium" pitchFamily="2" charset="-78"/>
                        </a:rPr>
                        <a:t> </a:t>
                      </a:r>
                      <a:r>
                        <a:rPr sz="1400" b="1" spc="-15" dirty="0" smtClean="0">
                          <a:latin typeface="Alexandria Medium" pitchFamily="2" charset="-78"/>
                          <a:cs typeface="Alexandria Medium" pitchFamily="2" charset="-78"/>
                        </a:rPr>
                        <a:t>w</a:t>
                      </a:r>
                      <a:r>
                        <a:rPr sz="1400" b="1" spc="0" dirty="0" smtClean="0">
                          <a:latin typeface="Alexandria Medium" pitchFamily="2" charset="-78"/>
                          <a:cs typeface="Alexandria Medium" pitchFamily="2" charset="-78"/>
                        </a:rPr>
                        <a:t>ithout</a:t>
                      </a:r>
                      <a:r>
                        <a:rPr sz="1400" b="1" spc="1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going</a:t>
                      </a:r>
                      <a:r>
                        <a:rPr sz="1400" b="1" spc="-1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th</a:t>
                      </a:r>
                      <a:r>
                        <a:rPr sz="1400" b="1" spc="-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ough the</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usual</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secu</a:t>
                      </a:r>
                      <a:r>
                        <a:rPr sz="1400" b="1" spc="-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ity access</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p</a:t>
                      </a:r>
                      <a:r>
                        <a:rPr sz="1400" b="1" spc="-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ocedu</a:t>
                      </a:r>
                      <a:r>
                        <a:rPr sz="1400" b="1" spc="-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es.</a:t>
                      </a:r>
                      <a:endParaRPr sz="1400" b="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05"/>
                  </a:ext>
                </a:extLst>
              </a:tr>
              <a:tr h="418858">
                <a:tc>
                  <a:txBody>
                    <a:bodyPr/>
                    <a:lstStyle/>
                    <a:p>
                      <a:pPr marL="74930">
                        <a:lnSpc>
                          <a:spcPct val="100000"/>
                        </a:lnSpc>
                      </a:pPr>
                      <a:r>
                        <a:rPr sz="1400" spc="-10" dirty="0" smtClean="0">
                          <a:latin typeface="Alexandria Medium" pitchFamily="2" charset="-78"/>
                          <a:cs typeface="Alexandria Medium" pitchFamily="2" charset="-78"/>
                        </a:rPr>
                        <a:t>A</a:t>
                      </a:r>
                      <a:r>
                        <a:rPr sz="1400" spc="-5" dirty="0" smtClean="0">
                          <a:latin typeface="Alexandria Medium" pitchFamily="2" charset="-78"/>
                          <a:cs typeface="Alexandria Medium" pitchFamily="2" charset="-78"/>
                        </a:rPr>
                        <a:t>uto-</a:t>
                      </a:r>
                      <a:r>
                        <a:rPr sz="1400" spc="-10" dirty="0" smtClean="0">
                          <a:latin typeface="Alexandria Medium" pitchFamily="2" charset="-78"/>
                          <a:cs typeface="Alexandria Medium" pitchFamily="2" charset="-78"/>
                        </a:rPr>
                        <a:t>r</a:t>
                      </a:r>
                      <a:r>
                        <a:rPr sz="1400" spc="-5" dirty="0" smtClean="0">
                          <a:latin typeface="Alexandria Medium" pitchFamily="2" charset="-78"/>
                          <a:cs typeface="Alexandria Medium" pitchFamily="2" charset="-78"/>
                        </a:rPr>
                        <a:t>o</a:t>
                      </a:r>
                      <a:r>
                        <a:rPr sz="1400" spc="5" dirty="0" smtClean="0">
                          <a:latin typeface="Alexandria Medium" pitchFamily="2" charset="-78"/>
                          <a:cs typeface="Alexandria Medium" pitchFamily="2" charset="-78"/>
                        </a:rPr>
                        <a:t>o</a:t>
                      </a:r>
                      <a:r>
                        <a:rPr sz="1400" spc="-5" dirty="0" smtClean="0">
                          <a:latin typeface="Alexandria Medium" pitchFamily="2" charset="-78"/>
                          <a:cs typeface="Alexandria Medium" pitchFamily="2" charset="-78"/>
                        </a:rPr>
                        <a:t>t</a:t>
                      </a:r>
                      <a:r>
                        <a:rPr sz="1400" spc="0" dirty="0" smtClean="0">
                          <a:latin typeface="Alexandria Medium" pitchFamily="2" charset="-78"/>
                          <a:cs typeface="Alexandria Medium" pitchFamily="2" charset="-78"/>
                        </a:rPr>
                        <a:t>er</a:t>
                      </a:r>
                      <a:endParaRPr sz="1400" dirty="0">
                        <a:latin typeface="Alexandria Medium" pitchFamily="2" charset="-78"/>
                        <a:cs typeface="Alexandria Medium" pitchFamily="2" charset="-78"/>
                      </a:endParaRPr>
                    </a:p>
                  </a:txBody>
                  <a:tcPr marL="0" marR="0" marT="0" marB="0" anchor="ctr"/>
                </a:tc>
                <a:tc>
                  <a:txBody>
                    <a:bodyPr/>
                    <a:lstStyle/>
                    <a:p>
                      <a:pPr marL="75565" marR="786765">
                        <a:lnSpc>
                          <a:spcPct val="100000"/>
                        </a:lnSpc>
                      </a:pPr>
                      <a:r>
                        <a:rPr sz="1400" b="1" spc="-5" dirty="0" smtClean="0">
                          <a:latin typeface="Alexandria Medium" pitchFamily="2" charset="-78"/>
                          <a:cs typeface="Alexandria Medium" pitchFamily="2" charset="-78"/>
                        </a:rPr>
                        <a:t>M</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liciou</a:t>
                      </a:r>
                      <a:r>
                        <a:rPr sz="1400" b="1" spc="0" dirty="0" smtClean="0">
                          <a:latin typeface="Alexandria Medium" pitchFamily="2" charset="-78"/>
                          <a:cs typeface="Alexandria Medium" pitchFamily="2" charset="-78"/>
                        </a:rPr>
                        <a:t>s</a:t>
                      </a:r>
                      <a:r>
                        <a:rPr sz="1400" b="1" spc="3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h</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c</a:t>
                      </a:r>
                      <a:r>
                        <a:rPr sz="1400" b="1" spc="-15" dirty="0" smtClean="0">
                          <a:latin typeface="Alexandria Medium" pitchFamily="2" charset="-78"/>
                          <a:cs typeface="Alexandria Medium" pitchFamily="2" charset="-78"/>
                        </a:rPr>
                        <a:t>k</a:t>
                      </a:r>
                      <a:r>
                        <a:rPr sz="1400" b="1" spc="0" dirty="0" smtClean="0">
                          <a:latin typeface="Alexandria Medium" pitchFamily="2" charset="-78"/>
                          <a:cs typeface="Alexandria Medium" pitchFamily="2" charset="-78"/>
                        </a:rPr>
                        <a:t>er </a:t>
                      </a:r>
                      <a:r>
                        <a:rPr sz="1400" b="1" spc="-5" dirty="0" smtClean="0">
                          <a:latin typeface="Alexandria Medium" pitchFamily="2" charset="-78"/>
                          <a:cs typeface="Alexandria Medium" pitchFamily="2" charset="-78"/>
                        </a:rPr>
                        <a:t>tool</a:t>
                      </a:r>
                      <a:r>
                        <a:rPr sz="1400" b="1" spc="0" dirty="0" smtClean="0">
                          <a:latin typeface="Alexandria Medium" pitchFamily="2" charset="-78"/>
                          <a:cs typeface="Alexandria Medium" pitchFamily="2" charset="-78"/>
                        </a:rPr>
                        <a:t>s</a:t>
                      </a:r>
                      <a:r>
                        <a:rPr sz="1400" b="1" spc="3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us</a:t>
                      </a:r>
                      <a:r>
                        <a:rPr sz="1400" b="1" spc="0" dirty="0" smtClean="0">
                          <a:latin typeface="Alexandria Medium" pitchFamily="2" charset="-78"/>
                          <a:cs typeface="Alexandria Medium" pitchFamily="2" charset="-78"/>
                        </a:rPr>
                        <a:t>ed</a:t>
                      </a:r>
                      <a:r>
                        <a:rPr sz="1400" b="1" spc="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o</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b</a:t>
                      </a:r>
                      <a:r>
                        <a:rPr sz="1400" b="1" spc="-10"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eak </a:t>
                      </a:r>
                      <a:r>
                        <a:rPr sz="1400" b="1" spc="-5" dirty="0" smtClean="0">
                          <a:latin typeface="Alexandria Medium" pitchFamily="2" charset="-78"/>
                          <a:cs typeface="Alexandria Medium" pitchFamily="2" charset="-78"/>
                        </a:rPr>
                        <a:t>int</a:t>
                      </a:r>
                      <a:r>
                        <a:rPr sz="1400" b="1" spc="0" dirty="0" smtClean="0">
                          <a:latin typeface="Alexandria Medium" pitchFamily="2" charset="-78"/>
                          <a:cs typeface="Alexandria Medium" pitchFamily="2" charset="-78"/>
                        </a:rPr>
                        <a:t>o</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n</a:t>
                      </a:r>
                      <a:r>
                        <a:rPr sz="1400" b="1" spc="0" dirty="0" smtClean="0">
                          <a:latin typeface="Alexandria Medium" pitchFamily="2" charset="-78"/>
                          <a:cs typeface="Alexandria Medium" pitchFamily="2" charset="-78"/>
                        </a:rPr>
                        <a:t>ew</a:t>
                      </a:r>
                      <a:r>
                        <a:rPr lang="en-US" sz="1400" b="1" spc="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ma</a:t>
                      </a:r>
                      <a:r>
                        <a:rPr sz="1400" b="1" spc="-5" dirty="0" smtClean="0">
                          <a:latin typeface="Alexandria Medium" pitchFamily="2" charset="-78"/>
                          <a:cs typeface="Alexandria Medium" pitchFamily="2" charset="-78"/>
                        </a:rPr>
                        <a:t>chin</a:t>
                      </a:r>
                      <a:r>
                        <a:rPr sz="1400" b="1" spc="0" dirty="0" smtClean="0">
                          <a:latin typeface="Alexandria Medium" pitchFamily="2" charset="-78"/>
                          <a:cs typeface="Alexandria Medium" pitchFamily="2" charset="-78"/>
                        </a:rPr>
                        <a:t>es </a:t>
                      </a:r>
                      <a:r>
                        <a:rPr sz="1400" b="1" spc="-10"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em</a:t>
                      </a:r>
                      <a:r>
                        <a:rPr sz="1400" b="1" spc="-5" dirty="0" smtClean="0">
                          <a:latin typeface="Alexandria Medium" pitchFamily="2" charset="-78"/>
                          <a:cs typeface="Alexandria Medium" pitchFamily="2" charset="-78"/>
                        </a:rPr>
                        <a:t>ot</a:t>
                      </a:r>
                      <a:r>
                        <a:rPr sz="1400" b="1" spc="0" dirty="0" smtClean="0">
                          <a:latin typeface="Alexandria Medium" pitchFamily="2" charset="-78"/>
                          <a:cs typeface="Alexandria Medium" pitchFamily="2" charset="-78"/>
                        </a:rPr>
                        <a:t>e</a:t>
                      </a:r>
                      <a:r>
                        <a:rPr sz="1400" b="1" spc="-5" dirty="0" smtClean="0">
                          <a:latin typeface="Alexandria Medium" pitchFamily="2" charset="-78"/>
                          <a:cs typeface="Alexandria Medium" pitchFamily="2" charset="-78"/>
                        </a:rPr>
                        <a:t>l</a:t>
                      </a:r>
                      <a:r>
                        <a:rPr sz="1400" b="1" spc="0" dirty="0" smtClean="0">
                          <a:latin typeface="Alexandria Medium" pitchFamily="2" charset="-78"/>
                          <a:cs typeface="Alexandria Medium" pitchFamily="2" charset="-78"/>
                        </a:rPr>
                        <a:t>y</a:t>
                      </a:r>
                      <a:endParaRPr sz="1400" b="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06"/>
                  </a:ext>
                </a:extLst>
              </a:tr>
              <a:tr h="285012">
                <a:tc>
                  <a:txBody>
                    <a:bodyPr/>
                    <a:lstStyle/>
                    <a:p>
                      <a:pPr marL="74930">
                        <a:lnSpc>
                          <a:spcPct val="100000"/>
                        </a:lnSpc>
                      </a:pPr>
                      <a:r>
                        <a:rPr sz="1400" spc="-5" dirty="0" smtClean="0">
                          <a:latin typeface="Alexandria Medium" pitchFamily="2" charset="-78"/>
                          <a:cs typeface="Alexandria Medium" pitchFamily="2" charset="-78"/>
                        </a:rPr>
                        <a:t>Ki</a:t>
                      </a:r>
                      <a:r>
                        <a:rPr sz="1400" spc="0" dirty="0" smtClean="0">
                          <a:latin typeface="Alexandria Medium" pitchFamily="2" charset="-78"/>
                          <a:cs typeface="Alexandria Medium" pitchFamily="2" charset="-78"/>
                        </a:rPr>
                        <a:t>t</a:t>
                      </a:r>
                      <a:r>
                        <a:rPr sz="1400" spc="5" dirty="0" smtClean="0">
                          <a:latin typeface="Alexandria Medium" pitchFamily="2" charset="-78"/>
                          <a:cs typeface="Alexandria Medium" pitchFamily="2" charset="-78"/>
                        </a:rPr>
                        <a:t> </a:t>
                      </a:r>
                      <a:r>
                        <a:rPr sz="1400" spc="0" dirty="0" smtClean="0">
                          <a:latin typeface="Alexandria Medium" pitchFamily="2" charset="-78"/>
                          <a:cs typeface="Alexandria Medium" pitchFamily="2" charset="-78"/>
                        </a:rPr>
                        <a:t>(</a:t>
                      </a:r>
                      <a:r>
                        <a:rPr sz="1400" spc="-5" dirty="0" smtClean="0">
                          <a:latin typeface="Alexandria Medium" pitchFamily="2" charset="-78"/>
                          <a:cs typeface="Alexandria Medium" pitchFamily="2" charset="-78"/>
                        </a:rPr>
                        <a:t>vi</a:t>
                      </a:r>
                      <a:r>
                        <a:rPr sz="1400" spc="0" dirty="0" smtClean="0">
                          <a:latin typeface="Alexandria Medium" pitchFamily="2" charset="-78"/>
                          <a:cs typeface="Alexandria Medium" pitchFamily="2" charset="-78"/>
                        </a:rPr>
                        <a:t>r</a:t>
                      </a:r>
                      <a:r>
                        <a:rPr sz="1400" spc="-5" dirty="0" smtClean="0">
                          <a:latin typeface="Alexandria Medium" pitchFamily="2" charset="-78"/>
                          <a:cs typeface="Alexandria Medium" pitchFamily="2" charset="-78"/>
                        </a:rPr>
                        <a:t>u</a:t>
                      </a:r>
                      <a:r>
                        <a:rPr sz="1400" spc="0" dirty="0" smtClean="0">
                          <a:latin typeface="Alexandria Medium" pitchFamily="2" charset="-78"/>
                          <a:cs typeface="Alexandria Medium" pitchFamily="2" charset="-78"/>
                        </a:rPr>
                        <a:t>s</a:t>
                      </a:r>
                      <a:r>
                        <a:rPr sz="1400" spc="10" dirty="0" smtClean="0">
                          <a:latin typeface="Alexandria Medium" pitchFamily="2" charset="-78"/>
                          <a:cs typeface="Alexandria Medium" pitchFamily="2" charset="-78"/>
                        </a:rPr>
                        <a:t> </a:t>
                      </a:r>
                      <a:r>
                        <a:rPr sz="1400" spc="0" dirty="0" smtClean="0">
                          <a:latin typeface="Alexandria Medium" pitchFamily="2" charset="-78"/>
                          <a:cs typeface="Alexandria Medium" pitchFamily="2" charset="-78"/>
                        </a:rPr>
                        <a:t>ge</a:t>
                      </a:r>
                      <a:r>
                        <a:rPr sz="1400" spc="-5" dirty="0" smtClean="0">
                          <a:latin typeface="Alexandria Medium" pitchFamily="2" charset="-78"/>
                          <a:cs typeface="Alexandria Medium" pitchFamily="2" charset="-78"/>
                        </a:rPr>
                        <a:t>n</a:t>
                      </a:r>
                      <a:r>
                        <a:rPr sz="1400" spc="0" dirty="0" smtClean="0">
                          <a:latin typeface="Alexandria Medium" pitchFamily="2" charset="-78"/>
                          <a:cs typeface="Alexandria Medium" pitchFamily="2" charset="-78"/>
                        </a:rPr>
                        <a:t>e</a:t>
                      </a:r>
                      <a:r>
                        <a:rPr sz="1400" spc="-25" dirty="0" smtClean="0">
                          <a:latin typeface="Alexandria Medium" pitchFamily="2" charset="-78"/>
                          <a:cs typeface="Alexandria Medium" pitchFamily="2" charset="-78"/>
                        </a:rPr>
                        <a:t>r</a:t>
                      </a:r>
                      <a:r>
                        <a:rPr sz="1400" spc="0" dirty="0" smtClean="0">
                          <a:latin typeface="Alexandria Medium" pitchFamily="2" charset="-78"/>
                          <a:cs typeface="Alexandria Medium" pitchFamily="2" charset="-78"/>
                        </a:rPr>
                        <a:t>a</a:t>
                      </a:r>
                      <a:r>
                        <a:rPr sz="1400" spc="-5" dirty="0" smtClean="0">
                          <a:latin typeface="Alexandria Medium" pitchFamily="2" charset="-78"/>
                          <a:cs typeface="Alexandria Medium" pitchFamily="2" charset="-78"/>
                        </a:rPr>
                        <a:t>to</a:t>
                      </a:r>
                      <a:r>
                        <a:rPr sz="1400" spc="0" dirty="0" smtClean="0">
                          <a:latin typeface="Alexandria Medium" pitchFamily="2" charset="-78"/>
                          <a:cs typeface="Alexandria Medium" pitchFamily="2" charset="-78"/>
                        </a:rPr>
                        <a:t>r)</a:t>
                      </a:r>
                      <a:endParaRPr sz="1400" dirty="0">
                        <a:latin typeface="Alexandria Medium" pitchFamily="2" charset="-78"/>
                        <a:cs typeface="Alexandria Medium" pitchFamily="2" charset="-78"/>
                      </a:endParaRPr>
                    </a:p>
                  </a:txBody>
                  <a:tcPr marL="0" marR="0" marT="0" marB="0" anchor="ctr"/>
                </a:tc>
                <a:tc>
                  <a:txBody>
                    <a:bodyPr/>
                    <a:lstStyle/>
                    <a:p>
                      <a:pPr marL="75565">
                        <a:lnSpc>
                          <a:spcPct val="100000"/>
                        </a:lnSpc>
                      </a:pPr>
                      <a:r>
                        <a:rPr sz="1400" b="1" dirty="0" smtClean="0">
                          <a:latin typeface="Alexandria Medium" pitchFamily="2" charset="-78"/>
                          <a:cs typeface="Alexandria Medium" pitchFamily="2" charset="-78"/>
                        </a:rPr>
                        <a:t>Set</a:t>
                      </a:r>
                      <a:r>
                        <a:rPr sz="1400" b="1" spc="-5" dirty="0" smtClean="0">
                          <a:latin typeface="Alexandria Medium" pitchFamily="2" charset="-78"/>
                          <a:cs typeface="Alexandria Medium" pitchFamily="2" charset="-78"/>
                        </a:rPr>
                        <a:t> o</a:t>
                      </a:r>
                      <a:r>
                        <a:rPr sz="1400" b="1" spc="0" dirty="0" smtClean="0">
                          <a:latin typeface="Alexandria Medium" pitchFamily="2" charset="-78"/>
                          <a:cs typeface="Alexandria Medium" pitchFamily="2" charset="-78"/>
                        </a:rPr>
                        <a:t>f</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tool</a:t>
                      </a:r>
                      <a:r>
                        <a:rPr sz="1400" b="1" spc="0" dirty="0" smtClean="0">
                          <a:latin typeface="Alexandria Medium" pitchFamily="2" charset="-78"/>
                          <a:cs typeface="Alexandria Medium" pitchFamily="2" charset="-78"/>
                        </a:rPr>
                        <a:t>s</a:t>
                      </a:r>
                      <a:r>
                        <a:rPr sz="1400" b="1" spc="30" dirty="0" smtClean="0">
                          <a:latin typeface="Alexandria Medium" pitchFamily="2" charset="-78"/>
                          <a:cs typeface="Alexandria Medium" pitchFamily="2" charset="-78"/>
                        </a:rPr>
                        <a:t> </a:t>
                      </a:r>
                      <a:r>
                        <a:rPr sz="1400" b="1" spc="-20" dirty="0" smtClean="0">
                          <a:latin typeface="Alexandria Medium" pitchFamily="2" charset="-78"/>
                          <a:cs typeface="Alexandria Medium" pitchFamily="2" charset="-78"/>
                        </a:rPr>
                        <a:t>f</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r</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ge</a:t>
                      </a:r>
                      <a:r>
                        <a:rPr sz="1400" b="1" spc="-5" dirty="0" smtClean="0">
                          <a:latin typeface="Alexandria Medium" pitchFamily="2" charset="-78"/>
                          <a:cs typeface="Alexandria Medium" pitchFamily="2" charset="-78"/>
                        </a:rPr>
                        <a:t>n</a:t>
                      </a:r>
                      <a:r>
                        <a:rPr sz="1400" b="1" spc="0" dirty="0" smtClean="0">
                          <a:latin typeface="Alexandria Medium" pitchFamily="2" charset="-78"/>
                          <a:cs typeface="Alexandria Medium" pitchFamily="2" charset="-78"/>
                        </a:rPr>
                        <a:t>e</a:t>
                      </a:r>
                      <a:r>
                        <a:rPr sz="1400" b="1" spc="-2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tin</a:t>
                      </a:r>
                      <a:r>
                        <a:rPr sz="1400" b="1" spc="0" dirty="0" smtClean="0">
                          <a:latin typeface="Alexandria Medium" pitchFamily="2" charset="-78"/>
                          <a:cs typeface="Alexandria Medium" pitchFamily="2" charset="-78"/>
                        </a:rPr>
                        <a:t>g</a:t>
                      </a:r>
                      <a:r>
                        <a:rPr sz="1400" b="1" spc="-5" dirty="0" smtClean="0">
                          <a:latin typeface="Alexandria Medium" pitchFamily="2" charset="-78"/>
                          <a:cs typeface="Alexandria Medium" pitchFamily="2" charset="-78"/>
                        </a:rPr>
                        <a:t> n</a:t>
                      </a:r>
                      <a:r>
                        <a:rPr sz="1400" b="1" spc="0" dirty="0" smtClean="0">
                          <a:latin typeface="Alexandria Medium" pitchFamily="2" charset="-78"/>
                          <a:cs typeface="Alexandria Medium" pitchFamily="2" charset="-78"/>
                        </a:rPr>
                        <a:t>ew</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vi</a:t>
                      </a:r>
                      <a:r>
                        <a:rPr sz="1400" b="1" spc="0" dirty="0" smtClean="0">
                          <a:latin typeface="Alexandria Medium" pitchFamily="2" charset="-78"/>
                          <a:cs typeface="Alexandria Medium" pitchFamily="2" charset="-78"/>
                        </a:rPr>
                        <a:t>r</a:t>
                      </a:r>
                      <a:r>
                        <a:rPr sz="1400" b="1" spc="-5" dirty="0" smtClean="0">
                          <a:latin typeface="Alexandria Medium" pitchFamily="2" charset="-78"/>
                          <a:cs typeface="Alexandria Medium" pitchFamily="2" charset="-78"/>
                        </a:rPr>
                        <a:t>us</a:t>
                      </a:r>
                      <a:r>
                        <a:rPr sz="1400" b="1" spc="0" dirty="0" smtClean="0">
                          <a:latin typeface="Alexandria Medium" pitchFamily="2" charset="-78"/>
                          <a:cs typeface="Alexandria Medium" pitchFamily="2" charset="-78"/>
                        </a:rPr>
                        <a:t>es</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uto</a:t>
                      </a:r>
                      <a:r>
                        <a:rPr sz="1400" b="1" spc="0" dirty="0" smtClean="0">
                          <a:latin typeface="Alexandria Medium" pitchFamily="2" charset="-78"/>
                          <a:cs typeface="Alexandria Medium" pitchFamily="2" charset="-78"/>
                        </a:rPr>
                        <a:t>ma</a:t>
                      </a:r>
                      <a:r>
                        <a:rPr sz="1400" b="1" spc="-5" dirty="0" smtClean="0">
                          <a:latin typeface="Alexandria Medium" pitchFamily="2" charset="-78"/>
                          <a:cs typeface="Alexandria Medium" pitchFamily="2" charset="-78"/>
                        </a:rPr>
                        <a:t>tic</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ll</a:t>
                      </a:r>
                      <a:r>
                        <a:rPr sz="1400" b="1" spc="0" dirty="0" smtClean="0">
                          <a:latin typeface="Alexandria Medium" pitchFamily="2" charset="-78"/>
                          <a:cs typeface="Alexandria Medium" pitchFamily="2" charset="-78"/>
                        </a:rPr>
                        <a:t>y</a:t>
                      </a:r>
                      <a:endParaRPr sz="1400" b="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07"/>
                  </a:ext>
                </a:extLst>
              </a:tr>
              <a:tr h="285012">
                <a:tc>
                  <a:txBody>
                    <a:bodyPr/>
                    <a:lstStyle/>
                    <a:p>
                      <a:pPr marL="74930">
                        <a:lnSpc>
                          <a:spcPct val="100000"/>
                        </a:lnSpc>
                      </a:pPr>
                      <a:r>
                        <a:rPr sz="1400" dirty="0" smtClean="0">
                          <a:latin typeface="Alexandria Medium" pitchFamily="2" charset="-78"/>
                          <a:cs typeface="Alexandria Medium" pitchFamily="2" charset="-78"/>
                        </a:rPr>
                        <a:t>Spammer p</a:t>
                      </a:r>
                      <a:r>
                        <a:rPr sz="1400" spc="-10" dirty="0" smtClean="0">
                          <a:latin typeface="Alexandria Medium" pitchFamily="2" charset="-78"/>
                          <a:cs typeface="Alexandria Medium" pitchFamily="2" charset="-78"/>
                        </a:rPr>
                        <a:t>r</a:t>
                      </a:r>
                      <a:r>
                        <a:rPr sz="1400" spc="-5" dirty="0" smtClean="0">
                          <a:latin typeface="Alexandria Medium" pitchFamily="2" charset="-78"/>
                          <a:cs typeface="Alexandria Medium" pitchFamily="2" charset="-78"/>
                        </a:rPr>
                        <a:t>o</a:t>
                      </a:r>
                      <a:r>
                        <a:rPr sz="1400" spc="0" dirty="0" smtClean="0">
                          <a:latin typeface="Alexandria Medium" pitchFamily="2" charset="-78"/>
                          <a:cs typeface="Alexandria Medium" pitchFamily="2" charset="-78"/>
                        </a:rPr>
                        <a:t>g</a:t>
                      </a:r>
                      <a:r>
                        <a:rPr sz="1400" spc="-25" dirty="0" smtClean="0">
                          <a:latin typeface="Alexandria Medium" pitchFamily="2" charset="-78"/>
                          <a:cs typeface="Alexandria Medium" pitchFamily="2" charset="-78"/>
                        </a:rPr>
                        <a:t>r</a:t>
                      </a:r>
                      <a:r>
                        <a:rPr sz="1400" spc="0" dirty="0" smtClean="0">
                          <a:latin typeface="Alexandria Medium" pitchFamily="2" charset="-78"/>
                          <a:cs typeface="Alexandria Medium" pitchFamily="2" charset="-78"/>
                        </a:rPr>
                        <a:t>ams</a:t>
                      </a:r>
                      <a:endParaRPr sz="1400" dirty="0">
                        <a:latin typeface="Alexandria Medium" pitchFamily="2" charset="-78"/>
                        <a:cs typeface="Alexandria Medium" pitchFamily="2" charset="-78"/>
                      </a:endParaRPr>
                    </a:p>
                  </a:txBody>
                  <a:tcPr marL="0" marR="0" marT="0" marB="0" anchor="ctr"/>
                </a:tc>
                <a:tc>
                  <a:txBody>
                    <a:bodyPr/>
                    <a:lstStyle/>
                    <a:p>
                      <a:pPr marL="75565">
                        <a:lnSpc>
                          <a:spcPct val="100000"/>
                        </a:lnSpc>
                      </a:pPr>
                      <a:r>
                        <a:rPr sz="1400" b="1" spc="-5" dirty="0" smtClean="0">
                          <a:latin typeface="Alexandria Medium" pitchFamily="2" charset="-78"/>
                          <a:cs typeface="Alexandria Medium" pitchFamily="2" charset="-78"/>
                        </a:rPr>
                        <a:t>Us</a:t>
                      </a:r>
                      <a:r>
                        <a:rPr sz="1400" b="1" spc="0" dirty="0" smtClean="0">
                          <a:latin typeface="Alexandria Medium" pitchFamily="2" charset="-78"/>
                          <a:cs typeface="Alexandria Medium" pitchFamily="2" charset="-78"/>
                        </a:rPr>
                        <a:t>ed</a:t>
                      </a:r>
                      <a:r>
                        <a:rPr sz="1400" b="1" spc="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o</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s</a:t>
                      </a:r>
                      <a:r>
                        <a:rPr sz="1400" b="1" spc="0" dirty="0" smtClean="0">
                          <a:latin typeface="Alexandria Medium" pitchFamily="2" charset="-78"/>
                          <a:cs typeface="Alexandria Medium" pitchFamily="2" charset="-78"/>
                        </a:rPr>
                        <a:t>e</a:t>
                      </a:r>
                      <a:r>
                        <a:rPr sz="1400" b="1" spc="-5" dirty="0" smtClean="0">
                          <a:latin typeface="Alexandria Medium" pitchFamily="2" charset="-78"/>
                          <a:cs typeface="Alexandria Medium" pitchFamily="2" charset="-78"/>
                        </a:rPr>
                        <a:t>n</a:t>
                      </a:r>
                      <a:r>
                        <a:rPr sz="1400" b="1" spc="0" dirty="0" smtClean="0">
                          <a:latin typeface="Alexandria Medium" pitchFamily="2" charset="-78"/>
                          <a:cs typeface="Alexandria Medium" pitchFamily="2" charset="-78"/>
                        </a:rPr>
                        <a:t>d</a:t>
                      </a:r>
                      <a:r>
                        <a:rPr sz="1400" b="1" spc="-5" dirty="0" smtClean="0">
                          <a:latin typeface="Alexandria Medium" pitchFamily="2" charset="-78"/>
                          <a:cs typeface="Alexandria Medium" pitchFamily="2" charset="-78"/>
                        </a:rPr>
                        <a:t> l</a:t>
                      </a:r>
                      <a:r>
                        <a:rPr sz="1400" b="1" spc="0" dirty="0" smtClean="0">
                          <a:latin typeface="Alexandria Medium" pitchFamily="2" charset="-78"/>
                          <a:cs typeface="Alexandria Medium" pitchFamily="2" charset="-78"/>
                        </a:rPr>
                        <a:t>a</a:t>
                      </a:r>
                      <a:r>
                        <a:rPr sz="1400" b="1" spc="-10"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ge </a:t>
                      </a:r>
                      <a:r>
                        <a:rPr sz="1400" b="1" spc="-15" dirty="0" smtClean="0">
                          <a:latin typeface="Alexandria Medium" pitchFamily="2" charset="-78"/>
                          <a:cs typeface="Alexandria Medium" pitchFamily="2" charset="-78"/>
                        </a:rPr>
                        <a:t>v</a:t>
                      </a:r>
                      <a:r>
                        <a:rPr sz="1400" b="1" spc="-5" dirty="0" smtClean="0">
                          <a:latin typeface="Alexandria Medium" pitchFamily="2" charset="-78"/>
                          <a:cs typeface="Alexandria Medium" pitchFamily="2" charset="-78"/>
                        </a:rPr>
                        <a:t>olu</a:t>
                      </a:r>
                      <a:r>
                        <a:rPr sz="1400" b="1" spc="0" dirty="0" smtClean="0">
                          <a:latin typeface="Alexandria Medium" pitchFamily="2" charset="-78"/>
                          <a:cs typeface="Alexandria Medium" pitchFamily="2" charset="-78"/>
                        </a:rPr>
                        <a:t>mes</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f</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u</a:t>
                      </a:r>
                      <a:r>
                        <a:rPr sz="1400" b="1" spc="-15" dirty="0" smtClean="0">
                          <a:latin typeface="Alexandria Medium" pitchFamily="2" charset="-78"/>
                          <a:cs typeface="Alexandria Medium" pitchFamily="2" charset="-78"/>
                        </a:rPr>
                        <a:t>n</a:t>
                      </a:r>
                      <a:r>
                        <a:rPr sz="1400" b="1" spc="-10" dirty="0" smtClean="0">
                          <a:latin typeface="Alexandria Medium" pitchFamily="2" charset="-78"/>
                          <a:cs typeface="Alexandria Medium" pitchFamily="2" charset="-78"/>
                        </a:rPr>
                        <a:t>w</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nt</a:t>
                      </a:r>
                      <a:r>
                        <a:rPr sz="1400" b="1" spc="0" dirty="0" smtClean="0">
                          <a:latin typeface="Alexandria Medium" pitchFamily="2" charset="-78"/>
                          <a:cs typeface="Alexandria Medium" pitchFamily="2" charset="-78"/>
                        </a:rPr>
                        <a:t>ed</a:t>
                      </a:r>
                      <a:r>
                        <a:rPr sz="1400" b="1" spc="5" dirty="0" smtClean="0">
                          <a:latin typeface="Alexandria Medium" pitchFamily="2" charset="-78"/>
                          <a:cs typeface="Alexandria Medium" pitchFamily="2" charset="-78"/>
                        </a:rPr>
                        <a:t> </a:t>
                      </a:r>
                      <a:r>
                        <a:rPr sz="1400" b="1" spc="25" dirty="0" smtClean="0">
                          <a:latin typeface="Alexandria Medium" pitchFamily="2" charset="-78"/>
                          <a:cs typeface="Alexandria Medium" pitchFamily="2" charset="-78"/>
                        </a:rPr>
                        <a:t>e</a:t>
                      </a:r>
                      <a:r>
                        <a:rPr sz="1400" b="1" spc="-5" dirty="0" smtClean="0">
                          <a:latin typeface="Alexandria Medium" pitchFamily="2" charset="-78"/>
                          <a:cs typeface="Alexandria Medium" pitchFamily="2" charset="-78"/>
                        </a:rPr>
                        <a:t>-</a:t>
                      </a:r>
                      <a:r>
                        <a:rPr sz="1400" b="1" spc="0" dirty="0" smtClean="0">
                          <a:latin typeface="Alexandria Medium" pitchFamily="2" charset="-78"/>
                          <a:cs typeface="Alexandria Medium" pitchFamily="2" charset="-78"/>
                        </a:rPr>
                        <a:t>ma</a:t>
                      </a:r>
                      <a:r>
                        <a:rPr sz="1400" b="1" spc="-5" dirty="0" smtClean="0">
                          <a:latin typeface="Alexandria Medium" pitchFamily="2" charset="-78"/>
                          <a:cs typeface="Alexandria Medium" pitchFamily="2" charset="-78"/>
                        </a:rPr>
                        <a:t>i</a:t>
                      </a:r>
                      <a:r>
                        <a:rPr sz="1400" b="1" spc="0" dirty="0" smtClean="0">
                          <a:latin typeface="Alexandria Medium" pitchFamily="2" charset="-78"/>
                          <a:cs typeface="Alexandria Medium" pitchFamily="2" charset="-78"/>
                        </a:rPr>
                        <a:t>l</a:t>
                      </a:r>
                      <a:endParaRPr sz="1400" b="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08"/>
                  </a:ext>
                </a:extLst>
              </a:tr>
              <a:tr h="492469">
                <a:tc>
                  <a:txBody>
                    <a:bodyPr/>
                    <a:lstStyle/>
                    <a:p>
                      <a:pPr marL="74930">
                        <a:lnSpc>
                          <a:spcPct val="100000"/>
                        </a:lnSpc>
                      </a:pPr>
                      <a:r>
                        <a:rPr sz="1400" spc="-5" dirty="0" smtClean="0">
                          <a:latin typeface="Alexandria Medium" pitchFamily="2" charset="-78"/>
                          <a:cs typeface="Alexandria Medium" pitchFamily="2" charset="-78"/>
                        </a:rPr>
                        <a:t>Floo</a:t>
                      </a:r>
                      <a:r>
                        <a:rPr sz="1400" spc="0" dirty="0" smtClean="0">
                          <a:latin typeface="Alexandria Medium" pitchFamily="2" charset="-78"/>
                          <a:cs typeface="Alexandria Medium" pitchFamily="2" charset="-78"/>
                        </a:rPr>
                        <a:t>ders</a:t>
                      </a:r>
                      <a:endParaRPr sz="1400" dirty="0">
                        <a:latin typeface="Alexandria Medium" pitchFamily="2" charset="-78"/>
                        <a:cs typeface="Alexandria Medium" pitchFamily="2" charset="-78"/>
                      </a:endParaRPr>
                    </a:p>
                  </a:txBody>
                  <a:tcPr marL="0" marR="0" marT="0" marB="0" anchor="ctr"/>
                </a:tc>
                <a:tc>
                  <a:txBody>
                    <a:bodyPr/>
                    <a:lstStyle/>
                    <a:p>
                      <a:pPr marL="75565" marR="325755">
                        <a:lnSpc>
                          <a:spcPct val="100000"/>
                        </a:lnSpc>
                      </a:pPr>
                      <a:r>
                        <a:rPr sz="1400" b="1" spc="-5" dirty="0" smtClean="0">
                          <a:latin typeface="Alexandria Medium" pitchFamily="2" charset="-78"/>
                          <a:cs typeface="Alexandria Medium" pitchFamily="2" charset="-78"/>
                        </a:rPr>
                        <a:t>Us</a:t>
                      </a:r>
                      <a:r>
                        <a:rPr sz="1400" b="1" spc="0" dirty="0" smtClean="0">
                          <a:latin typeface="Alexandria Medium" pitchFamily="2" charset="-78"/>
                          <a:cs typeface="Alexandria Medium" pitchFamily="2" charset="-78"/>
                        </a:rPr>
                        <a:t>ed</a:t>
                      </a:r>
                      <a:r>
                        <a:rPr sz="1400" b="1" spc="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o</a:t>
                      </a:r>
                      <a:r>
                        <a:rPr sz="1400" b="1" spc="2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a:t>
                      </a:r>
                      <a:r>
                        <a:rPr sz="1400" b="1" spc="-20" dirty="0" smtClean="0">
                          <a:latin typeface="Alexandria Medium" pitchFamily="2" charset="-78"/>
                          <a:cs typeface="Alexandria Medium" pitchFamily="2" charset="-78"/>
                        </a:rPr>
                        <a:t>t</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c</a:t>
                      </a:r>
                      <a:r>
                        <a:rPr sz="1400" b="1" spc="0" dirty="0" smtClean="0">
                          <a:latin typeface="Alexandria Medium" pitchFamily="2" charset="-78"/>
                          <a:cs typeface="Alexandria Medium" pitchFamily="2" charset="-78"/>
                        </a:rPr>
                        <a:t>k</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n</a:t>
                      </a:r>
                      <a:r>
                        <a:rPr sz="1400" b="1" spc="0" dirty="0" smtClean="0">
                          <a:latin typeface="Alexandria Medium" pitchFamily="2" charset="-78"/>
                          <a:cs typeface="Alexandria Medium" pitchFamily="2" charset="-78"/>
                        </a:rPr>
                        <a:t>e</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w</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r</a:t>
                      </a:r>
                      <a:r>
                        <a:rPr sz="1400" b="1" spc="-15" dirty="0" smtClean="0">
                          <a:latin typeface="Alexandria Medium" pitchFamily="2" charset="-78"/>
                          <a:cs typeface="Alexandria Medium" pitchFamily="2" charset="-78"/>
                        </a:rPr>
                        <a:t>k</a:t>
                      </a:r>
                      <a:r>
                        <a:rPr sz="1400" b="1" spc="0" dirty="0" smtClean="0">
                          <a:latin typeface="Alexandria Medium" pitchFamily="2" charset="-78"/>
                          <a:cs typeface="Alexandria Medium" pitchFamily="2" charset="-78"/>
                        </a:rPr>
                        <a:t>ed</a:t>
                      </a:r>
                      <a:r>
                        <a:rPr sz="1400" b="1" spc="1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co</a:t>
                      </a:r>
                      <a:r>
                        <a:rPr sz="1400" b="1" spc="0" dirty="0" smtClean="0">
                          <a:latin typeface="Alexandria Medium" pitchFamily="2" charset="-78"/>
                          <a:cs typeface="Alexandria Medium" pitchFamily="2" charset="-78"/>
                        </a:rPr>
                        <a:t>mp</a:t>
                      </a:r>
                      <a:r>
                        <a:rPr sz="1400" b="1" spc="-5" dirty="0" smtClean="0">
                          <a:latin typeface="Alexandria Medium" pitchFamily="2" charset="-78"/>
                          <a:cs typeface="Alexandria Medium" pitchFamily="2" charset="-78"/>
                        </a:rPr>
                        <a:t>ut</a:t>
                      </a:r>
                      <a:r>
                        <a:rPr sz="1400" b="1" spc="0" dirty="0" smtClean="0">
                          <a:latin typeface="Alexandria Medium" pitchFamily="2" charset="-78"/>
                          <a:cs typeface="Alexandria Medium" pitchFamily="2" charset="-78"/>
                        </a:rPr>
                        <a:t>er</a:t>
                      </a:r>
                      <a:r>
                        <a:rPr sz="1400" b="1" spc="2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syst</a:t>
                      </a:r>
                      <a:r>
                        <a:rPr sz="1400" b="1" spc="0" dirty="0" smtClean="0">
                          <a:latin typeface="Alexandria Medium" pitchFamily="2" charset="-78"/>
                          <a:cs typeface="Alexandria Medium" pitchFamily="2" charset="-78"/>
                        </a:rPr>
                        <a:t>ems</a:t>
                      </a:r>
                      <a:r>
                        <a:rPr sz="1400" b="1" spc="2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w</a:t>
                      </a:r>
                      <a:r>
                        <a:rPr sz="1400" b="1" spc="-5" dirty="0" smtClean="0">
                          <a:latin typeface="Alexandria Medium" pitchFamily="2" charset="-78"/>
                          <a:cs typeface="Alexandria Medium" pitchFamily="2" charset="-78"/>
                        </a:rPr>
                        <a:t>it</a:t>
                      </a:r>
                      <a:r>
                        <a:rPr sz="1400" b="1" spc="0" dirty="0" smtClean="0">
                          <a:latin typeface="Alexandria Medium" pitchFamily="2" charset="-78"/>
                          <a:cs typeface="Alexandria Medium" pitchFamily="2" charset="-78"/>
                        </a:rPr>
                        <a:t>h</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 </a:t>
                      </a:r>
                      <a:r>
                        <a:rPr sz="1400" b="1" spc="-5" dirty="0" smtClean="0">
                          <a:latin typeface="Alexandria Medium" pitchFamily="2" charset="-78"/>
                          <a:cs typeface="Alexandria Medium" pitchFamily="2" charset="-78"/>
                        </a:rPr>
                        <a:t>l</a:t>
                      </a:r>
                      <a:r>
                        <a:rPr sz="1400" b="1" spc="0" dirty="0" smtClean="0">
                          <a:latin typeface="Alexandria Medium" pitchFamily="2" charset="-78"/>
                          <a:cs typeface="Alexandria Medium" pitchFamily="2" charset="-78"/>
                        </a:rPr>
                        <a:t>a</a:t>
                      </a:r>
                      <a:r>
                        <a:rPr sz="1400" b="1" spc="-10"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ge </a:t>
                      </a:r>
                      <a:r>
                        <a:rPr sz="1400" b="1" spc="-15" dirty="0" smtClean="0">
                          <a:latin typeface="Alexandria Medium" pitchFamily="2" charset="-78"/>
                          <a:cs typeface="Alexandria Medium" pitchFamily="2" charset="-78"/>
                        </a:rPr>
                        <a:t>v</a:t>
                      </a:r>
                      <a:r>
                        <a:rPr sz="1400" b="1" spc="-5" dirty="0" smtClean="0">
                          <a:latin typeface="Alexandria Medium" pitchFamily="2" charset="-78"/>
                          <a:cs typeface="Alexandria Medium" pitchFamily="2" charset="-78"/>
                        </a:rPr>
                        <a:t>olu</a:t>
                      </a:r>
                      <a:r>
                        <a:rPr sz="1400" b="1" spc="0" dirty="0" smtClean="0">
                          <a:latin typeface="Alexandria Medium" pitchFamily="2" charset="-78"/>
                          <a:cs typeface="Alexandria Medium" pitchFamily="2" charset="-78"/>
                        </a:rPr>
                        <a:t>me</a:t>
                      </a:r>
                      <a:r>
                        <a:rPr sz="1400" b="1" spc="2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f</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a:t>
                      </a:r>
                      <a:r>
                        <a:rPr sz="1400" b="1" spc="-2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a</a:t>
                      </a:r>
                      <a:r>
                        <a:rPr sz="1400" b="1" spc="-20" dirty="0" smtClean="0">
                          <a:latin typeface="Alexandria Medium" pitchFamily="2" charset="-78"/>
                          <a:cs typeface="Alexandria Medium" pitchFamily="2" charset="-78"/>
                        </a:rPr>
                        <a:t>f</a:t>
                      </a:r>
                      <a:r>
                        <a:rPr sz="1400" b="1" spc="-5" dirty="0" smtClean="0">
                          <a:latin typeface="Alexandria Medium" pitchFamily="2" charset="-78"/>
                          <a:cs typeface="Alexandria Medium" pitchFamily="2" charset="-78"/>
                        </a:rPr>
                        <a:t>fi</a:t>
                      </a:r>
                      <a:r>
                        <a:rPr sz="1400" b="1" spc="0" dirty="0" smtClean="0">
                          <a:latin typeface="Alexandria Medium" pitchFamily="2" charset="-78"/>
                          <a:cs typeface="Alexandria Medium" pitchFamily="2" charset="-78"/>
                        </a:rPr>
                        <a:t>c</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o</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c</a:t>
                      </a:r>
                      <a:r>
                        <a:rPr sz="1400" b="1" spc="0" dirty="0" smtClean="0">
                          <a:latin typeface="Alexandria Medium" pitchFamily="2" charset="-78"/>
                          <a:cs typeface="Alexandria Medium" pitchFamily="2" charset="-78"/>
                        </a:rPr>
                        <a:t>arry</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ou</a:t>
                      </a:r>
                      <a:r>
                        <a:rPr sz="1400" b="1" spc="0" dirty="0" smtClean="0">
                          <a:latin typeface="Alexandria Medium" pitchFamily="2" charset="-78"/>
                          <a:cs typeface="Alexandria Medium" pitchFamily="2" charset="-78"/>
                        </a:rPr>
                        <a:t>t</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 de</a:t>
                      </a:r>
                      <a:r>
                        <a:rPr sz="1400" b="1" spc="-5" dirty="0" smtClean="0">
                          <a:latin typeface="Alexandria Medium" pitchFamily="2" charset="-78"/>
                          <a:cs typeface="Alexandria Medium" pitchFamily="2" charset="-78"/>
                        </a:rPr>
                        <a:t>ni</a:t>
                      </a:r>
                      <a:r>
                        <a:rPr sz="1400" b="1" spc="0" dirty="0" smtClean="0">
                          <a:latin typeface="Alexandria Medium" pitchFamily="2" charset="-78"/>
                          <a:cs typeface="Alexandria Medium" pitchFamily="2" charset="-78"/>
                        </a:rPr>
                        <a:t>al</a:t>
                      </a:r>
                      <a:r>
                        <a:rPr sz="1400" b="1" spc="-1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f</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s</a:t>
                      </a:r>
                      <a:r>
                        <a:rPr sz="1400" b="1" spc="0" dirty="0" smtClean="0">
                          <a:latin typeface="Alexandria Medium" pitchFamily="2" charset="-78"/>
                          <a:cs typeface="Alexandria Medium" pitchFamily="2" charset="-78"/>
                        </a:rPr>
                        <a:t>er</a:t>
                      </a:r>
                      <a:r>
                        <a:rPr sz="1400" b="1" spc="-5" dirty="0" smtClean="0">
                          <a:latin typeface="Alexandria Medium" pitchFamily="2" charset="-78"/>
                          <a:cs typeface="Alexandria Medium" pitchFamily="2" charset="-78"/>
                        </a:rPr>
                        <a:t>vic</a:t>
                      </a:r>
                      <a:r>
                        <a:rPr sz="1400" b="1" spc="0" dirty="0" smtClean="0">
                          <a:latin typeface="Alexandria Medium" pitchFamily="2" charset="-78"/>
                          <a:cs typeface="Alexandria Medium" pitchFamily="2" charset="-78"/>
                        </a:rPr>
                        <a:t>e</a:t>
                      </a:r>
                      <a:r>
                        <a:rPr sz="1400" b="1" spc="10" dirty="0" smtClean="0">
                          <a:latin typeface="Alexandria Medium" pitchFamily="2" charset="-78"/>
                          <a:cs typeface="Alexandria Medium" pitchFamily="2" charset="-78"/>
                        </a:rPr>
                        <a:t> </a:t>
                      </a:r>
                      <a:r>
                        <a:rPr sz="1400" b="1" spc="30" dirty="0" smtClean="0">
                          <a:latin typeface="Alexandria Medium" pitchFamily="2" charset="-78"/>
                          <a:cs typeface="Alexandria Medium" pitchFamily="2" charset="-78"/>
                        </a:rPr>
                        <a:t>(</a:t>
                      </a:r>
                      <a:r>
                        <a:rPr sz="1400" b="1" spc="-5" dirty="0" smtClean="0">
                          <a:latin typeface="Alexandria Medium" pitchFamily="2" charset="-78"/>
                          <a:cs typeface="Alexandria Medium" pitchFamily="2" charset="-78"/>
                        </a:rPr>
                        <a:t>DoS</a:t>
                      </a:r>
                      <a:r>
                        <a:rPr sz="1400" b="1" spc="0" dirty="0" smtClean="0">
                          <a:latin typeface="Alexandria Medium" pitchFamily="2" charset="-78"/>
                          <a:cs typeface="Alexandria Medium" pitchFamily="2" charset="-78"/>
                        </a:rPr>
                        <a:t>)</a:t>
                      </a:r>
                      <a:r>
                        <a:rPr sz="1400" b="1" spc="2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a:t>
                      </a:r>
                      <a:r>
                        <a:rPr sz="1400" b="1" spc="-20" dirty="0" smtClean="0">
                          <a:latin typeface="Alexandria Medium" pitchFamily="2" charset="-78"/>
                          <a:cs typeface="Alexandria Medium" pitchFamily="2" charset="-78"/>
                        </a:rPr>
                        <a:t>t</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c</a:t>
                      </a:r>
                      <a:r>
                        <a:rPr sz="1400" b="1" spc="0" dirty="0" smtClean="0">
                          <a:latin typeface="Alexandria Medium" pitchFamily="2" charset="-78"/>
                          <a:cs typeface="Alexandria Medium" pitchFamily="2" charset="-78"/>
                        </a:rPr>
                        <a:t>k</a:t>
                      </a:r>
                      <a:endParaRPr sz="1400" b="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09"/>
                  </a:ext>
                </a:extLst>
              </a:tr>
              <a:tr h="285657">
                <a:tc>
                  <a:txBody>
                    <a:bodyPr/>
                    <a:lstStyle/>
                    <a:p>
                      <a:pPr marL="74930">
                        <a:lnSpc>
                          <a:spcPct val="100000"/>
                        </a:lnSpc>
                      </a:pPr>
                      <a:r>
                        <a:rPr sz="1400" spc="-50" dirty="0" smtClean="0">
                          <a:latin typeface="Alexandria Medium" pitchFamily="2" charset="-78"/>
                          <a:cs typeface="Alexandria Medium" pitchFamily="2" charset="-78"/>
                        </a:rPr>
                        <a:t>K</a:t>
                      </a:r>
                      <a:r>
                        <a:rPr sz="1400" spc="0" dirty="0" smtClean="0">
                          <a:latin typeface="Alexandria Medium" pitchFamily="2" charset="-78"/>
                          <a:cs typeface="Alexandria Medium" pitchFamily="2" charset="-78"/>
                        </a:rPr>
                        <a:t>e</a:t>
                      </a:r>
                      <a:r>
                        <a:rPr sz="1400" spc="-5" dirty="0" smtClean="0">
                          <a:latin typeface="Alexandria Medium" pitchFamily="2" charset="-78"/>
                          <a:cs typeface="Alexandria Medium" pitchFamily="2" charset="-78"/>
                        </a:rPr>
                        <a:t>ylo</a:t>
                      </a:r>
                      <a:r>
                        <a:rPr sz="1400" spc="0" dirty="0" smtClean="0">
                          <a:latin typeface="Alexandria Medium" pitchFamily="2" charset="-78"/>
                          <a:cs typeface="Alexandria Medium" pitchFamily="2" charset="-78"/>
                        </a:rPr>
                        <a:t>ggers</a:t>
                      </a:r>
                      <a:endParaRPr sz="1400" dirty="0">
                        <a:latin typeface="Alexandria Medium" pitchFamily="2" charset="-78"/>
                        <a:cs typeface="Alexandria Medium" pitchFamily="2" charset="-78"/>
                      </a:endParaRPr>
                    </a:p>
                  </a:txBody>
                  <a:tcPr marL="0" marR="0" marT="0" marB="0" anchor="ctr"/>
                </a:tc>
                <a:tc>
                  <a:txBody>
                    <a:bodyPr/>
                    <a:lstStyle/>
                    <a:p>
                      <a:pPr marL="75565">
                        <a:lnSpc>
                          <a:spcPct val="100000"/>
                        </a:lnSpc>
                      </a:pPr>
                      <a:r>
                        <a:rPr sz="1400" b="1" dirty="0" smtClean="0">
                          <a:latin typeface="Alexandria Medium" pitchFamily="2" charset="-78"/>
                          <a:cs typeface="Alexandria Medium" pitchFamily="2" charset="-78"/>
                        </a:rPr>
                        <a:t>Cap</a:t>
                      </a:r>
                      <a:r>
                        <a:rPr sz="1400" b="1" spc="-5" dirty="0" smtClean="0">
                          <a:latin typeface="Alexandria Medium" pitchFamily="2" charset="-78"/>
                          <a:cs typeface="Alexandria Medium" pitchFamily="2" charset="-78"/>
                        </a:rPr>
                        <a:t>tu</a:t>
                      </a:r>
                      <a:r>
                        <a:rPr sz="1400" b="1" spc="-10"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es</a:t>
                      </a:r>
                      <a:r>
                        <a:rPr sz="1400" b="1" spc="10" dirty="0" smtClean="0">
                          <a:latin typeface="Alexandria Medium" pitchFamily="2" charset="-78"/>
                          <a:cs typeface="Alexandria Medium" pitchFamily="2" charset="-78"/>
                        </a:rPr>
                        <a:t> </a:t>
                      </a:r>
                      <a:r>
                        <a:rPr sz="1400" b="1" spc="-15" dirty="0" smtClean="0">
                          <a:latin typeface="Alexandria Medium" pitchFamily="2" charset="-78"/>
                          <a:cs typeface="Alexandria Medium" pitchFamily="2" charset="-78"/>
                        </a:rPr>
                        <a:t>k</a:t>
                      </a:r>
                      <a:r>
                        <a:rPr sz="1400" b="1" spc="0" dirty="0" smtClean="0">
                          <a:latin typeface="Alexandria Medium" pitchFamily="2" charset="-78"/>
                          <a:cs typeface="Alexandria Medium" pitchFamily="2" charset="-78"/>
                        </a:rPr>
                        <a:t>e</a:t>
                      </a:r>
                      <a:r>
                        <a:rPr sz="1400" b="1" spc="-5" dirty="0" smtClean="0">
                          <a:latin typeface="Alexandria Medium" pitchFamily="2" charset="-78"/>
                          <a:cs typeface="Alexandria Medium" pitchFamily="2" charset="-78"/>
                        </a:rPr>
                        <a:t>yst</a:t>
                      </a:r>
                      <a:r>
                        <a:rPr sz="1400" b="1" spc="-10" dirty="0" smtClean="0">
                          <a:latin typeface="Alexandria Medium" pitchFamily="2" charset="-78"/>
                          <a:cs typeface="Alexandria Medium" pitchFamily="2" charset="-78"/>
                        </a:rPr>
                        <a:t>r</a:t>
                      </a:r>
                      <a:r>
                        <a:rPr sz="1400" b="1" spc="-5" dirty="0" smtClean="0">
                          <a:latin typeface="Alexandria Medium" pitchFamily="2" charset="-78"/>
                          <a:cs typeface="Alexandria Medium" pitchFamily="2" charset="-78"/>
                        </a:rPr>
                        <a:t>o</a:t>
                      </a:r>
                      <a:r>
                        <a:rPr sz="1400" b="1" spc="-15" dirty="0" smtClean="0">
                          <a:latin typeface="Alexandria Medium" pitchFamily="2" charset="-78"/>
                          <a:cs typeface="Alexandria Medium" pitchFamily="2" charset="-78"/>
                        </a:rPr>
                        <a:t>k</a:t>
                      </a:r>
                      <a:r>
                        <a:rPr sz="1400" b="1" spc="0" dirty="0" smtClean="0">
                          <a:latin typeface="Alexandria Medium" pitchFamily="2" charset="-78"/>
                          <a:cs typeface="Alexandria Medium" pitchFamily="2" charset="-78"/>
                        </a:rPr>
                        <a:t>es</a:t>
                      </a:r>
                      <a:r>
                        <a:rPr sz="1400" b="1" spc="3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n</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co</a:t>
                      </a:r>
                      <a:r>
                        <a:rPr sz="1400" b="1" spc="0" dirty="0" smtClean="0">
                          <a:latin typeface="Alexandria Medium" pitchFamily="2" charset="-78"/>
                          <a:cs typeface="Alexandria Medium" pitchFamily="2" charset="-78"/>
                        </a:rPr>
                        <a:t>mp</a:t>
                      </a:r>
                      <a:r>
                        <a:rPr sz="1400" b="1" spc="-10" dirty="0" smtClean="0">
                          <a:latin typeface="Alexandria Medium" pitchFamily="2" charset="-78"/>
                          <a:cs typeface="Alexandria Medium" pitchFamily="2" charset="-78"/>
                        </a:rPr>
                        <a:t>r</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m</a:t>
                      </a:r>
                      <a:r>
                        <a:rPr sz="1400" b="1" spc="-5" dirty="0" smtClean="0">
                          <a:latin typeface="Alexandria Medium" pitchFamily="2" charset="-78"/>
                          <a:cs typeface="Alexandria Medium" pitchFamily="2" charset="-78"/>
                        </a:rPr>
                        <a:t>is</a:t>
                      </a:r>
                      <a:r>
                        <a:rPr sz="1400" b="1" spc="0" dirty="0" smtClean="0">
                          <a:latin typeface="Alexandria Medium" pitchFamily="2" charset="-78"/>
                          <a:cs typeface="Alexandria Medium" pitchFamily="2" charset="-78"/>
                        </a:rPr>
                        <a:t>ed</a:t>
                      </a:r>
                      <a:r>
                        <a:rPr sz="1400" b="1" spc="5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syst</a:t>
                      </a:r>
                      <a:r>
                        <a:rPr sz="1400" b="1" spc="0" dirty="0" smtClean="0">
                          <a:latin typeface="Alexandria Medium" pitchFamily="2" charset="-78"/>
                          <a:cs typeface="Alexandria Medium" pitchFamily="2" charset="-78"/>
                        </a:rPr>
                        <a:t>em</a:t>
                      </a:r>
                      <a:endParaRPr sz="1400" b="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10"/>
                  </a:ext>
                </a:extLst>
              </a:tr>
              <a:tr h="464791">
                <a:tc>
                  <a:txBody>
                    <a:bodyPr/>
                    <a:lstStyle/>
                    <a:p>
                      <a:pPr marL="74930">
                        <a:lnSpc>
                          <a:spcPct val="100000"/>
                        </a:lnSpc>
                      </a:pPr>
                      <a:r>
                        <a:rPr sz="1400" spc="-55" dirty="0" smtClean="0">
                          <a:latin typeface="Alexandria Medium" pitchFamily="2" charset="-78"/>
                          <a:cs typeface="Alexandria Medium" pitchFamily="2" charset="-78"/>
                        </a:rPr>
                        <a:t>Z</a:t>
                      </a:r>
                      <a:r>
                        <a:rPr sz="1400" spc="-5" dirty="0" smtClean="0">
                          <a:latin typeface="Alexandria Medium" pitchFamily="2" charset="-78"/>
                          <a:cs typeface="Alexandria Medium" pitchFamily="2" charset="-78"/>
                        </a:rPr>
                        <a:t>o</a:t>
                      </a:r>
                      <a:r>
                        <a:rPr sz="1400" spc="0" dirty="0" smtClean="0">
                          <a:latin typeface="Alexandria Medium" pitchFamily="2" charset="-78"/>
                          <a:cs typeface="Alexandria Medium" pitchFamily="2" charset="-78"/>
                        </a:rPr>
                        <a:t>mb</a:t>
                      </a:r>
                      <a:r>
                        <a:rPr sz="1400" spc="-5" dirty="0" smtClean="0">
                          <a:latin typeface="Alexandria Medium" pitchFamily="2" charset="-78"/>
                          <a:cs typeface="Alexandria Medium" pitchFamily="2" charset="-78"/>
                        </a:rPr>
                        <a:t>i</a:t>
                      </a:r>
                      <a:r>
                        <a:rPr sz="1400" spc="0" dirty="0" smtClean="0">
                          <a:latin typeface="Alexandria Medium" pitchFamily="2" charset="-78"/>
                          <a:cs typeface="Alexandria Medium" pitchFamily="2" charset="-78"/>
                        </a:rPr>
                        <a:t>e</a:t>
                      </a:r>
                      <a:endParaRPr sz="1400" dirty="0">
                        <a:latin typeface="Alexandria Medium" pitchFamily="2" charset="-78"/>
                        <a:cs typeface="Alexandria Medium" pitchFamily="2" charset="-78"/>
                      </a:endParaRPr>
                    </a:p>
                  </a:txBody>
                  <a:tcPr marL="0" marR="0" marT="0" marB="0" anchor="ctr"/>
                </a:tc>
                <a:tc>
                  <a:txBody>
                    <a:bodyPr/>
                    <a:lstStyle/>
                    <a:p>
                      <a:pPr marL="75565" marR="262890">
                        <a:lnSpc>
                          <a:spcPct val="100000"/>
                        </a:lnSpc>
                      </a:pPr>
                      <a:r>
                        <a:rPr sz="1400" b="1" spc="-5" dirty="0" smtClean="0">
                          <a:latin typeface="Alexandria Medium" pitchFamily="2" charset="-78"/>
                          <a:cs typeface="Alexandria Medium" pitchFamily="2" charset="-78"/>
                        </a:rPr>
                        <a:t>P</a:t>
                      </a:r>
                      <a:r>
                        <a:rPr sz="1400" b="1" spc="-10" dirty="0" smtClean="0">
                          <a:latin typeface="Alexandria Medium" pitchFamily="2" charset="-78"/>
                          <a:cs typeface="Alexandria Medium" pitchFamily="2" charset="-78"/>
                        </a:rPr>
                        <a:t>r</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g</a:t>
                      </a:r>
                      <a:r>
                        <a:rPr sz="1400" b="1" spc="-2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am</a:t>
                      </a:r>
                      <a:r>
                        <a:rPr sz="1400" b="1" spc="2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cti</a:t>
                      </a:r>
                      <a:r>
                        <a:rPr sz="1400" b="1" spc="-40" dirty="0" smtClean="0">
                          <a:latin typeface="Alexandria Medium" pitchFamily="2" charset="-78"/>
                          <a:cs typeface="Alexandria Medium" pitchFamily="2" charset="-78"/>
                        </a:rPr>
                        <a:t>v</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ed</a:t>
                      </a:r>
                      <a:r>
                        <a:rPr sz="1400" b="1" spc="3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n</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an</a:t>
                      </a:r>
                      <a:r>
                        <a:rPr sz="1400" b="1" spc="-1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in</a:t>
                      </a:r>
                      <a:r>
                        <a:rPr sz="1400" b="1" spc="-20" dirty="0" smtClean="0">
                          <a:latin typeface="Alexandria Medium" pitchFamily="2" charset="-78"/>
                          <a:cs typeface="Alexandria Medium" pitchFamily="2" charset="-78"/>
                        </a:rPr>
                        <a:t>f</a:t>
                      </a:r>
                      <a:r>
                        <a:rPr sz="1400" b="1" spc="0" dirty="0" smtClean="0">
                          <a:latin typeface="Alexandria Medium" pitchFamily="2" charset="-78"/>
                          <a:cs typeface="Alexandria Medium" pitchFamily="2" charset="-78"/>
                        </a:rPr>
                        <a:t>e</a:t>
                      </a:r>
                      <a:r>
                        <a:rPr sz="1400" b="1" spc="-5" dirty="0" smtClean="0">
                          <a:latin typeface="Alexandria Medium" pitchFamily="2" charset="-78"/>
                          <a:cs typeface="Alexandria Medium" pitchFamily="2" charset="-78"/>
                        </a:rPr>
                        <a:t>ct</a:t>
                      </a:r>
                      <a:r>
                        <a:rPr sz="1400" b="1" spc="0" dirty="0" smtClean="0">
                          <a:latin typeface="Alexandria Medium" pitchFamily="2" charset="-78"/>
                          <a:cs typeface="Alexandria Medium" pitchFamily="2" charset="-78"/>
                        </a:rPr>
                        <a:t>ed</a:t>
                      </a:r>
                      <a:r>
                        <a:rPr sz="1400" b="1" spc="1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ma</a:t>
                      </a:r>
                      <a:r>
                        <a:rPr sz="1400" b="1" spc="-5" dirty="0" smtClean="0">
                          <a:latin typeface="Alexandria Medium" pitchFamily="2" charset="-78"/>
                          <a:cs typeface="Alexandria Medium" pitchFamily="2" charset="-78"/>
                        </a:rPr>
                        <a:t>chin</a:t>
                      </a:r>
                      <a:r>
                        <a:rPr sz="1400" b="1" spc="0" dirty="0" smtClean="0">
                          <a:latin typeface="Alexandria Medium" pitchFamily="2" charset="-78"/>
                          <a:cs typeface="Alexandria Medium" pitchFamily="2" charset="-78"/>
                        </a:rPr>
                        <a:t>e </a:t>
                      </a:r>
                      <a:r>
                        <a:rPr sz="1400" b="1" spc="-5" dirty="0" smtClean="0">
                          <a:latin typeface="Alexandria Medium" pitchFamily="2" charset="-78"/>
                          <a:cs typeface="Alexandria Medium" pitchFamily="2" charset="-78"/>
                        </a:rPr>
                        <a:t>th</a:t>
                      </a:r>
                      <a:r>
                        <a:rPr sz="1400" b="1" spc="0" dirty="0" smtClean="0">
                          <a:latin typeface="Alexandria Medium" pitchFamily="2" charset="-78"/>
                          <a:cs typeface="Alexandria Medium" pitchFamily="2" charset="-78"/>
                        </a:rPr>
                        <a:t>at</a:t>
                      </a:r>
                      <a:r>
                        <a:rPr sz="1400" b="1" spc="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i</a:t>
                      </a:r>
                      <a:r>
                        <a:rPr sz="1400" b="1" spc="0" dirty="0" smtClean="0">
                          <a:latin typeface="Alexandria Medium" pitchFamily="2" charset="-78"/>
                          <a:cs typeface="Alexandria Medium" pitchFamily="2" charset="-78"/>
                        </a:rPr>
                        <a:t>s</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cti</a:t>
                      </a:r>
                      <a:r>
                        <a:rPr sz="1400" b="1" spc="-40" dirty="0" smtClean="0">
                          <a:latin typeface="Alexandria Medium" pitchFamily="2" charset="-78"/>
                          <a:cs typeface="Alexandria Medium" pitchFamily="2" charset="-78"/>
                        </a:rPr>
                        <a:t>v</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ed</a:t>
                      </a:r>
                      <a:r>
                        <a:rPr sz="1400" b="1" spc="3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o </a:t>
                      </a:r>
                      <a:r>
                        <a:rPr sz="1400" b="1" spc="-5" dirty="0" smtClean="0">
                          <a:latin typeface="Alexandria Medium" pitchFamily="2" charset="-78"/>
                          <a:cs typeface="Alexandria Medium" pitchFamily="2" charset="-78"/>
                        </a:rPr>
                        <a:t>l</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unc</a:t>
                      </a:r>
                      <a:r>
                        <a:rPr sz="1400" b="1" spc="0" dirty="0" smtClean="0">
                          <a:latin typeface="Alexandria Medium" pitchFamily="2" charset="-78"/>
                          <a:cs typeface="Alexandria Medium" pitchFamily="2" charset="-78"/>
                        </a:rPr>
                        <a:t>h a</a:t>
                      </a:r>
                      <a:r>
                        <a:rPr sz="1400" b="1" spc="-20" dirty="0" smtClean="0">
                          <a:latin typeface="Alexandria Medium" pitchFamily="2" charset="-78"/>
                          <a:cs typeface="Alexandria Medium" pitchFamily="2" charset="-78"/>
                        </a:rPr>
                        <a:t>t</a:t>
                      </a:r>
                      <a:r>
                        <a:rPr sz="1400" b="1" spc="-5" dirty="0" smtClean="0">
                          <a:latin typeface="Alexandria Medium" pitchFamily="2" charset="-78"/>
                          <a:cs typeface="Alexandria Medium" pitchFamily="2" charset="-78"/>
                        </a:rPr>
                        <a:t>t</a:t>
                      </a:r>
                      <a:r>
                        <a:rPr sz="1400" b="1" spc="0" dirty="0" smtClean="0">
                          <a:latin typeface="Alexandria Medium" pitchFamily="2" charset="-78"/>
                          <a:cs typeface="Alexandria Medium" pitchFamily="2" charset="-78"/>
                        </a:rPr>
                        <a:t>a</a:t>
                      </a:r>
                      <a:r>
                        <a:rPr sz="1400" b="1" spc="-5" dirty="0" smtClean="0">
                          <a:latin typeface="Alexandria Medium" pitchFamily="2" charset="-78"/>
                          <a:cs typeface="Alexandria Medium" pitchFamily="2" charset="-78"/>
                        </a:rPr>
                        <a:t>ck</a:t>
                      </a:r>
                      <a:r>
                        <a:rPr sz="1400" b="1" spc="0" dirty="0" smtClean="0">
                          <a:latin typeface="Alexandria Medium" pitchFamily="2" charset="-78"/>
                          <a:cs typeface="Alexandria Medium" pitchFamily="2" charset="-78"/>
                        </a:rPr>
                        <a:t>s</a:t>
                      </a:r>
                      <a:r>
                        <a:rPr sz="1400" b="1" spc="2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a:t>
                      </a:r>
                      <a:r>
                        <a:rPr sz="1400" b="1" spc="0" dirty="0" smtClean="0">
                          <a:latin typeface="Alexandria Medium" pitchFamily="2" charset="-78"/>
                          <a:cs typeface="Alexandria Medium" pitchFamily="2" charset="-78"/>
                        </a:rPr>
                        <a:t>n</a:t>
                      </a:r>
                      <a:r>
                        <a:rPr sz="1400" b="1" spc="10"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oth</a:t>
                      </a:r>
                      <a:r>
                        <a:rPr sz="1400" b="1" spc="0" dirty="0" smtClean="0">
                          <a:latin typeface="Alexandria Medium" pitchFamily="2" charset="-78"/>
                          <a:cs typeface="Alexandria Medium" pitchFamily="2" charset="-78"/>
                        </a:rPr>
                        <a:t>er</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ma</a:t>
                      </a:r>
                      <a:r>
                        <a:rPr sz="1400" b="1" spc="-5" dirty="0" smtClean="0">
                          <a:latin typeface="Alexandria Medium" pitchFamily="2" charset="-78"/>
                          <a:cs typeface="Alexandria Medium" pitchFamily="2" charset="-78"/>
                        </a:rPr>
                        <a:t>chin</a:t>
                      </a:r>
                      <a:r>
                        <a:rPr sz="1400" b="1" spc="0" dirty="0" smtClean="0">
                          <a:latin typeface="Alexandria Medium" pitchFamily="2" charset="-78"/>
                          <a:cs typeface="Alexandria Medium" pitchFamily="2" charset="-78"/>
                        </a:rPr>
                        <a:t>es</a:t>
                      </a:r>
                      <a:endParaRPr sz="1400" b="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11"/>
                  </a:ext>
                </a:extLst>
              </a:tr>
              <a:tr h="492469">
                <a:tc>
                  <a:txBody>
                    <a:bodyPr/>
                    <a:lstStyle/>
                    <a:p>
                      <a:pPr marL="74930">
                        <a:lnSpc>
                          <a:spcPct val="100000"/>
                        </a:lnSpc>
                      </a:pPr>
                      <a:r>
                        <a:rPr sz="1400" dirty="0" smtClean="0">
                          <a:latin typeface="Alexandria Medium" pitchFamily="2" charset="-78"/>
                          <a:cs typeface="Alexandria Medium" pitchFamily="2" charset="-78"/>
                        </a:rPr>
                        <a:t>Rootkit</a:t>
                      </a:r>
                      <a:endParaRPr sz="1400" dirty="0">
                        <a:latin typeface="Alexandria Medium" pitchFamily="2" charset="-78"/>
                        <a:cs typeface="Alexandria Medium" pitchFamily="2" charset="-78"/>
                      </a:endParaRPr>
                    </a:p>
                  </a:txBody>
                  <a:tcPr marL="0" marR="0" marT="0" marB="0" anchor="ctr"/>
                </a:tc>
                <a:tc>
                  <a:txBody>
                    <a:bodyPr/>
                    <a:lstStyle/>
                    <a:p>
                      <a:pPr marL="75565">
                        <a:lnSpc>
                          <a:spcPct val="100000"/>
                        </a:lnSpc>
                        <a:tabLst>
                          <a:tab pos="5863590" algn="r"/>
                        </a:tabLst>
                      </a:pPr>
                      <a:r>
                        <a:rPr sz="1400" b="1" dirty="0" smtClean="0">
                          <a:latin typeface="Alexandria Medium" pitchFamily="2" charset="-78"/>
                          <a:cs typeface="Alexandria Medium" pitchFamily="2" charset="-78"/>
                        </a:rPr>
                        <a:t>Set</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of</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hacker</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tools used</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after</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attacker</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has</a:t>
                      </a:r>
                      <a:r>
                        <a:rPr sz="1400" b="1" spc="1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b</a:t>
                      </a:r>
                      <a:r>
                        <a:rPr sz="1400" b="1" spc="-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oken</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into</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 computer</a:t>
                      </a:r>
                      <a:r>
                        <a:rPr sz="1400" b="1" spc="1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s</a:t>
                      </a:r>
                      <a:r>
                        <a:rPr sz="1400" b="1" spc="-20" dirty="0" smtClean="0">
                          <a:latin typeface="Alexandria Medium" pitchFamily="2" charset="-78"/>
                          <a:cs typeface="Alexandria Medium" pitchFamily="2" charset="-78"/>
                        </a:rPr>
                        <a:t>y</a:t>
                      </a:r>
                      <a:r>
                        <a:rPr sz="1400" b="1" spc="0" dirty="0" smtClean="0">
                          <a:latin typeface="Alexandria Medium" pitchFamily="2" charset="-78"/>
                          <a:cs typeface="Alexandria Medium" pitchFamily="2" charset="-78"/>
                        </a:rPr>
                        <a:t>stem</a:t>
                      </a:r>
                      <a:r>
                        <a:rPr sz="1400" b="1" spc="20"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and</a:t>
                      </a:r>
                      <a:r>
                        <a:rPr sz="1400" b="1" spc="5" dirty="0" smtClean="0">
                          <a:latin typeface="Alexandria Medium" pitchFamily="2" charset="-78"/>
                          <a:cs typeface="Alexandria Medium" pitchFamily="2" charset="-78"/>
                        </a:rPr>
                        <a:t> </a:t>
                      </a:r>
                      <a:r>
                        <a:rPr sz="1400" b="1" spc="0" dirty="0" smtClean="0">
                          <a:latin typeface="Alexandria Medium" pitchFamily="2" charset="-78"/>
                          <a:cs typeface="Alexandria Medium" pitchFamily="2" charset="-78"/>
                        </a:rPr>
                        <a:t>gained</a:t>
                      </a:r>
                      <a:r>
                        <a:rPr sz="1400" b="1" spc="-15" dirty="0" smtClean="0">
                          <a:latin typeface="Alexandria Medium" pitchFamily="2" charset="-78"/>
                          <a:cs typeface="Alexandria Medium" pitchFamily="2" charset="-78"/>
                        </a:rPr>
                        <a:t> </a:t>
                      </a:r>
                      <a:r>
                        <a:rPr sz="1400" b="1" spc="-5" dirty="0" smtClean="0">
                          <a:latin typeface="Alexandria Medium" pitchFamily="2" charset="-78"/>
                          <a:cs typeface="Alexandria Medium" pitchFamily="2" charset="-78"/>
                        </a:rPr>
                        <a:t>r</a:t>
                      </a:r>
                      <a:r>
                        <a:rPr sz="1400" b="1" spc="0" dirty="0" smtClean="0">
                          <a:latin typeface="Alexandria Medium" pitchFamily="2" charset="-78"/>
                          <a:cs typeface="Alexandria Medium" pitchFamily="2" charset="-78"/>
                        </a:rPr>
                        <a:t>oo</a:t>
                      </a:r>
                      <a:r>
                        <a:rPr sz="1400" b="1" spc="25" dirty="0" smtClean="0">
                          <a:latin typeface="Alexandria Medium" pitchFamily="2" charset="-78"/>
                          <a:cs typeface="Alexandria Medium" pitchFamily="2" charset="-78"/>
                        </a:rPr>
                        <a:t>t</a:t>
                      </a:r>
                      <a:r>
                        <a:rPr sz="1400" b="1" spc="-5" dirty="0" smtClean="0">
                          <a:latin typeface="Alexandria Medium" pitchFamily="2" charset="-78"/>
                          <a:cs typeface="Alexandria Medium" pitchFamily="2" charset="-78"/>
                        </a:rPr>
                        <a:t>-</a:t>
                      </a:r>
                      <a:r>
                        <a:rPr sz="1400" b="1" spc="0" dirty="0" smtClean="0">
                          <a:latin typeface="Alexandria Medium" pitchFamily="2" charset="-78"/>
                          <a:cs typeface="Alexandria Medium" pitchFamily="2" charset="-78"/>
                        </a:rPr>
                        <a:t>level access</a:t>
                      </a:r>
                      <a:r>
                        <a:rPr sz="1700" b="1" spc="0" baseline="-32051" dirty="0" smtClean="0">
                          <a:latin typeface="Alexandria Medium" pitchFamily="2" charset="-78"/>
                          <a:cs typeface="Alexandria Medium" pitchFamily="2" charset="-78"/>
                        </a:rPr>
                        <a:t> 	</a:t>
                      </a:r>
                      <a:endParaRPr sz="1700" b="1" baseline="-32051" dirty="0">
                        <a:latin typeface="Alexandria Medium" pitchFamily="2" charset="-78"/>
                        <a:cs typeface="Alexandria Medium" pitchFamily="2" charset="-78"/>
                      </a:endParaRPr>
                    </a:p>
                  </a:txBody>
                  <a:tcPr marL="0" marR="0" marT="0" marB="0" anchor="ctr"/>
                </a:tc>
                <a:extLst>
                  <a:ext uri="{0D108BD9-81ED-4DB2-BD59-A6C34878D82A}">
                    <a16:rowId xmlns:a16="http://schemas.microsoft.com/office/drawing/2014/main" val="10012"/>
                  </a:ext>
                </a:extLst>
              </a:tr>
            </a:tbl>
          </a:graphicData>
        </a:graphic>
      </p:graphicFrame>
    </p:spTree>
    <p:extLst>
      <p:ext uri="{BB962C8B-B14F-4D97-AF65-F5344CB8AC3E}">
        <p14:creationId xmlns:p14="http://schemas.microsoft.com/office/powerpoint/2010/main" val="3162845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523220"/>
          </a:xfrm>
          <a:prstGeom prst="rect">
            <a:avLst/>
          </a:prstGeom>
          <a:noFill/>
        </p:spPr>
        <p:txBody>
          <a:bodyPr wrap="square" rtlCol="0">
            <a:spAutoFit/>
          </a:bodyPr>
          <a:lstStyle/>
          <a:p>
            <a:r>
              <a:rPr lang="en-US" sz="2800" dirty="0">
                <a:latin typeface="Alexandria ExtraBold" pitchFamily="2" charset="-78"/>
                <a:ea typeface="Calibri"/>
                <a:cs typeface="Alexandria ExtraBold" pitchFamily="2" charset="-78"/>
                <a:sym typeface="Calibri"/>
              </a:rPr>
              <a:t>Malware Attack…</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11</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414261" y="1523649"/>
            <a:ext cx="9130395" cy="4309260"/>
          </a:xfrm>
          <a:prstGeom prst="rect">
            <a:avLst/>
          </a:prstGeom>
          <a:noFill/>
          <a:ln>
            <a:noFill/>
          </a:ln>
        </p:spPr>
        <p:txBody>
          <a:bodyPr spcFirstLastPara="1" wrap="square" lIns="0" tIns="0" rIns="0" bIns="0" anchor="t" anchorCtr="0">
            <a:noAutofit/>
          </a:bodyPr>
          <a:lstStyle/>
          <a:p>
            <a:pPr marL="463550" lvl="0" indent="-452438" algn="just">
              <a:lnSpc>
                <a:spcPct val="150000"/>
              </a:lnSpc>
              <a:buClr>
                <a:srgbClr val="BF0000"/>
              </a:buClr>
              <a:buSzPts val="2500"/>
              <a:buFont typeface="Wingdings" panose="05000000000000000000" pitchFamily="2" charset="2"/>
              <a:buChar char="v"/>
            </a:pPr>
            <a:r>
              <a:rPr lang="en-US" sz="2200" dirty="0" smtClean="0">
                <a:solidFill>
                  <a:srgbClr val="FF0000"/>
                </a:solidFill>
                <a:latin typeface="Alexandria" pitchFamily="2" charset="-78"/>
                <a:ea typeface="Tahoma"/>
                <a:cs typeface="Alexandria" pitchFamily="2" charset="-78"/>
                <a:sym typeface="Tahoma"/>
              </a:rPr>
              <a:t>Malicious </a:t>
            </a:r>
            <a:r>
              <a:rPr lang="en-US" sz="2200" dirty="0">
                <a:solidFill>
                  <a:srgbClr val="FF0000"/>
                </a:solidFill>
                <a:latin typeface="Alexandria" pitchFamily="2" charset="-78"/>
                <a:ea typeface="Tahoma"/>
                <a:cs typeface="Alexandria" pitchFamily="2" charset="-78"/>
                <a:sym typeface="Tahoma"/>
              </a:rPr>
              <a:t>software </a:t>
            </a:r>
            <a:r>
              <a:rPr lang="en-US" sz="2200" dirty="0">
                <a:latin typeface="Alexandria" pitchFamily="2" charset="-78"/>
                <a:ea typeface="Tahoma"/>
                <a:cs typeface="Alexandria" pitchFamily="2" charset="-78"/>
                <a:sym typeface="Tahoma"/>
              </a:rPr>
              <a:t>can be divided into two categories:</a:t>
            </a:r>
          </a:p>
          <a:p>
            <a:pPr marL="914400" lvl="0" indent="-452438" algn="just">
              <a:lnSpc>
                <a:spcPct val="150000"/>
              </a:lnSpc>
              <a:buClr>
                <a:srgbClr val="BF0000"/>
              </a:buClr>
              <a:buSzPts val="2500"/>
              <a:buFont typeface="Wingdings" panose="05000000000000000000" pitchFamily="2" charset="2"/>
              <a:buChar char="Ø"/>
            </a:pPr>
            <a:r>
              <a:rPr lang="en-US" sz="2200" dirty="0" smtClean="0">
                <a:solidFill>
                  <a:srgbClr val="25A9E7"/>
                </a:solidFill>
                <a:latin typeface="Alexandria" pitchFamily="2" charset="-78"/>
                <a:ea typeface="Tahoma"/>
                <a:cs typeface="Alexandria" pitchFamily="2" charset="-78"/>
                <a:sym typeface="Tahoma"/>
              </a:rPr>
              <a:t>those </a:t>
            </a:r>
            <a:r>
              <a:rPr lang="en-US" sz="2200" dirty="0">
                <a:solidFill>
                  <a:srgbClr val="25A9E7"/>
                </a:solidFill>
                <a:latin typeface="Alexandria" pitchFamily="2" charset="-78"/>
                <a:ea typeface="Tahoma"/>
                <a:cs typeface="Alexandria" pitchFamily="2" charset="-78"/>
                <a:sym typeface="Tahoma"/>
              </a:rPr>
              <a:t>that need a host program</a:t>
            </a:r>
          </a:p>
          <a:p>
            <a:pPr marL="1203325" lvl="0" indent="-452438" algn="just">
              <a:lnSpc>
                <a:spcPct val="150000"/>
              </a:lnSpc>
              <a:buClr>
                <a:srgbClr val="BF0000"/>
              </a:buClr>
              <a:buSzPts val="2500"/>
              <a:buFont typeface="Wingdings" panose="05000000000000000000" pitchFamily="2" charset="2"/>
              <a:buChar char="§"/>
            </a:pPr>
            <a:r>
              <a:rPr lang="en-US" dirty="0" smtClean="0">
                <a:latin typeface="Alexandria" pitchFamily="2" charset="-78"/>
                <a:ea typeface="Tahoma"/>
                <a:cs typeface="Alexandria" pitchFamily="2" charset="-78"/>
                <a:sym typeface="Tahoma"/>
              </a:rPr>
              <a:t>fragments </a:t>
            </a:r>
            <a:r>
              <a:rPr lang="en-US" dirty="0">
                <a:latin typeface="Alexandria" pitchFamily="2" charset="-78"/>
                <a:ea typeface="Tahoma"/>
                <a:cs typeface="Alexandria" pitchFamily="2" charset="-78"/>
                <a:sym typeface="Tahoma"/>
              </a:rPr>
              <a:t>of programs that cannot exist independently of some actual application program, utility, or system program.</a:t>
            </a:r>
          </a:p>
          <a:p>
            <a:pPr marL="1203325" lvl="0" indent="-452438" algn="just">
              <a:lnSpc>
                <a:spcPct val="150000"/>
              </a:lnSpc>
              <a:buClr>
                <a:srgbClr val="BF0000"/>
              </a:buClr>
              <a:buSzPts val="2500"/>
              <a:buFont typeface="Wingdings" panose="05000000000000000000" pitchFamily="2" charset="2"/>
              <a:buChar char="§"/>
            </a:pPr>
            <a:r>
              <a:rPr lang="en-US" dirty="0" smtClean="0">
                <a:latin typeface="Alexandria" pitchFamily="2" charset="-78"/>
                <a:ea typeface="Tahoma"/>
                <a:cs typeface="Alexandria" pitchFamily="2" charset="-78"/>
                <a:sym typeface="Tahoma"/>
              </a:rPr>
              <a:t>Viruses </a:t>
            </a:r>
            <a:r>
              <a:rPr lang="en-US" dirty="0">
                <a:latin typeface="Alexandria" pitchFamily="2" charset="-78"/>
                <a:ea typeface="Tahoma"/>
                <a:cs typeface="Alexandria" pitchFamily="2" charset="-78"/>
                <a:sym typeface="Tahoma"/>
              </a:rPr>
              <a:t>and logic bombs are examples.</a:t>
            </a:r>
          </a:p>
          <a:p>
            <a:pPr marL="914400" lvl="0" indent="-452438" algn="just">
              <a:lnSpc>
                <a:spcPct val="150000"/>
              </a:lnSpc>
              <a:buClr>
                <a:srgbClr val="BF0000"/>
              </a:buClr>
              <a:buSzPts val="2500"/>
              <a:buFont typeface="Wingdings" panose="05000000000000000000" pitchFamily="2" charset="2"/>
              <a:buChar char="Ø"/>
            </a:pPr>
            <a:r>
              <a:rPr lang="en-US" sz="2200" dirty="0" smtClean="0">
                <a:solidFill>
                  <a:srgbClr val="25A9E7"/>
                </a:solidFill>
                <a:latin typeface="Alexandria" pitchFamily="2" charset="-78"/>
                <a:ea typeface="Tahoma"/>
                <a:cs typeface="Alexandria" pitchFamily="2" charset="-78"/>
                <a:sym typeface="Tahoma"/>
              </a:rPr>
              <a:t>those </a:t>
            </a:r>
            <a:r>
              <a:rPr lang="en-US" sz="2200" dirty="0">
                <a:solidFill>
                  <a:srgbClr val="25A9E7"/>
                </a:solidFill>
                <a:latin typeface="Alexandria" pitchFamily="2" charset="-78"/>
                <a:ea typeface="Tahoma"/>
                <a:cs typeface="Alexandria" pitchFamily="2" charset="-78"/>
                <a:sym typeface="Tahoma"/>
              </a:rPr>
              <a:t>that are independent</a:t>
            </a:r>
          </a:p>
          <a:p>
            <a:pPr marL="1146175" lvl="0" indent="-452438" algn="just">
              <a:lnSpc>
                <a:spcPct val="150000"/>
              </a:lnSpc>
              <a:buClr>
                <a:srgbClr val="BF0000"/>
              </a:buClr>
              <a:buSzPts val="2500"/>
              <a:buFont typeface="Wingdings" panose="05000000000000000000" pitchFamily="2" charset="2"/>
              <a:buChar char="§"/>
            </a:pPr>
            <a:r>
              <a:rPr lang="en-US" dirty="0" smtClean="0">
                <a:latin typeface="Alexandria" pitchFamily="2" charset="-78"/>
                <a:ea typeface="Tahoma"/>
                <a:cs typeface="Alexandria" pitchFamily="2" charset="-78"/>
                <a:sym typeface="Tahoma"/>
              </a:rPr>
              <a:t>are </a:t>
            </a:r>
            <a:r>
              <a:rPr lang="en-US" dirty="0">
                <a:latin typeface="Alexandria" pitchFamily="2" charset="-78"/>
                <a:ea typeface="Tahoma"/>
                <a:cs typeface="Alexandria" pitchFamily="2" charset="-78"/>
                <a:sym typeface="Tahoma"/>
              </a:rPr>
              <a:t>self-contained programs that can be scheduled and run by the operating system.</a:t>
            </a:r>
          </a:p>
          <a:p>
            <a:pPr marL="1146175" lvl="0" indent="-452438" algn="just">
              <a:lnSpc>
                <a:spcPct val="150000"/>
              </a:lnSpc>
              <a:buClr>
                <a:srgbClr val="BF0000"/>
              </a:buClr>
              <a:buSzPts val="2500"/>
              <a:buFont typeface="Wingdings" panose="05000000000000000000" pitchFamily="2" charset="2"/>
              <a:buChar char="§"/>
            </a:pPr>
            <a:r>
              <a:rPr lang="en-US" dirty="0" smtClean="0">
                <a:latin typeface="Alexandria" pitchFamily="2" charset="-78"/>
                <a:ea typeface="Tahoma"/>
                <a:cs typeface="Alexandria" pitchFamily="2" charset="-78"/>
                <a:sym typeface="Tahoma"/>
              </a:rPr>
              <a:t>Worms </a:t>
            </a:r>
            <a:r>
              <a:rPr lang="en-US" dirty="0">
                <a:latin typeface="Alexandria" pitchFamily="2" charset="-78"/>
                <a:ea typeface="Tahoma"/>
                <a:cs typeface="Alexandria" pitchFamily="2" charset="-78"/>
                <a:sym typeface="Tahoma"/>
              </a:rPr>
              <a:t>and zombie programs are examples.</a:t>
            </a:r>
          </a:p>
        </p:txBody>
      </p:sp>
    </p:spTree>
    <p:extLst>
      <p:ext uri="{BB962C8B-B14F-4D97-AF65-F5344CB8AC3E}">
        <p14:creationId xmlns:p14="http://schemas.microsoft.com/office/powerpoint/2010/main" val="367674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523220"/>
          </a:xfrm>
          <a:prstGeom prst="rect">
            <a:avLst/>
          </a:prstGeom>
          <a:noFill/>
        </p:spPr>
        <p:txBody>
          <a:bodyPr wrap="square" rtlCol="0">
            <a:spAutoFit/>
          </a:bodyPr>
          <a:lstStyle/>
          <a:p>
            <a:r>
              <a:rPr lang="en-US" sz="2800" dirty="0">
                <a:latin typeface="Alexandria ExtraBold" pitchFamily="2" charset="-78"/>
                <a:ea typeface="Calibri"/>
                <a:cs typeface="Alexandria ExtraBold" pitchFamily="2" charset="-78"/>
                <a:sym typeface="Calibri"/>
              </a:rPr>
              <a:t>Malware Attack…</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12</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414261" y="1512274"/>
            <a:ext cx="9130395" cy="4253262"/>
          </a:xfrm>
          <a:prstGeom prst="rect">
            <a:avLst/>
          </a:prstGeom>
          <a:noFill/>
          <a:ln>
            <a:noFill/>
          </a:ln>
        </p:spPr>
        <p:txBody>
          <a:bodyPr spcFirstLastPara="1" wrap="square" lIns="0" tIns="0" rIns="0" bIns="0" anchor="t" anchorCtr="0">
            <a:noAutofit/>
          </a:bodyPr>
          <a:lstStyle/>
          <a:p>
            <a:pPr marL="463550" lvl="0" indent="-452438" algn="just">
              <a:lnSpc>
                <a:spcPct val="150000"/>
              </a:lnSpc>
              <a:buClr>
                <a:srgbClr val="BF0000"/>
              </a:buClr>
              <a:buSzPts val="2500"/>
              <a:buFont typeface="Wingdings" panose="05000000000000000000" pitchFamily="2" charset="2"/>
              <a:buChar char="v"/>
            </a:pPr>
            <a:r>
              <a:rPr lang="en-US" sz="2200" dirty="0" smtClean="0">
                <a:solidFill>
                  <a:srgbClr val="25A9E7"/>
                </a:solidFill>
                <a:latin typeface="Alexandria" pitchFamily="2" charset="-78"/>
                <a:ea typeface="Tahoma"/>
                <a:cs typeface="Alexandria" pitchFamily="2" charset="-78"/>
                <a:sym typeface="Tahoma"/>
              </a:rPr>
              <a:t>Viruses</a:t>
            </a:r>
            <a:endParaRPr lang="ar-YE" sz="2200" dirty="0" smtClean="0">
              <a:solidFill>
                <a:srgbClr val="25A9E7"/>
              </a:solidFill>
              <a:latin typeface="Alexandria" pitchFamily="2" charset="-78"/>
              <a:ea typeface="Tahoma"/>
              <a:cs typeface="Alexandria" pitchFamily="2" charset="-78"/>
              <a:sym typeface="Tahoma"/>
            </a:endParaRPr>
          </a:p>
          <a:p>
            <a:pPr marL="682625" marR="11206" indent="-298450">
              <a:spcBef>
                <a:spcPts val="600"/>
              </a:spcBef>
              <a:buFont typeface="Wingdings" panose="05000000000000000000" pitchFamily="2" charset="2"/>
              <a:buChar char="§"/>
              <a:tabLst>
                <a:tab pos="682625" algn="l"/>
                <a:tab pos="1265238" algn="l"/>
                <a:tab pos="1581150" algn="l"/>
                <a:tab pos="1857375" algn="l"/>
                <a:tab pos="2570163" algn="l"/>
                <a:tab pos="2928938" algn="l"/>
                <a:tab pos="4013200" algn="l"/>
                <a:tab pos="4591050" algn="l"/>
                <a:tab pos="5118100" algn="l"/>
              </a:tabLst>
            </a:pPr>
            <a:r>
              <a:rPr lang="en-US" spc="-13" dirty="0" smtClean="0">
                <a:latin typeface="Alexandria" pitchFamily="2" charset="-78"/>
                <a:cs typeface="Alexandria" pitchFamily="2" charset="-78"/>
              </a:rPr>
              <a:t>A</a:t>
            </a:r>
            <a:r>
              <a:rPr lang="ar-YE" spc="-13" dirty="0" smtClean="0">
                <a:latin typeface="Alexandria" pitchFamily="2" charset="-78"/>
                <a:cs typeface="Alexandria" pitchFamily="2" charset="-78"/>
              </a:rPr>
              <a:t> </a:t>
            </a:r>
            <a:r>
              <a:rPr lang="en-US" spc="-9" dirty="0" smtClean="0">
                <a:latin typeface="Alexandria" pitchFamily="2" charset="-78"/>
                <a:cs typeface="Alexandria" pitchFamily="2" charset="-78"/>
              </a:rPr>
              <a:t>mali</a:t>
            </a:r>
            <a:r>
              <a:rPr lang="en-US" spc="-13" dirty="0" smtClean="0">
                <a:latin typeface="Alexandria" pitchFamily="2" charset="-78"/>
                <a:cs typeface="Alexandria" pitchFamily="2" charset="-78"/>
              </a:rPr>
              <a:t>c</a:t>
            </a:r>
            <a:r>
              <a:rPr lang="en-US" spc="-4" dirty="0" smtClean="0">
                <a:latin typeface="Alexandria" pitchFamily="2" charset="-78"/>
                <a:cs typeface="Alexandria" pitchFamily="2" charset="-78"/>
              </a:rPr>
              <a:t>i</a:t>
            </a:r>
            <a:r>
              <a:rPr lang="en-US" spc="-18" dirty="0" smtClean="0">
                <a:latin typeface="Alexandria" pitchFamily="2" charset="-78"/>
                <a:cs typeface="Alexandria" pitchFamily="2" charset="-78"/>
              </a:rPr>
              <a:t>o</a:t>
            </a:r>
            <a:r>
              <a:rPr lang="en-US" spc="-13" dirty="0" smtClean="0">
                <a:latin typeface="Alexandria" pitchFamily="2" charset="-78"/>
                <a:cs typeface="Alexandria" pitchFamily="2" charset="-78"/>
              </a:rPr>
              <a:t>us</a:t>
            </a:r>
            <a:r>
              <a:rPr lang="ar-YE" spc="-13" dirty="0" smtClean="0">
                <a:latin typeface="Alexandria" pitchFamily="2" charset="-78"/>
                <a:cs typeface="Alexandria" pitchFamily="2" charset="-78"/>
              </a:rPr>
              <a:t> </a:t>
            </a:r>
            <a:r>
              <a:rPr lang="en-US" spc="-13" dirty="0" smtClean="0">
                <a:latin typeface="Alexandria" pitchFamily="2" charset="-78"/>
                <a:cs typeface="Alexandria" pitchFamily="2" charset="-78"/>
              </a:rPr>
              <a:t>c</a:t>
            </a:r>
            <a:r>
              <a:rPr lang="en-US" spc="-18" dirty="0" smtClean="0">
                <a:latin typeface="Alexandria" pitchFamily="2" charset="-78"/>
                <a:cs typeface="Alexandria" pitchFamily="2" charset="-78"/>
              </a:rPr>
              <a:t>o</a:t>
            </a:r>
            <a:r>
              <a:rPr lang="en-US" spc="-9" dirty="0" smtClean="0">
                <a:latin typeface="Alexandria" pitchFamily="2" charset="-78"/>
                <a:cs typeface="Alexandria" pitchFamily="2" charset="-78"/>
              </a:rPr>
              <a:t>d</a:t>
            </a:r>
            <a:r>
              <a:rPr lang="en-US" spc="-13" dirty="0" smtClean="0">
                <a:latin typeface="Alexandria" pitchFamily="2" charset="-78"/>
                <a:cs typeface="Alexandria" pitchFamily="2" charset="-78"/>
              </a:rPr>
              <a:t>e</a:t>
            </a:r>
            <a:r>
              <a:rPr lang="ar-YE" spc="-13" dirty="0" smtClean="0">
                <a:latin typeface="Alexandria" pitchFamily="2" charset="-78"/>
                <a:cs typeface="Alexandria" pitchFamily="2" charset="-78"/>
              </a:rPr>
              <a:t> </a:t>
            </a:r>
            <a:r>
              <a:rPr lang="en-US" spc="-13" dirty="0" smtClean="0">
                <a:latin typeface="Alexandria" pitchFamily="2" charset="-78"/>
                <a:cs typeface="Alexandria" pitchFamily="2" charset="-78"/>
              </a:rPr>
              <a:t>that</a:t>
            </a:r>
            <a:r>
              <a:rPr lang="ar-YE" spc="-13" dirty="0" smtClean="0">
                <a:latin typeface="Alexandria" pitchFamily="2" charset="-78"/>
                <a:cs typeface="Alexandria" pitchFamily="2" charset="-78"/>
              </a:rPr>
              <a:t> </a:t>
            </a:r>
            <a:r>
              <a:rPr lang="en-US" spc="-9" dirty="0" smtClean="0">
                <a:latin typeface="Alexandria" pitchFamily="2" charset="-78"/>
                <a:cs typeface="Alexandria" pitchFamily="2" charset="-78"/>
              </a:rPr>
              <a:t>r</a:t>
            </a:r>
            <a:r>
              <a:rPr lang="en-US" spc="-18" dirty="0" smtClean="0">
                <a:latin typeface="Alexandria" pitchFamily="2" charset="-78"/>
                <a:cs typeface="Alexandria" pitchFamily="2" charset="-78"/>
              </a:rPr>
              <a:t>e</a:t>
            </a:r>
            <a:r>
              <a:rPr lang="en-US" spc="-9" dirty="0" smtClean="0">
                <a:latin typeface="Alexandria" pitchFamily="2" charset="-78"/>
                <a:cs typeface="Alexandria" pitchFamily="2" charset="-78"/>
              </a:rPr>
              <a:t>pli</a:t>
            </a:r>
            <a:r>
              <a:rPr lang="en-US" spc="-13" dirty="0" smtClean="0">
                <a:latin typeface="Alexandria" pitchFamily="2" charset="-78"/>
                <a:cs typeface="Alexandria" pitchFamily="2" charset="-78"/>
              </a:rPr>
              <a:t>cat</a:t>
            </a:r>
            <a:r>
              <a:rPr lang="en-US" spc="-9" dirty="0" smtClean="0">
                <a:latin typeface="Alexandria" pitchFamily="2" charset="-78"/>
                <a:cs typeface="Alexandria" pitchFamily="2" charset="-78"/>
              </a:rPr>
              <a:t>es</a:t>
            </a:r>
            <a:r>
              <a:rPr lang="ar-YE" spc="-9" dirty="0" smtClean="0">
                <a:latin typeface="Alexandria" pitchFamily="2" charset="-78"/>
                <a:cs typeface="Alexandria" pitchFamily="2" charset="-78"/>
              </a:rPr>
              <a:t> </a:t>
            </a:r>
            <a:r>
              <a:rPr lang="en-US" spc="-4" dirty="0" smtClean="0">
                <a:latin typeface="Alexandria" pitchFamily="2" charset="-78"/>
                <a:cs typeface="Alexandria" pitchFamily="2" charset="-78"/>
              </a:rPr>
              <a:t>a</a:t>
            </a:r>
            <a:r>
              <a:rPr lang="en-US" spc="-13" dirty="0" smtClean="0">
                <a:latin typeface="Alexandria" pitchFamily="2" charset="-78"/>
                <a:cs typeface="Alexandria" pitchFamily="2" charset="-78"/>
              </a:rPr>
              <a:t>nd</a:t>
            </a:r>
            <a:r>
              <a:rPr lang="ar-YE" spc="-13" dirty="0" smtClean="0">
                <a:latin typeface="Alexandria" pitchFamily="2" charset="-78"/>
                <a:cs typeface="Alexandria" pitchFamily="2" charset="-78"/>
              </a:rPr>
              <a:t> </a:t>
            </a:r>
            <a:r>
              <a:rPr lang="en-US" spc="-9" dirty="0" smtClean="0">
                <a:latin typeface="Alexandria" pitchFamily="2" charset="-78"/>
                <a:cs typeface="Alexandria" pitchFamily="2" charset="-78"/>
              </a:rPr>
              <a:t>hid</a:t>
            </a:r>
            <a:r>
              <a:rPr lang="en-US" spc="-18" dirty="0" smtClean="0">
                <a:latin typeface="Alexandria" pitchFamily="2" charset="-78"/>
                <a:cs typeface="Alexandria" pitchFamily="2" charset="-78"/>
              </a:rPr>
              <a:t>e</a:t>
            </a:r>
            <a:r>
              <a:rPr lang="en-US" spc="-9" dirty="0" smtClean="0">
                <a:latin typeface="Alexandria" pitchFamily="2" charset="-78"/>
                <a:cs typeface="Alexandria" pitchFamily="2" charset="-78"/>
              </a:rPr>
              <a:t>s</a:t>
            </a:r>
            <a:r>
              <a:rPr lang="ar-YE" spc="-9" dirty="0" smtClean="0">
                <a:latin typeface="Alexandria" pitchFamily="2" charset="-78"/>
                <a:cs typeface="Alexandria" pitchFamily="2" charset="-78"/>
              </a:rPr>
              <a:t> </a:t>
            </a:r>
            <a:r>
              <a:rPr lang="en-US" spc="-4" dirty="0" smtClean="0">
                <a:latin typeface="Alexandria" pitchFamily="2" charset="-78"/>
                <a:cs typeface="Alexandria" pitchFamily="2" charset="-78"/>
              </a:rPr>
              <a:t>it</a:t>
            </a:r>
            <a:r>
              <a:rPr lang="en-US" spc="4" dirty="0" smtClean="0">
                <a:latin typeface="Alexandria" pitchFamily="2" charset="-78"/>
                <a:cs typeface="Alexandria" pitchFamily="2" charset="-78"/>
              </a:rPr>
              <a:t>s</a:t>
            </a:r>
            <a:r>
              <a:rPr lang="en-US" spc="-18" dirty="0" smtClean="0">
                <a:latin typeface="Alexandria" pitchFamily="2" charset="-78"/>
                <a:cs typeface="Alexandria" pitchFamily="2" charset="-78"/>
              </a:rPr>
              <a:t>e</a:t>
            </a:r>
            <a:r>
              <a:rPr lang="en-US" spc="-9" dirty="0" smtClean="0">
                <a:latin typeface="Alexandria" pitchFamily="2" charset="-78"/>
                <a:cs typeface="Alexandria" pitchFamily="2" charset="-78"/>
              </a:rPr>
              <a:t>lf</a:t>
            </a:r>
            <a:r>
              <a:rPr lang="ar-YE" spc="-9" dirty="0" smtClean="0">
                <a:latin typeface="Alexandria" pitchFamily="2" charset="-78"/>
                <a:cs typeface="Alexandria" pitchFamily="2" charset="-78"/>
              </a:rPr>
              <a:t> </a:t>
            </a:r>
            <a:r>
              <a:rPr lang="en-US" spc="-9" dirty="0" smtClean="0">
                <a:latin typeface="Alexandria" pitchFamily="2" charset="-78"/>
                <a:cs typeface="Alexandria" pitchFamily="2" charset="-78"/>
              </a:rPr>
              <a:t>insid</a:t>
            </a:r>
            <a:r>
              <a:rPr lang="en-US" spc="-13" dirty="0" smtClean="0">
                <a:latin typeface="Alexandria" pitchFamily="2" charset="-78"/>
                <a:cs typeface="Alexandria" pitchFamily="2" charset="-78"/>
              </a:rPr>
              <a:t>e</a:t>
            </a:r>
            <a:r>
              <a:rPr lang="en-US" spc="-9" dirty="0" smtClean="0">
                <a:latin typeface="Alexandria" pitchFamily="2" charset="-78"/>
                <a:cs typeface="Alexandria" pitchFamily="2" charset="-78"/>
              </a:rPr>
              <a:t> </a:t>
            </a:r>
            <a:r>
              <a:rPr lang="en-US" spc="-18" dirty="0">
                <a:latin typeface="Alexandria" pitchFamily="2" charset="-78"/>
                <a:cs typeface="Alexandria" pitchFamily="2" charset="-78"/>
              </a:rPr>
              <a:t>o</a:t>
            </a:r>
            <a:r>
              <a:rPr lang="en-US" spc="-13" dirty="0">
                <a:latin typeface="Alexandria" pitchFamily="2" charset="-78"/>
                <a:cs typeface="Alexandria" pitchFamily="2" charset="-78"/>
              </a:rPr>
              <a:t>th</a:t>
            </a:r>
            <a:r>
              <a:rPr lang="en-US" spc="-18" dirty="0">
                <a:latin typeface="Alexandria" pitchFamily="2" charset="-78"/>
                <a:cs typeface="Alexandria" pitchFamily="2" charset="-78"/>
              </a:rPr>
              <a:t>e</a:t>
            </a:r>
            <a:r>
              <a:rPr lang="en-US" spc="-9" dirty="0">
                <a:latin typeface="Alexandria" pitchFamily="2" charset="-78"/>
                <a:cs typeface="Alexandria" pitchFamily="2" charset="-78"/>
              </a:rPr>
              <a:t>r</a:t>
            </a:r>
            <a:r>
              <a:rPr lang="en-US" spc="18" dirty="0">
                <a:latin typeface="Alexandria" pitchFamily="2" charset="-78"/>
                <a:cs typeface="Alexandria" pitchFamily="2" charset="-78"/>
              </a:rPr>
              <a:t> </a:t>
            </a:r>
            <a:r>
              <a:rPr lang="en-US" spc="-9" dirty="0">
                <a:latin typeface="Alexandria" pitchFamily="2" charset="-78"/>
                <a:cs typeface="Alexandria" pitchFamily="2" charset="-78"/>
              </a:rPr>
              <a:t>pr</a:t>
            </a:r>
            <a:r>
              <a:rPr lang="en-US" spc="-18" dirty="0">
                <a:latin typeface="Alexandria" pitchFamily="2" charset="-78"/>
                <a:cs typeface="Alexandria" pitchFamily="2" charset="-78"/>
              </a:rPr>
              <a:t>o</a:t>
            </a:r>
            <a:r>
              <a:rPr lang="en-US" spc="-13" dirty="0">
                <a:latin typeface="Alexandria" pitchFamily="2" charset="-78"/>
                <a:cs typeface="Alexandria" pitchFamily="2" charset="-78"/>
              </a:rPr>
              <a:t>grams</a:t>
            </a:r>
            <a:r>
              <a:rPr lang="en-US" spc="13" dirty="0">
                <a:latin typeface="Alexandria" pitchFamily="2" charset="-78"/>
                <a:cs typeface="Alexandria" pitchFamily="2" charset="-78"/>
              </a:rPr>
              <a:t> </a:t>
            </a:r>
            <a:r>
              <a:rPr lang="en-US" spc="-9" dirty="0">
                <a:latin typeface="Alexandria" pitchFamily="2" charset="-78"/>
                <a:cs typeface="Alexandria" pitchFamily="2" charset="-78"/>
              </a:rPr>
              <a:t>usually</a:t>
            </a:r>
            <a:r>
              <a:rPr lang="en-US" spc="13" dirty="0">
                <a:latin typeface="Alexandria" pitchFamily="2" charset="-78"/>
                <a:cs typeface="Alexandria" pitchFamily="2" charset="-78"/>
              </a:rPr>
              <a:t> </a:t>
            </a:r>
            <a:r>
              <a:rPr lang="en-US" spc="-13" dirty="0">
                <a:latin typeface="Alexandria" pitchFamily="2" charset="-78"/>
                <a:cs typeface="Alexandria" pitchFamily="2" charset="-78"/>
              </a:rPr>
              <a:t>with</a:t>
            </a:r>
            <a:r>
              <a:rPr lang="en-US" spc="-18" dirty="0">
                <a:latin typeface="Alexandria" pitchFamily="2" charset="-78"/>
                <a:cs typeface="Alexandria" pitchFamily="2" charset="-78"/>
              </a:rPr>
              <a:t>o</a:t>
            </a:r>
            <a:r>
              <a:rPr lang="en-US" spc="-9" dirty="0">
                <a:latin typeface="Alexandria" pitchFamily="2" charset="-78"/>
                <a:cs typeface="Alexandria" pitchFamily="2" charset="-78"/>
              </a:rPr>
              <a:t>ut</a:t>
            </a:r>
            <a:r>
              <a:rPr lang="en-US" spc="22" dirty="0">
                <a:latin typeface="Alexandria" pitchFamily="2" charset="-78"/>
                <a:cs typeface="Alexandria" pitchFamily="2" charset="-78"/>
              </a:rPr>
              <a:t> </a:t>
            </a:r>
            <a:r>
              <a:rPr lang="en-US" spc="-13" dirty="0">
                <a:latin typeface="Alexandria" pitchFamily="2" charset="-78"/>
                <a:cs typeface="Alexandria" pitchFamily="2" charset="-78"/>
              </a:rPr>
              <a:t>y</a:t>
            </a:r>
            <a:r>
              <a:rPr lang="en-US" spc="-18" dirty="0">
                <a:latin typeface="Alexandria" pitchFamily="2" charset="-78"/>
                <a:cs typeface="Alexandria" pitchFamily="2" charset="-78"/>
              </a:rPr>
              <a:t>o</a:t>
            </a:r>
            <a:r>
              <a:rPr lang="en-US" spc="-9" dirty="0">
                <a:latin typeface="Alexandria" pitchFamily="2" charset="-78"/>
                <a:cs typeface="Alexandria" pitchFamily="2" charset="-78"/>
              </a:rPr>
              <a:t>ur</a:t>
            </a:r>
            <a:r>
              <a:rPr lang="en-US" spc="18" dirty="0">
                <a:latin typeface="Alexandria" pitchFamily="2" charset="-78"/>
                <a:cs typeface="Alexandria" pitchFamily="2" charset="-78"/>
              </a:rPr>
              <a:t> </a:t>
            </a:r>
            <a:r>
              <a:rPr lang="en-US" spc="-13" dirty="0" smtClean="0">
                <a:latin typeface="Alexandria" pitchFamily="2" charset="-78"/>
                <a:cs typeface="Alexandria" pitchFamily="2" charset="-78"/>
              </a:rPr>
              <a:t>kn</a:t>
            </a:r>
            <a:r>
              <a:rPr lang="en-US" spc="-18" dirty="0" smtClean="0">
                <a:latin typeface="Alexandria" pitchFamily="2" charset="-78"/>
                <a:cs typeface="Alexandria" pitchFamily="2" charset="-78"/>
              </a:rPr>
              <a:t>o</a:t>
            </a:r>
            <a:r>
              <a:rPr lang="en-US" spc="-13" dirty="0" smtClean="0">
                <a:latin typeface="Alexandria" pitchFamily="2" charset="-78"/>
                <a:cs typeface="Alexandria" pitchFamily="2" charset="-78"/>
              </a:rPr>
              <a:t>wl</a:t>
            </a:r>
            <a:r>
              <a:rPr lang="en-US" spc="-18" dirty="0" smtClean="0">
                <a:latin typeface="Alexandria" pitchFamily="2" charset="-78"/>
                <a:cs typeface="Alexandria" pitchFamily="2" charset="-78"/>
              </a:rPr>
              <a:t>e</a:t>
            </a:r>
            <a:r>
              <a:rPr lang="en-US" spc="-13" dirty="0" smtClean="0">
                <a:latin typeface="Alexandria" pitchFamily="2" charset="-78"/>
                <a:cs typeface="Alexandria" pitchFamily="2" charset="-78"/>
              </a:rPr>
              <a:t>dge.</a:t>
            </a:r>
            <a:endParaRPr lang="ar-YE" dirty="0">
              <a:latin typeface="Alexandria" pitchFamily="2" charset="-78"/>
              <a:cs typeface="Alexandria" pitchFamily="2" charset="-78"/>
            </a:endParaRPr>
          </a:p>
          <a:p>
            <a:pPr marL="682625" marR="11206" indent="-298450">
              <a:spcBef>
                <a:spcPts val="600"/>
              </a:spcBef>
              <a:buFont typeface="Wingdings" panose="05000000000000000000" pitchFamily="2" charset="2"/>
              <a:buChar char="§"/>
              <a:tabLst>
                <a:tab pos="682625" algn="l"/>
                <a:tab pos="1265238" algn="l"/>
                <a:tab pos="1581150" algn="l"/>
                <a:tab pos="1857375" algn="l"/>
                <a:tab pos="2570163" algn="l"/>
                <a:tab pos="2928938" algn="l"/>
                <a:tab pos="4013200" algn="l"/>
                <a:tab pos="4591050" algn="l"/>
                <a:tab pos="5118100" algn="l"/>
              </a:tabLst>
            </a:pPr>
            <a:r>
              <a:rPr lang="en-US" spc="-13" dirty="0" smtClean="0">
                <a:latin typeface="Alexandria" pitchFamily="2" charset="-78"/>
                <a:cs typeface="Alexandria" pitchFamily="2" charset="-78"/>
              </a:rPr>
              <a:t>A</a:t>
            </a:r>
            <a:r>
              <a:rPr lang="ar-YE" spc="-13" dirty="0" smtClean="0">
                <a:latin typeface="Alexandria" pitchFamily="2" charset="-78"/>
                <a:cs typeface="Alexandria" pitchFamily="2" charset="-78"/>
              </a:rPr>
              <a:t> </a:t>
            </a:r>
            <a:r>
              <a:rPr lang="en-US" spc="-9" dirty="0" smtClean="0">
                <a:latin typeface="Alexandria" pitchFamily="2" charset="-78"/>
                <a:cs typeface="Alexandria" pitchFamily="2" charset="-78"/>
              </a:rPr>
              <a:t>virus</a:t>
            </a:r>
            <a:r>
              <a:rPr lang="en-US" spc="-9" dirty="0">
                <a:latin typeface="Alexandria" pitchFamily="2" charset="-78"/>
                <a:cs typeface="Alexandria" pitchFamily="2" charset="-78"/>
              </a:rPr>
              <a:t>	is	</a:t>
            </a:r>
            <a:r>
              <a:rPr lang="en-US" spc="-13" dirty="0" smtClean="0">
                <a:latin typeface="Alexandria" pitchFamily="2" charset="-78"/>
                <a:cs typeface="Alexandria" pitchFamily="2" charset="-78"/>
              </a:rPr>
              <a:t>a</a:t>
            </a:r>
            <a:r>
              <a:rPr lang="ar-YE" spc="-13" dirty="0" smtClean="0">
                <a:latin typeface="Alexandria" pitchFamily="2" charset="-78"/>
                <a:cs typeface="Alexandria" pitchFamily="2" charset="-78"/>
              </a:rPr>
              <a:t> </a:t>
            </a:r>
            <a:r>
              <a:rPr lang="en-US" spc="-9" dirty="0" smtClean="0">
                <a:latin typeface="Alexandria" pitchFamily="2" charset="-78"/>
                <a:cs typeface="Alexandria" pitchFamily="2" charset="-78"/>
              </a:rPr>
              <a:t>pi</a:t>
            </a:r>
            <a:r>
              <a:rPr lang="en-US" spc="-18" dirty="0" smtClean="0">
                <a:latin typeface="Alexandria" pitchFamily="2" charset="-78"/>
                <a:cs typeface="Alexandria" pitchFamily="2" charset="-78"/>
              </a:rPr>
              <a:t>e</a:t>
            </a:r>
            <a:r>
              <a:rPr lang="en-US" spc="-4" dirty="0" smtClean="0">
                <a:latin typeface="Alexandria" pitchFamily="2" charset="-78"/>
                <a:cs typeface="Alexandria" pitchFamily="2" charset="-78"/>
              </a:rPr>
              <a:t>c</a:t>
            </a:r>
            <a:r>
              <a:rPr lang="en-US" spc="-13" dirty="0" smtClean="0">
                <a:latin typeface="Alexandria" pitchFamily="2" charset="-78"/>
                <a:cs typeface="Alexandria" pitchFamily="2" charset="-78"/>
              </a:rPr>
              <a:t>e</a:t>
            </a:r>
            <a:r>
              <a:rPr lang="ar-YE" spc="-13" dirty="0" smtClean="0">
                <a:latin typeface="Alexandria" pitchFamily="2" charset="-78"/>
                <a:cs typeface="Alexandria" pitchFamily="2" charset="-78"/>
              </a:rPr>
              <a:t> </a:t>
            </a:r>
            <a:r>
              <a:rPr lang="en-US" spc="-9" dirty="0" smtClean="0">
                <a:latin typeface="Alexandria" pitchFamily="2" charset="-78"/>
                <a:cs typeface="Alexandria" pitchFamily="2" charset="-78"/>
              </a:rPr>
              <a:t>of</a:t>
            </a:r>
            <a:r>
              <a:rPr lang="ar-YE" spc="-9" dirty="0" smtClean="0">
                <a:latin typeface="Alexandria" pitchFamily="2" charset="-78"/>
                <a:cs typeface="Alexandria" pitchFamily="2" charset="-78"/>
              </a:rPr>
              <a:t> </a:t>
            </a:r>
            <a:r>
              <a:rPr lang="en-US" spc="-9" dirty="0" smtClean="0">
                <a:latin typeface="Alexandria" pitchFamily="2" charset="-78"/>
                <a:cs typeface="Alexandria" pitchFamily="2" charset="-78"/>
              </a:rPr>
              <a:t>so</a:t>
            </a:r>
            <a:r>
              <a:rPr lang="en-US" spc="-13" dirty="0" smtClean="0">
                <a:latin typeface="Alexandria" pitchFamily="2" charset="-78"/>
                <a:cs typeface="Alexandria" pitchFamily="2" charset="-78"/>
              </a:rPr>
              <a:t>f</a:t>
            </a:r>
            <a:r>
              <a:rPr lang="en-US" spc="-4" dirty="0" smtClean="0">
                <a:latin typeface="Alexandria" pitchFamily="2" charset="-78"/>
                <a:cs typeface="Alexandria" pitchFamily="2" charset="-78"/>
              </a:rPr>
              <a:t>t</a:t>
            </a:r>
            <a:r>
              <a:rPr lang="en-US" spc="-13" dirty="0" smtClean="0">
                <a:latin typeface="Alexandria" pitchFamily="2" charset="-78"/>
                <a:cs typeface="Alexandria" pitchFamily="2" charset="-78"/>
              </a:rPr>
              <a:t>ware</a:t>
            </a:r>
            <a:r>
              <a:rPr lang="en-US" spc="-13" dirty="0">
                <a:latin typeface="Alexandria" pitchFamily="2" charset="-78"/>
                <a:cs typeface="Alexandria" pitchFamily="2" charset="-78"/>
              </a:rPr>
              <a:t>	t</a:t>
            </a:r>
            <a:r>
              <a:rPr lang="en-US" spc="-4" dirty="0">
                <a:latin typeface="Alexandria" pitchFamily="2" charset="-78"/>
                <a:cs typeface="Alexandria" pitchFamily="2" charset="-78"/>
              </a:rPr>
              <a:t>h</a:t>
            </a:r>
            <a:r>
              <a:rPr lang="en-US" spc="-9" dirty="0">
                <a:latin typeface="Alexandria" pitchFamily="2" charset="-78"/>
                <a:cs typeface="Alexandria" pitchFamily="2" charset="-78"/>
              </a:rPr>
              <a:t>at	</a:t>
            </a:r>
            <a:r>
              <a:rPr lang="en-US" spc="-13" dirty="0" smtClean="0">
                <a:latin typeface="Alexandria" pitchFamily="2" charset="-78"/>
                <a:cs typeface="Alexandria" pitchFamily="2" charset="-78"/>
              </a:rPr>
              <a:t>can</a:t>
            </a:r>
            <a:r>
              <a:rPr lang="ar-YE" spc="-13" dirty="0" smtClean="0">
                <a:latin typeface="Alexandria" pitchFamily="2" charset="-78"/>
                <a:cs typeface="Alexandria" pitchFamily="2" charset="-78"/>
              </a:rPr>
              <a:t> </a:t>
            </a:r>
            <a:r>
              <a:rPr lang="en-US" spc="-13" dirty="0" smtClean="0">
                <a:latin typeface="Alexandria" pitchFamily="2" charset="-78"/>
                <a:cs typeface="Alexandria" pitchFamily="2" charset="-78"/>
              </a:rPr>
              <a:t>"</a:t>
            </a:r>
            <a:r>
              <a:rPr lang="en-US" spc="-9" dirty="0" smtClean="0">
                <a:latin typeface="Alexandria" pitchFamily="2" charset="-78"/>
                <a:cs typeface="Alexandria" pitchFamily="2" charset="-78"/>
              </a:rPr>
              <a:t>in</a:t>
            </a:r>
            <a:r>
              <a:rPr lang="en-US" spc="-4" dirty="0" smtClean="0">
                <a:latin typeface="Alexandria" pitchFamily="2" charset="-78"/>
                <a:cs typeface="Alexandria" pitchFamily="2" charset="-78"/>
              </a:rPr>
              <a:t>f</a:t>
            </a:r>
            <a:r>
              <a:rPr lang="en-US" spc="-18" dirty="0" smtClean="0">
                <a:latin typeface="Alexandria" pitchFamily="2" charset="-78"/>
                <a:cs typeface="Alexandria" pitchFamily="2" charset="-78"/>
              </a:rPr>
              <a:t>e</a:t>
            </a:r>
            <a:r>
              <a:rPr lang="en-US" spc="-4" dirty="0" smtClean="0">
                <a:latin typeface="Alexandria" pitchFamily="2" charset="-78"/>
                <a:cs typeface="Alexandria" pitchFamily="2" charset="-78"/>
              </a:rPr>
              <a:t>ct</a:t>
            </a:r>
            <a:r>
              <a:rPr lang="en-US" spc="-9" dirty="0">
                <a:latin typeface="Alexandria" pitchFamily="2" charset="-78"/>
                <a:cs typeface="Alexandria" pitchFamily="2" charset="-78"/>
              </a:rPr>
              <a:t>" pr</a:t>
            </a:r>
            <a:r>
              <a:rPr lang="en-US" spc="-18" dirty="0">
                <a:latin typeface="Alexandria" pitchFamily="2" charset="-78"/>
                <a:cs typeface="Alexandria" pitchFamily="2" charset="-78"/>
              </a:rPr>
              <a:t>o</a:t>
            </a:r>
            <a:r>
              <a:rPr lang="en-US" spc="-13" dirty="0">
                <a:latin typeface="Alexandria" pitchFamily="2" charset="-78"/>
                <a:cs typeface="Alexandria" pitchFamily="2" charset="-78"/>
              </a:rPr>
              <a:t>grams</a:t>
            </a:r>
            <a:r>
              <a:rPr lang="en-US" spc="13" dirty="0">
                <a:latin typeface="Alexandria" pitchFamily="2" charset="-78"/>
                <a:cs typeface="Alexandria" pitchFamily="2" charset="-78"/>
              </a:rPr>
              <a:t> </a:t>
            </a:r>
            <a:r>
              <a:rPr lang="en-US" spc="-13" dirty="0">
                <a:latin typeface="Alexandria" pitchFamily="2" charset="-78"/>
                <a:cs typeface="Alexandria" pitchFamily="2" charset="-78"/>
              </a:rPr>
              <a:t>by</a:t>
            </a:r>
            <a:r>
              <a:rPr lang="en-US" spc="4" dirty="0">
                <a:latin typeface="Alexandria" pitchFamily="2" charset="-78"/>
                <a:cs typeface="Alexandria" pitchFamily="2" charset="-78"/>
              </a:rPr>
              <a:t> </a:t>
            </a:r>
            <a:r>
              <a:rPr lang="en-US" spc="-18" dirty="0">
                <a:latin typeface="Alexandria" pitchFamily="2" charset="-78"/>
                <a:cs typeface="Alexandria" pitchFamily="2" charset="-78"/>
              </a:rPr>
              <a:t>mo</a:t>
            </a:r>
            <a:r>
              <a:rPr lang="en-US" spc="-9" dirty="0">
                <a:latin typeface="Alexandria" pitchFamily="2" charset="-78"/>
                <a:cs typeface="Alexandria" pitchFamily="2" charset="-78"/>
              </a:rPr>
              <a:t>di</a:t>
            </a:r>
            <a:r>
              <a:rPr lang="en-US" spc="-13" dirty="0">
                <a:latin typeface="Alexandria" pitchFamily="2" charset="-78"/>
                <a:cs typeface="Alexandria" pitchFamily="2" charset="-78"/>
              </a:rPr>
              <a:t>f</a:t>
            </a:r>
            <a:r>
              <a:rPr lang="en-US" spc="-9" dirty="0">
                <a:latin typeface="Alexandria" pitchFamily="2" charset="-78"/>
                <a:cs typeface="Alexandria" pitchFamily="2" charset="-78"/>
              </a:rPr>
              <a:t>ying</a:t>
            </a:r>
            <a:r>
              <a:rPr lang="en-US" spc="22" dirty="0">
                <a:latin typeface="Alexandria" pitchFamily="2" charset="-78"/>
                <a:cs typeface="Alexandria" pitchFamily="2" charset="-78"/>
              </a:rPr>
              <a:t> </a:t>
            </a:r>
            <a:r>
              <a:rPr lang="en-US" spc="-13" dirty="0" smtClean="0">
                <a:latin typeface="Alexandria" pitchFamily="2" charset="-78"/>
                <a:cs typeface="Alexandria" pitchFamily="2" charset="-78"/>
              </a:rPr>
              <a:t>th</a:t>
            </a:r>
            <a:r>
              <a:rPr lang="en-US" spc="-18" dirty="0" smtClean="0">
                <a:latin typeface="Alexandria" pitchFamily="2" charset="-78"/>
                <a:cs typeface="Alexandria" pitchFamily="2" charset="-78"/>
              </a:rPr>
              <a:t>e</a:t>
            </a:r>
            <a:r>
              <a:rPr lang="en-US" spc="-13" dirty="0" smtClean="0">
                <a:latin typeface="Alexandria" pitchFamily="2" charset="-78"/>
                <a:cs typeface="Alexandria" pitchFamily="2" charset="-78"/>
              </a:rPr>
              <a:t>m</a:t>
            </a:r>
            <a:r>
              <a:rPr lang="en-US" spc="-9" dirty="0" smtClean="0">
                <a:latin typeface="Alexandria" pitchFamily="2" charset="-78"/>
                <a:cs typeface="Alexandria" pitchFamily="2" charset="-78"/>
              </a:rPr>
              <a:t>.</a:t>
            </a:r>
            <a:endParaRPr lang="ar-YE" dirty="0">
              <a:latin typeface="Alexandria" pitchFamily="2" charset="-78"/>
              <a:cs typeface="Alexandria" pitchFamily="2" charset="-78"/>
            </a:endParaRPr>
          </a:p>
          <a:p>
            <a:pPr marL="682625" marR="11206" indent="-298450">
              <a:spcBef>
                <a:spcPts val="600"/>
              </a:spcBef>
              <a:buFont typeface="Wingdings" panose="05000000000000000000" pitchFamily="2" charset="2"/>
              <a:buChar char="§"/>
              <a:tabLst>
                <a:tab pos="682625" algn="l"/>
                <a:tab pos="1265238" algn="l"/>
                <a:tab pos="1581150" algn="l"/>
                <a:tab pos="1857375" algn="l"/>
                <a:tab pos="2570163" algn="l"/>
                <a:tab pos="2928938" algn="l"/>
                <a:tab pos="4013200" algn="l"/>
                <a:tab pos="4591050" algn="l"/>
                <a:tab pos="5118100" algn="l"/>
              </a:tabLst>
            </a:pPr>
            <a:r>
              <a:rPr lang="en-US" spc="-9" dirty="0" smtClean="0">
                <a:latin typeface="Alexandria" pitchFamily="2" charset="-78"/>
                <a:cs typeface="Alexandria" pitchFamily="2" charset="-78"/>
              </a:rPr>
              <a:t>Similar </a:t>
            </a:r>
            <a:r>
              <a:rPr lang="en-US" spc="-13" dirty="0">
                <a:latin typeface="Alexandria" pitchFamily="2" charset="-78"/>
                <a:cs typeface="Alexandria" pitchFamily="2" charset="-78"/>
              </a:rPr>
              <a:t>to</a:t>
            </a:r>
            <a:r>
              <a:rPr lang="en-US" spc="13" dirty="0">
                <a:latin typeface="Alexandria" pitchFamily="2" charset="-78"/>
                <a:cs typeface="Alexandria" pitchFamily="2" charset="-78"/>
              </a:rPr>
              <a:t> </a:t>
            </a:r>
            <a:r>
              <a:rPr lang="en-US" spc="-9" dirty="0">
                <a:latin typeface="Alexandria" pitchFamily="2" charset="-78"/>
                <a:cs typeface="Alexandria" pitchFamily="2" charset="-78"/>
              </a:rPr>
              <a:t>bi</a:t>
            </a:r>
            <a:r>
              <a:rPr lang="en-US" spc="-18" dirty="0">
                <a:latin typeface="Alexandria" pitchFamily="2" charset="-78"/>
                <a:cs typeface="Alexandria" pitchFamily="2" charset="-78"/>
              </a:rPr>
              <a:t>o</a:t>
            </a:r>
            <a:r>
              <a:rPr lang="en-US" spc="-4" dirty="0">
                <a:latin typeface="Alexandria" pitchFamily="2" charset="-78"/>
                <a:cs typeface="Alexandria" pitchFamily="2" charset="-78"/>
              </a:rPr>
              <a:t>l</a:t>
            </a:r>
            <a:r>
              <a:rPr lang="en-US" spc="-18" dirty="0">
                <a:latin typeface="Alexandria" pitchFamily="2" charset="-78"/>
                <a:cs typeface="Alexandria" pitchFamily="2" charset="-78"/>
              </a:rPr>
              <a:t>o</a:t>
            </a:r>
            <a:r>
              <a:rPr lang="en-US" spc="-9" dirty="0">
                <a:latin typeface="Alexandria" pitchFamily="2" charset="-78"/>
                <a:cs typeface="Alexandria" pitchFamily="2" charset="-78"/>
              </a:rPr>
              <a:t>gi</a:t>
            </a:r>
            <a:r>
              <a:rPr lang="en-US" spc="-13" dirty="0">
                <a:latin typeface="Alexandria" pitchFamily="2" charset="-78"/>
                <a:cs typeface="Alexandria" pitchFamily="2" charset="-78"/>
              </a:rPr>
              <a:t>c</a:t>
            </a:r>
            <a:r>
              <a:rPr lang="en-US" spc="-9" dirty="0">
                <a:latin typeface="Alexandria" pitchFamily="2" charset="-78"/>
                <a:cs typeface="Alexandria" pitchFamily="2" charset="-78"/>
              </a:rPr>
              <a:t>al</a:t>
            </a:r>
            <a:r>
              <a:rPr lang="en-US" spc="18" dirty="0">
                <a:latin typeface="Alexandria" pitchFamily="2" charset="-78"/>
                <a:cs typeface="Alexandria" pitchFamily="2" charset="-78"/>
              </a:rPr>
              <a:t> </a:t>
            </a:r>
            <a:r>
              <a:rPr lang="en-US" spc="-9" dirty="0">
                <a:latin typeface="Alexandria" pitchFamily="2" charset="-78"/>
                <a:cs typeface="Alexandria" pitchFamily="2" charset="-78"/>
              </a:rPr>
              <a:t>viru</a:t>
            </a:r>
            <a:r>
              <a:rPr lang="en-US" spc="-4" dirty="0">
                <a:latin typeface="Alexandria" pitchFamily="2" charset="-78"/>
                <a:cs typeface="Alexandria" pitchFamily="2" charset="-78"/>
              </a:rPr>
              <a:t>s</a:t>
            </a:r>
            <a:r>
              <a:rPr lang="en-US" spc="-9" dirty="0">
                <a:latin typeface="Alexandria" pitchFamily="2" charset="-78"/>
                <a:cs typeface="Alexandria" pitchFamily="2" charset="-78"/>
              </a:rPr>
              <a:t>: </a:t>
            </a:r>
            <a:r>
              <a:rPr lang="en-US" spc="-13" dirty="0">
                <a:latin typeface="Alexandria" pitchFamily="2" charset="-78"/>
                <a:cs typeface="Alexandria" pitchFamily="2" charset="-78"/>
              </a:rPr>
              <a:t>R</a:t>
            </a:r>
            <a:r>
              <a:rPr lang="en-US" spc="-18" dirty="0">
                <a:latin typeface="Alexandria" pitchFamily="2" charset="-78"/>
                <a:cs typeface="Alexandria" pitchFamily="2" charset="-78"/>
              </a:rPr>
              <a:t>e</a:t>
            </a:r>
            <a:r>
              <a:rPr lang="en-US" spc="-9" dirty="0">
                <a:latin typeface="Alexandria" pitchFamily="2" charset="-78"/>
                <a:cs typeface="Alexandria" pitchFamily="2" charset="-78"/>
              </a:rPr>
              <a:t>pli</a:t>
            </a:r>
            <a:r>
              <a:rPr lang="en-US" spc="-13" dirty="0">
                <a:latin typeface="Alexandria" pitchFamily="2" charset="-78"/>
                <a:cs typeface="Alexandria" pitchFamily="2" charset="-78"/>
              </a:rPr>
              <a:t>cat</a:t>
            </a:r>
            <a:r>
              <a:rPr lang="en-US" spc="-18" dirty="0">
                <a:latin typeface="Alexandria" pitchFamily="2" charset="-78"/>
                <a:cs typeface="Alexandria" pitchFamily="2" charset="-78"/>
              </a:rPr>
              <a:t>e</a:t>
            </a:r>
            <a:r>
              <a:rPr lang="en-US" spc="-9" dirty="0">
                <a:latin typeface="Alexandria" pitchFamily="2" charset="-78"/>
                <a:cs typeface="Alexandria" pitchFamily="2" charset="-78"/>
              </a:rPr>
              <a:t>s</a:t>
            </a:r>
            <a:r>
              <a:rPr lang="en-US" spc="26" dirty="0">
                <a:latin typeface="Alexandria" pitchFamily="2" charset="-78"/>
                <a:cs typeface="Alexandria" pitchFamily="2" charset="-78"/>
              </a:rPr>
              <a:t> </a:t>
            </a:r>
            <a:r>
              <a:rPr lang="en-US" spc="-13" dirty="0">
                <a:latin typeface="Alexandria" pitchFamily="2" charset="-78"/>
                <a:cs typeface="Alexandria" pitchFamily="2" charset="-78"/>
              </a:rPr>
              <a:t>and</a:t>
            </a:r>
            <a:r>
              <a:rPr lang="en-US" spc="-4" dirty="0">
                <a:latin typeface="Alexandria" pitchFamily="2" charset="-78"/>
                <a:cs typeface="Alexandria" pitchFamily="2" charset="-78"/>
              </a:rPr>
              <a:t> </a:t>
            </a:r>
            <a:r>
              <a:rPr lang="en-US" spc="-13" dirty="0" smtClean="0">
                <a:latin typeface="Alexandria" pitchFamily="2" charset="-78"/>
                <a:cs typeface="Alexandria" pitchFamily="2" charset="-78"/>
              </a:rPr>
              <a:t>Spr</a:t>
            </a:r>
            <a:r>
              <a:rPr lang="en-US" spc="-18" dirty="0" smtClean="0">
                <a:latin typeface="Alexandria" pitchFamily="2" charset="-78"/>
                <a:cs typeface="Alexandria" pitchFamily="2" charset="-78"/>
              </a:rPr>
              <a:t>e</a:t>
            </a:r>
            <a:r>
              <a:rPr lang="en-US" spc="-13" dirty="0" smtClean="0">
                <a:latin typeface="Alexandria" pitchFamily="2" charset="-78"/>
                <a:cs typeface="Alexandria" pitchFamily="2" charset="-78"/>
              </a:rPr>
              <a:t>ads</a:t>
            </a:r>
            <a:endParaRPr lang="ar-YE" dirty="0">
              <a:latin typeface="Alexandria" pitchFamily="2" charset="-78"/>
              <a:cs typeface="Alexandria" pitchFamily="2" charset="-78"/>
            </a:endParaRPr>
          </a:p>
          <a:p>
            <a:pPr marL="682625" marR="11206" indent="-298450">
              <a:spcBef>
                <a:spcPts val="600"/>
              </a:spcBef>
              <a:buFont typeface="Wingdings" panose="05000000000000000000" pitchFamily="2" charset="2"/>
              <a:buChar char="§"/>
              <a:tabLst>
                <a:tab pos="682625" algn="l"/>
                <a:tab pos="1265238" algn="l"/>
                <a:tab pos="1581150" algn="l"/>
                <a:tab pos="1857375" algn="l"/>
                <a:tab pos="2570163" algn="l"/>
                <a:tab pos="2928938" algn="l"/>
                <a:tab pos="4013200" algn="l"/>
                <a:tab pos="4591050" algn="l"/>
                <a:tab pos="5118100" algn="l"/>
              </a:tabLst>
            </a:pPr>
            <a:r>
              <a:rPr lang="en-US" spc="-13" dirty="0" smtClean="0">
                <a:latin typeface="Alexandria" pitchFamily="2" charset="-78"/>
                <a:cs typeface="Alexandria" pitchFamily="2" charset="-78"/>
              </a:rPr>
              <a:t>Can</a:t>
            </a:r>
            <a:r>
              <a:rPr lang="en-US" spc="9" dirty="0" smtClean="0">
                <a:latin typeface="Alexandria" pitchFamily="2" charset="-78"/>
                <a:cs typeface="Alexandria" pitchFamily="2" charset="-78"/>
              </a:rPr>
              <a:t> </a:t>
            </a:r>
            <a:r>
              <a:rPr lang="en-US" spc="-13" dirty="0">
                <a:latin typeface="Alexandria" pitchFamily="2" charset="-78"/>
                <a:cs typeface="Alexandria" pitchFamily="2" charset="-78"/>
              </a:rPr>
              <a:t>do</a:t>
            </a:r>
            <a:r>
              <a:rPr lang="en-US" spc="4" dirty="0">
                <a:latin typeface="Alexandria" pitchFamily="2" charset="-78"/>
                <a:cs typeface="Alexandria" pitchFamily="2" charset="-78"/>
              </a:rPr>
              <a:t> </a:t>
            </a:r>
            <a:r>
              <a:rPr lang="en-US" spc="-9" dirty="0">
                <a:latin typeface="Alexandria" pitchFamily="2" charset="-78"/>
                <a:cs typeface="Alexandria" pitchFamily="2" charset="-78"/>
              </a:rPr>
              <a:t>s</a:t>
            </a:r>
            <a:r>
              <a:rPr lang="en-US" spc="-18" dirty="0">
                <a:latin typeface="Alexandria" pitchFamily="2" charset="-78"/>
                <a:cs typeface="Alexandria" pitchFamily="2" charset="-78"/>
              </a:rPr>
              <a:t>e</a:t>
            </a:r>
            <a:r>
              <a:rPr lang="en-US" spc="-9" dirty="0">
                <a:latin typeface="Alexandria" pitchFamily="2" charset="-78"/>
                <a:cs typeface="Alexandria" pitchFamily="2" charset="-78"/>
              </a:rPr>
              <a:t>ri</a:t>
            </a:r>
            <a:r>
              <a:rPr lang="en-US" spc="-18" dirty="0">
                <a:latin typeface="Alexandria" pitchFamily="2" charset="-78"/>
                <a:cs typeface="Alexandria" pitchFamily="2" charset="-78"/>
              </a:rPr>
              <a:t>o</a:t>
            </a:r>
            <a:r>
              <a:rPr lang="en-US" spc="-13" dirty="0">
                <a:latin typeface="Alexandria" pitchFamily="2" charset="-78"/>
                <a:cs typeface="Alexandria" pitchFamily="2" charset="-78"/>
              </a:rPr>
              <a:t>us</a:t>
            </a:r>
            <a:r>
              <a:rPr lang="en-US" spc="26" dirty="0">
                <a:latin typeface="Alexandria" pitchFamily="2" charset="-78"/>
                <a:cs typeface="Alexandria" pitchFamily="2" charset="-78"/>
              </a:rPr>
              <a:t> </a:t>
            </a:r>
            <a:r>
              <a:rPr lang="en-US" spc="-13" dirty="0">
                <a:latin typeface="Alexandria" pitchFamily="2" charset="-78"/>
                <a:cs typeface="Alexandria" pitchFamily="2" charset="-78"/>
              </a:rPr>
              <a:t>damage</a:t>
            </a:r>
            <a:r>
              <a:rPr lang="en-US" spc="4" dirty="0">
                <a:latin typeface="Alexandria" pitchFamily="2" charset="-78"/>
                <a:cs typeface="Alexandria" pitchFamily="2" charset="-78"/>
              </a:rPr>
              <a:t> </a:t>
            </a:r>
            <a:r>
              <a:rPr lang="en-US" spc="-13" dirty="0">
                <a:latin typeface="Alexandria" pitchFamily="2" charset="-78"/>
                <a:cs typeface="Alexandria" pitchFamily="2" charset="-78"/>
              </a:rPr>
              <a:t>such</a:t>
            </a:r>
            <a:r>
              <a:rPr lang="en-US" spc="9" dirty="0">
                <a:latin typeface="Alexandria" pitchFamily="2" charset="-78"/>
                <a:cs typeface="Alexandria" pitchFamily="2" charset="-78"/>
              </a:rPr>
              <a:t> </a:t>
            </a:r>
            <a:r>
              <a:rPr lang="en-US" spc="-13" dirty="0">
                <a:latin typeface="Alexandria" pitchFamily="2" charset="-78"/>
                <a:cs typeface="Alexandria" pitchFamily="2" charset="-78"/>
              </a:rPr>
              <a:t>as</a:t>
            </a:r>
            <a:r>
              <a:rPr lang="en-US" spc="9" dirty="0">
                <a:latin typeface="Alexandria" pitchFamily="2" charset="-78"/>
                <a:cs typeface="Alexandria" pitchFamily="2" charset="-78"/>
              </a:rPr>
              <a:t> </a:t>
            </a:r>
            <a:r>
              <a:rPr lang="en-US" spc="-18" dirty="0">
                <a:latin typeface="Alexandria" pitchFamily="2" charset="-78"/>
                <a:cs typeface="Alexandria" pitchFamily="2" charset="-78"/>
              </a:rPr>
              <a:t>e</a:t>
            </a:r>
            <a:r>
              <a:rPr lang="en-US" spc="-9" dirty="0">
                <a:latin typeface="Alexandria" pitchFamily="2" charset="-78"/>
                <a:cs typeface="Alexandria" pitchFamily="2" charset="-78"/>
              </a:rPr>
              <a:t>rasing </a:t>
            </a:r>
            <a:r>
              <a:rPr lang="en-US" spc="-13" dirty="0">
                <a:latin typeface="Alexandria" pitchFamily="2" charset="-78"/>
                <a:cs typeface="Alexandria" pitchFamily="2" charset="-78"/>
              </a:rPr>
              <a:t>f</a:t>
            </a:r>
            <a:r>
              <a:rPr lang="en-US" spc="-9" dirty="0">
                <a:latin typeface="Alexandria" pitchFamily="2" charset="-78"/>
                <a:cs typeface="Alexandria" pitchFamily="2" charset="-78"/>
              </a:rPr>
              <a:t>ile</a:t>
            </a:r>
            <a:r>
              <a:rPr lang="en-US" spc="-9" dirty="0" smtClean="0">
                <a:latin typeface="Alexandria" pitchFamily="2" charset="-78"/>
                <a:cs typeface="Alexandria" pitchFamily="2" charset="-78"/>
              </a:rPr>
              <a:t>…</a:t>
            </a:r>
            <a:endParaRPr lang="ar-YE" spc="-9" dirty="0" smtClean="0">
              <a:latin typeface="Alexandria" pitchFamily="2" charset="-78"/>
              <a:cs typeface="Alexandria" pitchFamily="2" charset="-78"/>
            </a:endParaRPr>
          </a:p>
          <a:p>
            <a:pPr marL="309299" marR="11206" indent="-298653">
              <a:spcBef>
                <a:spcPts val="600"/>
              </a:spcBef>
              <a:buFont typeface="Wingdings" panose="05000000000000000000" pitchFamily="2" charset="2"/>
              <a:buChar char="§"/>
              <a:tabLst>
                <a:tab pos="682625" algn="l"/>
                <a:tab pos="1265238" algn="l"/>
                <a:tab pos="1581150" algn="l"/>
                <a:tab pos="1857375" algn="l"/>
                <a:tab pos="2570163" algn="l"/>
                <a:tab pos="2928938" algn="l"/>
                <a:tab pos="4013200" algn="l"/>
                <a:tab pos="4591050" algn="l"/>
                <a:tab pos="5118100" algn="l"/>
              </a:tabLst>
            </a:pPr>
            <a:endParaRPr lang="ar-YE" spc="-9" dirty="0">
              <a:latin typeface="Alexandria" pitchFamily="2" charset="-78"/>
              <a:cs typeface="Alexandria" pitchFamily="2" charset="-78"/>
            </a:endParaRPr>
          </a:p>
          <a:p>
            <a:pPr marL="463550" indent="-452438" algn="just">
              <a:lnSpc>
                <a:spcPct val="150000"/>
              </a:lnSpc>
              <a:buClr>
                <a:srgbClr val="BF0000"/>
              </a:buClr>
              <a:buSzPts val="2500"/>
              <a:buFont typeface="Wingdings" panose="05000000000000000000" pitchFamily="2" charset="2"/>
              <a:buChar char="v"/>
              <a:tabLst>
                <a:tab pos="281283" algn="l"/>
              </a:tabLst>
            </a:pPr>
            <a:r>
              <a:rPr lang="en-US" sz="2200" dirty="0">
                <a:solidFill>
                  <a:srgbClr val="25A9E7"/>
                </a:solidFill>
                <a:latin typeface="Alexandria" pitchFamily="2" charset="-78"/>
                <a:ea typeface="Tahoma"/>
                <a:cs typeface="Alexandria" pitchFamily="2" charset="-78"/>
              </a:rPr>
              <a:t>Worms</a:t>
            </a:r>
          </a:p>
          <a:p>
            <a:pPr>
              <a:lnSpc>
                <a:spcPts val="1147"/>
              </a:lnSpc>
              <a:spcBef>
                <a:spcPts val="41"/>
              </a:spcBef>
              <a:buFont typeface="Wingdings"/>
              <a:buChar char=""/>
            </a:pPr>
            <a:endParaRPr lang="en-US" sz="1147" dirty="0"/>
          </a:p>
          <a:p>
            <a:pPr marL="682625" marR="11206" lvl="1" indent="-179388" defTabSz="741363">
              <a:lnSpc>
                <a:spcPts val="2171"/>
              </a:lnSpc>
              <a:buFont typeface="Times New Roman"/>
              <a:buChar char="•"/>
              <a:tabLst>
                <a:tab pos="682625" algn="l"/>
              </a:tabLst>
            </a:pPr>
            <a:r>
              <a:rPr lang="en-US" spc="-13" dirty="0">
                <a:latin typeface="Alexandria" pitchFamily="2" charset="-78"/>
                <a:cs typeface="Alexandria" pitchFamily="2" charset="-78"/>
              </a:rPr>
              <a:t>A worm is a program that can replicate itself and send copies from computer to computer across network connections.</a:t>
            </a:r>
          </a:p>
          <a:p>
            <a:pPr marL="309299" marR="11206" indent="-298653">
              <a:spcBef>
                <a:spcPts val="600"/>
              </a:spcBef>
              <a:buFont typeface="Wingdings" panose="05000000000000000000" pitchFamily="2" charset="2"/>
              <a:buChar char="§"/>
              <a:tabLst>
                <a:tab pos="682625" algn="l"/>
                <a:tab pos="1265238" algn="l"/>
                <a:tab pos="1581150" algn="l"/>
                <a:tab pos="1857375" algn="l"/>
                <a:tab pos="2570163" algn="l"/>
                <a:tab pos="2928938" algn="l"/>
                <a:tab pos="4013200" algn="l"/>
                <a:tab pos="4591050" algn="l"/>
                <a:tab pos="5118100" algn="l"/>
              </a:tabLst>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122776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More on Virus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13</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414261" y="1461382"/>
            <a:ext cx="9130395" cy="4573681"/>
          </a:xfrm>
          <a:prstGeom prst="rect">
            <a:avLst/>
          </a:prstGeom>
          <a:noFill/>
          <a:ln>
            <a:noFill/>
          </a:ln>
        </p:spPr>
        <p:txBody>
          <a:bodyPr spcFirstLastPara="1" wrap="square" lIns="0" tIns="0" rIns="0" bIns="0" anchor="t" anchorCtr="0">
            <a:noAutofit/>
          </a:bodyPr>
          <a:lstStyle/>
          <a:p>
            <a:pPr marL="11206" algn="just"/>
            <a:r>
              <a:rPr lang="en-US" spc="-4" dirty="0">
                <a:solidFill>
                  <a:srgbClr val="FF0000"/>
                </a:solidFill>
                <a:latin typeface="Alexandria" pitchFamily="2" charset="-78"/>
                <a:cs typeface="Alexandria" pitchFamily="2" charset="-78"/>
              </a:rPr>
              <a:t>D</a:t>
            </a:r>
            <a:r>
              <a:rPr lang="en-US" dirty="0">
                <a:solidFill>
                  <a:srgbClr val="FF0000"/>
                </a:solidFill>
                <a:latin typeface="Alexandria" pitchFamily="2" charset="-78"/>
                <a:cs typeface="Alexandria" pitchFamily="2" charset="-78"/>
              </a:rPr>
              <a:t>u</a:t>
            </a:r>
            <a:r>
              <a:rPr lang="en-US" spc="-4" dirty="0">
                <a:solidFill>
                  <a:srgbClr val="FF0000"/>
                </a:solidFill>
                <a:latin typeface="Alexandria" pitchFamily="2" charset="-78"/>
                <a:cs typeface="Alexandria" pitchFamily="2" charset="-78"/>
              </a:rPr>
              <a:t>r</a:t>
            </a:r>
            <a:r>
              <a:rPr lang="en-US" spc="-9" dirty="0">
                <a:solidFill>
                  <a:srgbClr val="FF0000"/>
                </a:solidFill>
                <a:latin typeface="Alexandria" pitchFamily="2" charset="-78"/>
                <a:cs typeface="Alexandria" pitchFamily="2" charset="-78"/>
              </a:rPr>
              <a:t>ing</a:t>
            </a:r>
            <a:r>
              <a:rPr lang="en-US" spc="4" dirty="0">
                <a:solidFill>
                  <a:srgbClr val="FF0000"/>
                </a:solidFill>
                <a:latin typeface="Alexandria" pitchFamily="2" charset="-78"/>
                <a:cs typeface="Alexandria" pitchFamily="2" charset="-78"/>
              </a:rPr>
              <a:t> </a:t>
            </a:r>
            <a:r>
              <a:rPr lang="en-US" dirty="0">
                <a:solidFill>
                  <a:srgbClr val="FF0000"/>
                </a:solidFill>
                <a:latin typeface="Alexandria" pitchFamily="2" charset="-78"/>
                <a:cs typeface="Alexandria" pitchFamily="2" charset="-78"/>
              </a:rPr>
              <a:t>its</a:t>
            </a:r>
            <a:r>
              <a:rPr lang="en-US" spc="-13" dirty="0">
                <a:solidFill>
                  <a:srgbClr val="FF0000"/>
                </a:solidFill>
                <a:latin typeface="Alexandria" pitchFamily="2" charset="-78"/>
                <a:cs typeface="Alexandria" pitchFamily="2" charset="-78"/>
              </a:rPr>
              <a:t> </a:t>
            </a:r>
            <a:r>
              <a:rPr lang="en-US" dirty="0">
                <a:solidFill>
                  <a:srgbClr val="FF0000"/>
                </a:solidFill>
                <a:latin typeface="Alexandria" pitchFamily="2" charset="-78"/>
                <a:cs typeface="Alexandria" pitchFamily="2" charset="-78"/>
              </a:rPr>
              <a:t>lifeti</a:t>
            </a:r>
            <a:r>
              <a:rPr lang="en-US" spc="-4" dirty="0">
                <a:solidFill>
                  <a:srgbClr val="FF0000"/>
                </a:solidFill>
                <a:latin typeface="Alexandria" pitchFamily="2" charset="-78"/>
                <a:cs typeface="Alexandria" pitchFamily="2" charset="-78"/>
              </a:rPr>
              <a:t>m</a:t>
            </a:r>
            <a:r>
              <a:rPr lang="en-US" dirty="0">
                <a:solidFill>
                  <a:srgbClr val="FF0000"/>
                </a:solidFill>
                <a:latin typeface="Alexandria" pitchFamily="2" charset="-78"/>
                <a:cs typeface="Alexandria" pitchFamily="2" charset="-78"/>
              </a:rPr>
              <a:t>e, a t</a:t>
            </a:r>
            <a:r>
              <a:rPr lang="en-US" spc="-4" dirty="0">
                <a:solidFill>
                  <a:srgbClr val="FF0000"/>
                </a:solidFill>
                <a:latin typeface="Alexandria" pitchFamily="2" charset="-78"/>
                <a:cs typeface="Alexandria" pitchFamily="2" charset="-78"/>
              </a:rPr>
              <a:t>yp</a:t>
            </a:r>
            <a:r>
              <a:rPr lang="en-US" dirty="0">
                <a:solidFill>
                  <a:srgbClr val="FF0000"/>
                </a:solidFill>
                <a:latin typeface="Alexandria" pitchFamily="2" charset="-78"/>
                <a:cs typeface="Alexandria" pitchFamily="2" charset="-78"/>
              </a:rPr>
              <a:t>ica</a:t>
            </a:r>
            <a:r>
              <a:rPr lang="en-US" spc="-4" dirty="0">
                <a:solidFill>
                  <a:srgbClr val="FF0000"/>
                </a:solidFill>
                <a:latin typeface="Alexandria" pitchFamily="2" charset="-78"/>
                <a:cs typeface="Alexandria" pitchFamily="2" charset="-78"/>
              </a:rPr>
              <a:t>l</a:t>
            </a:r>
            <a:r>
              <a:rPr lang="en-US" spc="4" dirty="0">
                <a:solidFill>
                  <a:srgbClr val="FF0000"/>
                </a:solidFill>
                <a:latin typeface="Alexandria" pitchFamily="2" charset="-78"/>
                <a:cs typeface="Alexandria" pitchFamily="2" charset="-78"/>
              </a:rPr>
              <a:t> </a:t>
            </a:r>
            <a:r>
              <a:rPr lang="en-US" spc="-4" dirty="0">
                <a:solidFill>
                  <a:srgbClr val="FF0000"/>
                </a:solidFill>
                <a:latin typeface="Alexandria" pitchFamily="2" charset="-78"/>
                <a:cs typeface="Alexandria" pitchFamily="2" charset="-78"/>
              </a:rPr>
              <a:t>v</a:t>
            </a:r>
            <a:r>
              <a:rPr lang="en-US" dirty="0">
                <a:solidFill>
                  <a:srgbClr val="FF0000"/>
                </a:solidFill>
                <a:latin typeface="Alexandria" pitchFamily="2" charset="-78"/>
                <a:cs typeface="Alexandria" pitchFamily="2" charset="-78"/>
              </a:rPr>
              <a:t>i</a:t>
            </a:r>
            <a:r>
              <a:rPr lang="en-US" spc="-4" dirty="0">
                <a:solidFill>
                  <a:srgbClr val="FF0000"/>
                </a:solidFill>
                <a:latin typeface="Alexandria" pitchFamily="2" charset="-78"/>
                <a:cs typeface="Alexandria" pitchFamily="2" charset="-78"/>
              </a:rPr>
              <a:t>r</a:t>
            </a:r>
            <a:r>
              <a:rPr lang="en-US" dirty="0">
                <a:solidFill>
                  <a:srgbClr val="FF0000"/>
                </a:solidFill>
                <a:latin typeface="Alexandria" pitchFamily="2" charset="-78"/>
                <a:cs typeface="Alexandria" pitchFamily="2" charset="-78"/>
              </a:rPr>
              <a:t>us </a:t>
            </a:r>
            <a:r>
              <a:rPr lang="en-US" spc="-4" dirty="0">
                <a:solidFill>
                  <a:srgbClr val="FF0000"/>
                </a:solidFill>
                <a:latin typeface="Alexandria" pitchFamily="2" charset="-78"/>
                <a:cs typeface="Alexandria" pitchFamily="2" charset="-78"/>
              </a:rPr>
              <a:t>g</a:t>
            </a:r>
            <a:r>
              <a:rPr lang="en-US" dirty="0">
                <a:solidFill>
                  <a:srgbClr val="FF0000"/>
                </a:solidFill>
                <a:latin typeface="Alexandria" pitchFamily="2" charset="-78"/>
                <a:cs typeface="Alexandria" pitchFamily="2" charset="-78"/>
              </a:rPr>
              <a:t>oes</a:t>
            </a:r>
            <a:r>
              <a:rPr lang="en-US" spc="-22" dirty="0">
                <a:solidFill>
                  <a:srgbClr val="FF0000"/>
                </a:solidFill>
                <a:latin typeface="Alexandria" pitchFamily="2" charset="-78"/>
                <a:cs typeface="Alexandria" pitchFamily="2" charset="-78"/>
              </a:rPr>
              <a:t> </a:t>
            </a:r>
            <a:r>
              <a:rPr lang="en-US" dirty="0">
                <a:solidFill>
                  <a:srgbClr val="FF0000"/>
                </a:solidFill>
                <a:latin typeface="Alexandria" pitchFamily="2" charset="-78"/>
                <a:cs typeface="Alexandria" pitchFamily="2" charset="-78"/>
              </a:rPr>
              <a:t>th</a:t>
            </a:r>
            <a:r>
              <a:rPr lang="en-US" spc="-4" dirty="0">
                <a:solidFill>
                  <a:srgbClr val="FF0000"/>
                </a:solidFill>
                <a:latin typeface="Alexandria" pitchFamily="2" charset="-78"/>
                <a:cs typeface="Alexandria" pitchFamily="2" charset="-78"/>
              </a:rPr>
              <a:t>r</a:t>
            </a:r>
            <a:r>
              <a:rPr lang="en-US" dirty="0">
                <a:solidFill>
                  <a:srgbClr val="FF0000"/>
                </a:solidFill>
                <a:latin typeface="Alexandria" pitchFamily="2" charset="-78"/>
                <a:cs typeface="Alexandria" pitchFamily="2" charset="-78"/>
              </a:rPr>
              <a:t>ou</a:t>
            </a:r>
            <a:r>
              <a:rPr lang="en-US" spc="-4" dirty="0">
                <a:solidFill>
                  <a:srgbClr val="FF0000"/>
                </a:solidFill>
                <a:latin typeface="Alexandria" pitchFamily="2" charset="-78"/>
                <a:cs typeface="Alexandria" pitchFamily="2" charset="-78"/>
              </a:rPr>
              <a:t>g</a:t>
            </a:r>
            <a:r>
              <a:rPr lang="en-US" dirty="0">
                <a:solidFill>
                  <a:srgbClr val="FF0000"/>
                </a:solidFill>
                <a:latin typeface="Alexandria" pitchFamily="2" charset="-78"/>
                <a:cs typeface="Alexandria" pitchFamily="2" charset="-78"/>
              </a:rPr>
              <a:t>h</a:t>
            </a:r>
            <a:r>
              <a:rPr lang="en-US" spc="-13" dirty="0">
                <a:solidFill>
                  <a:srgbClr val="FF0000"/>
                </a:solidFill>
                <a:latin typeface="Alexandria" pitchFamily="2" charset="-78"/>
                <a:cs typeface="Alexandria" pitchFamily="2" charset="-78"/>
              </a:rPr>
              <a:t> </a:t>
            </a:r>
            <a:r>
              <a:rPr lang="en-US" dirty="0">
                <a:solidFill>
                  <a:srgbClr val="FF0000"/>
                </a:solidFill>
                <a:latin typeface="Alexandria" pitchFamily="2" charset="-78"/>
                <a:cs typeface="Alexandria" pitchFamily="2" charset="-78"/>
              </a:rPr>
              <a:t>the</a:t>
            </a:r>
            <a:r>
              <a:rPr lang="en-US" spc="-13" dirty="0">
                <a:solidFill>
                  <a:srgbClr val="FF0000"/>
                </a:solidFill>
                <a:latin typeface="Alexandria" pitchFamily="2" charset="-78"/>
                <a:cs typeface="Alexandria" pitchFamily="2" charset="-78"/>
              </a:rPr>
              <a:t> </a:t>
            </a:r>
            <a:r>
              <a:rPr lang="en-US" dirty="0">
                <a:solidFill>
                  <a:srgbClr val="FF0000"/>
                </a:solidFill>
                <a:latin typeface="Alexandria" pitchFamily="2" charset="-78"/>
                <a:cs typeface="Alexandria" pitchFamily="2" charset="-78"/>
              </a:rPr>
              <a:t>fo</a:t>
            </a:r>
            <a:r>
              <a:rPr lang="en-US" spc="-9" dirty="0">
                <a:solidFill>
                  <a:srgbClr val="FF0000"/>
                </a:solidFill>
                <a:latin typeface="Alexandria" pitchFamily="2" charset="-78"/>
                <a:cs typeface="Alexandria" pitchFamily="2" charset="-78"/>
              </a:rPr>
              <a:t>llowing</a:t>
            </a:r>
            <a:r>
              <a:rPr lang="en-US" spc="4" dirty="0">
                <a:solidFill>
                  <a:srgbClr val="FF0000"/>
                </a:solidFill>
                <a:latin typeface="Alexandria" pitchFamily="2" charset="-78"/>
                <a:cs typeface="Alexandria" pitchFamily="2" charset="-78"/>
              </a:rPr>
              <a:t> </a:t>
            </a:r>
            <a:r>
              <a:rPr lang="en-US" dirty="0">
                <a:solidFill>
                  <a:srgbClr val="FF0000"/>
                </a:solidFill>
                <a:latin typeface="Alexandria" pitchFamily="2" charset="-78"/>
                <a:cs typeface="Alexandria" pitchFamily="2" charset="-78"/>
              </a:rPr>
              <a:t>four</a:t>
            </a:r>
            <a:r>
              <a:rPr lang="en-US" spc="-4" dirty="0">
                <a:solidFill>
                  <a:srgbClr val="FF0000"/>
                </a:solidFill>
                <a:latin typeface="Alexandria" pitchFamily="2" charset="-78"/>
                <a:cs typeface="Alexandria" pitchFamily="2" charset="-78"/>
              </a:rPr>
              <a:t> p</a:t>
            </a:r>
            <a:r>
              <a:rPr lang="en-US" dirty="0">
                <a:solidFill>
                  <a:srgbClr val="FF0000"/>
                </a:solidFill>
                <a:latin typeface="Alexandria" pitchFamily="2" charset="-78"/>
                <a:cs typeface="Alexandria" pitchFamily="2" charset="-78"/>
              </a:rPr>
              <a:t>hase</a:t>
            </a:r>
            <a:r>
              <a:rPr lang="en-US" spc="-9" dirty="0">
                <a:solidFill>
                  <a:srgbClr val="FF0000"/>
                </a:solidFill>
                <a:latin typeface="Alexandria" pitchFamily="2" charset="-78"/>
                <a:cs typeface="Alexandria" pitchFamily="2" charset="-78"/>
              </a:rPr>
              <a:t>s:</a:t>
            </a:r>
            <a:endParaRPr lang="en-US" dirty="0">
              <a:solidFill>
                <a:srgbClr val="FF0000"/>
              </a:solidFill>
              <a:latin typeface="Alexandria" pitchFamily="2" charset="-78"/>
              <a:cs typeface="Alexandria" pitchFamily="2" charset="-78"/>
            </a:endParaRPr>
          </a:p>
          <a:p>
            <a:pPr algn="just">
              <a:spcBef>
                <a:spcPts val="42"/>
              </a:spcBef>
            </a:pPr>
            <a:endParaRPr lang="en-US" sz="1000" dirty="0">
              <a:latin typeface="Alexandria" pitchFamily="2" charset="-78"/>
              <a:cs typeface="Alexandria" pitchFamily="2" charset="-78"/>
            </a:endParaRPr>
          </a:p>
          <a:p>
            <a:pPr marL="280162" indent="-268956" algn="just">
              <a:buFont typeface="Times New Roman"/>
              <a:buChar char="•"/>
              <a:tabLst>
                <a:tab pos="279602" algn="l"/>
              </a:tabLst>
            </a:pPr>
            <a:r>
              <a:rPr lang="en-US" sz="1600" b="1" dirty="0">
                <a:latin typeface="Alexandria" pitchFamily="2" charset="-78"/>
                <a:cs typeface="Alexandria" pitchFamily="2" charset="-78"/>
              </a:rPr>
              <a:t>Do</a:t>
            </a:r>
            <a:r>
              <a:rPr lang="en-US" sz="1600" b="1" spc="-13" dirty="0">
                <a:latin typeface="Alexandria" pitchFamily="2" charset="-78"/>
                <a:cs typeface="Alexandria" pitchFamily="2" charset="-78"/>
              </a:rPr>
              <a:t>rmant</a:t>
            </a:r>
            <a:r>
              <a:rPr lang="en-US" sz="1600" b="1" spc="-26" dirty="0">
                <a:latin typeface="Alexandria" pitchFamily="2" charset="-78"/>
                <a:cs typeface="Alexandria" pitchFamily="2" charset="-78"/>
              </a:rPr>
              <a:t> </a:t>
            </a:r>
            <a:r>
              <a:rPr lang="en-US" sz="1600" b="1" spc="-4" dirty="0">
                <a:latin typeface="Alexandria" pitchFamily="2" charset="-78"/>
                <a:cs typeface="Alexandria" pitchFamily="2" charset="-78"/>
              </a:rPr>
              <a:t>p</a:t>
            </a:r>
            <a:r>
              <a:rPr lang="en-US" sz="1600" b="1" spc="-13" dirty="0">
                <a:latin typeface="Alexandria" pitchFamily="2" charset="-78"/>
                <a:cs typeface="Alexandria" pitchFamily="2" charset="-78"/>
              </a:rPr>
              <a:t>has</a:t>
            </a:r>
            <a:r>
              <a:rPr lang="en-US" sz="1600" b="1" spc="-9" dirty="0">
                <a:latin typeface="Alexandria" pitchFamily="2" charset="-78"/>
                <a:cs typeface="Alexandria" pitchFamily="2" charset="-78"/>
              </a:rPr>
              <a:t>e:</a:t>
            </a:r>
            <a:r>
              <a:rPr lang="en-US" sz="1600" b="1" spc="13" dirty="0">
                <a:latin typeface="Alexandria" pitchFamily="2" charset="-78"/>
                <a:cs typeface="Alexandria" pitchFamily="2" charset="-78"/>
              </a:rPr>
              <a:t> </a:t>
            </a:r>
            <a:r>
              <a:rPr lang="en-US" sz="1600" spc="-13" dirty="0">
                <a:latin typeface="Alexandria" pitchFamily="2" charset="-78"/>
                <a:cs typeface="Alexandria" pitchFamily="2" charset="-78"/>
              </a:rPr>
              <a:t>The </a:t>
            </a:r>
            <a:r>
              <a:rPr lang="en-US" sz="1600" dirty="0">
                <a:latin typeface="Alexandria" pitchFamily="2" charset="-78"/>
                <a:cs typeface="Alexandria" pitchFamily="2" charset="-78"/>
              </a:rPr>
              <a:t>v</a:t>
            </a:r>
            <a:r>
              <a:rPr lang="en-US" sz="1600" spc="-9" dirty="0">
                <a:latin typeface="Alexandria" pitchFamily="2" charset="-78"/>
                <a:cs typeface="Alexandria" pitchFamily="2" charset="-78"/>
              </a:rPr>
              <a:t>irus</a:t>
            </a:r>
            <a:r>
              <a:rPr lang="en-US" sz="1600" spc="-13" dirty="0">
                <a:latin typeface="Alexandria" pitchFamily="2" charset="-78"/>
                <a:cs typeface="Alexandria" pitchFamily="2" charset="-78"/>
              </a:rPr>
              <a:t> </a:t>
            </a:r>
            <a:r>
              <a:rPr lang="en-US" sz="1600" spc="-9" dirty="0">
                <a:latin typeface="Alexandria" pitchFamily="2" charset="-78"/>
                <a:cs typeface="Alexandria" pitchFamily="2" charset="-78"/>
              </a:rPr>
              <a:t>i</a:t>
            </a:r>
            <a:r>
              <a:rPr lang="en-US" sz="1600" dirty="0">
                <a:latin typeface="Alexandria" pitchFamily="2" charset="-78"/>
                <a:cs typeface="Alexandria" pitchFamily="2" charset="-78"/>
              </a:rPr>
              <a:t>s</a:t>
            </a:r>
            <a:r>
              <a:rPr lang="en-US" sz="1600" spc="-4" dirty="0">
                <a:latin typeface="Alexandria" pitchFamily="2" charset="-78"/>
                <a:cs typeface="Alexandria" pitchFamily="2" charset="-78"/>
              </a:rPr>
              <a:t> </a:t>
            </a:r>
            <a:r>
              <a:rPr lang="en-US" sz="1600" spc="-9" dirty="0">
                <a:latin typeface="Alexandria" pitchFamily="2" charset="-78"/>
                <a:cs typeface="Alexandria" pitchFamily="2" charset="-78"/>
              </a:rPr>
              <a:t>idle.</a:t>
            </a:r>
            <a:endParaRPr lang="en-US" sz="1600" dirty="0">
              <a:latin typeface="Alexandria" pitchFamily="2" charset="-78"/>
              <a:cs typeface="Alexandria" pitchFamily="2" charset="-78"/>
            </a:endParaRPr>
          </a:p>
          <a:p>
            <a:pPr marL="596185" marR="108143" lvl="1" indent="-224690" algn="just">
              <a:buFont typeface="Times New Roman"/>
              <a:buChar char="–"/>
              <a:tabLst>
                <a:tab pos="595624" algn="l"/>
              </a:tabLst>
            </a:pPr>
            <a:r>
              <a:rPr lang="en-US" sz="1600" spc="-9" dirty="0" smtClean="0">
                <a:solidFill>
                  <a:srgbClr val="25A9E7"/>
                </a:solidFill>
                <a:latin typeface="Alexandria" pitchFamily="2" charset="-78"/>
                <a:cs typeface="Alexandria" pitchFamily="2" charset="-78"/>
              </a:rPr>
              <a:t>T</a:t>
            </a:r>
            <a:r>
              <a:rPr lang="en-US" sz="1600" spc="-13" dirty="0" smtClean="0">
                <a:solidFill>
                  <a:srgbClr val="25A9E7"/>
                </a:solidFill>
                <a:latin typeface="Alexandria" pitchFamily="2" charset="-78"/>
                <a:cs typeface="Alexandria" pitchFamily="2" charset="-78"/>
              </a:rPr>
              <a:t>h</a:t>
            </a:r>
            <a:r>
              <a:rPr lang="en-US" sz="1600" spc="-9" dirty="0" smtClean="0">
                <a:solidFill>
                  <a:srgbClr val="25A9E7"/>
                </a:solidFill>
                <a:latin typeface="Alexandria" pitchFamily="2" charset="-78"/>
                <a:cs typeface="Alexandria" pitchFamily="2" charset="-78"/>
              </a:rPr>
              <a:t>e </a:t>
            </a:r>
            <a:r>
              <a:rPr lang="en-US" sz="1600" spc="-13" dirty="0">
                <a:solidFill>
                  <a:srgbClr val="25A9E7"/>
                </a:solidFill>
                <a:latin typeface="Alexandria" pitchFamily="2" charset="-78"/>
                <a:cs typeface="Alexandria" pitchFamily="2" charset="-78"/>
              </a:rPr>
              <a:t>v</a:t>
            </a:r>
            <a:r>
              <a:rPr lang="en-US" sz="1600" spc="-9" dirty="0">
                <a:solidFill>
                  <a:srgbClr val="25A9E7"/>
                </a:solidFill>
                <a:latin typeface="Alexandria" pitchFamily="2" charset="-78"/>
                <a:cs typeface="Alexandria" pitchFamily="2" charset="-78"/>
              </a:rPr>
              <a:t>ir</a:t>
            </a:r>
            <a:r>
              <a:rPr lang="en-US" sz="1600" spc="-13" dirty="0">
                <a:solidFill>
                  <a:srgbClr val="25A9E7"/>
                </a:solidFill>
                <a:latin typeface="Alexandria" pitchFamily="2" charset="-78"/>
                <a:cs typeface="Alexandria" pitchFamily="2" charset="-78"/>
              </a:rPr>
              <a:t>u</a:t>
            </a:r>
            <a:r>
              <a:rPr lang="en-US" sz="1600" spc="-9" dirty="0">
                <a:solidFill>
                  <a:srgbClr val="25A9E7"/>
                </a:solidFill>
                <a:latin typeface="Alexandria" pitchFamily="2" charset="-78"/>
                <a:cs typeface="Alexandria" pitchFamily="2" charset="-78"/>
              </a:rPr>
              <a:t>s</a:t>
            </a:r>
            <a:r>
              <a:rPr lang="en-US" sz="1600" spc="-4"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w</a:t>
            </a:r>
            <a:r>
              <a:rPr lang="en-US" sz="1600" spc="-9" dirty="0">
                <a:solidFill>
                  <a:srgbClr val="25A9E7"/>
                </a:solidFill>
                <a:latin typeface="Alexandria" pitchFamily="2" charset="-78"/>
                <a:cs typeface="Alexandria" pitchFamily="2" charset="-78"/>
              </a:rPr>
              <a:t>il</a:t>
            </a:r>
            <a:r>
              <a:rPr lang="en-US" sz="1600" spc="-4" dirty="0">
                <a:solidFill>
                  <a:srgbClr val="25A9E7"/>
                </a:solidFill>
                <a:latin typeface="Alexandria" pitchFamily="2" charset="-78"/>
                <a:cs typeface="Alexandria" pitchFamily="2" charset="-78"/>
              </a:rPr>
              <a:t>l</a:t>
            </a:r>
            <a:r>
              <a:rPr lang="en-US" sz="1600" spc="9"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e</a:t>
            </a:r>
            <a:r>
              <a:rPr lang="en-US" sz="1600" spc="-13" dirty="0">
                <a:solidFill>
                  <a:srgbClr val="25A9E7"/>
                </a:solidFill>
                <a:latin typeface="Alexandria" pitchFamily="2" charset="-78"/>
                <a:cs typeface="Alexandria" pitchFamily="2" charset="-78"/>
              </a:rPr>
              <a:t>v</a:t>
            </a:r>
            <a:r>
              <a:rPr lang="en-US" sz="1600" spc="-9" dirty="0">
                <a:solidFill>
                  <a:srgbClr val="25A9E7"/>
                </a:solidFill>
                <a:latin typeface="Alexandria" pitchFamily="2" charset="-78"/>
                <a:cs typeface="Alexandria" pitchFamily="2" charset="-78"/>
              </a:rPr>
              <a:t>e</a:t>
            </a:r>
            <a:r>
              <a:rPr lang="en-US" sz="1600" spc="-13" dirty="0">
                <a:solidFill>
                  <a:srgbClr val="25A9E7"/>
                </a:solidFill>
                <a:latin typeface="Alexandria" pitchFamily="2" charset="-78"/>
                <a:cs typeface="Alexandria" pitchFamily="2" charset="-78"/>
              </a:rPr>
              <a:t>ntu</a:t>
            </a:r>
            <a:r>
              <a:rPr lang="en-US" sz="1600" spc="-9" dirty="0">
                <a:solidFill>
                  <a:srgbClr val="25A9E7"/>
                </a:solidFill>
                <a:latin typeface="Alexandria" pitchFamily="2" charset="-78"/>
                <a:cs typeface="Alexandria" pitchFamily="2" charset="-78"/>
              </a:rPr>
              <a:t>ally</a:t>
            </a:r>
            <a:r>
              <a:rPr lang="en-US" sz="1600" spc="9"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be a</a:t>
            </a:r>
            <a:r>
              <a:rPr lang="en-US" sz="1600" spc="-13" dirty="0">
                <a:solidFill>
                  <a:srgbClr val="25A9E7"/>
                </a:solidFill>
                <a:latin typeface="Alexandria" pitchFamily="2" charset="-78"/>
                <a:cs typeface="Alexandria" pitchFamily="2" charset="-78"/>
              </a:rPr>
              <a:t>ct</a:t>
            </a:r>
            <a:r>
              <a:rPr lang="en-US" sz="1600" spc="-9" dirty="0">
                <a:solidFill>
                  <a:srgbClr val="25A9E7"/>
                </a:solidFill>
                <a:latin typeface="Alexandria" pitchFamily="2" charset="-78"/>
                <a:cs typeface="Alexandria" pitchFamily="2" charset="-78"/>
              </a:rPr>
              <a:t>i</a:t>
            </a:r>
            <a:r>
              <a:rPr lang="en-US" sz="1600" spc="-13" dirty="0">
                <a:solidFill>
                  <a:srgbClr val="25A9E7"/>
                </a:solidFill>
                <a:latin typeface="Alexandria" pitchFamily="2" charset="-78"/>
                <a:cs typeface="Alexandria" pitchFamily="2" charset="-78"/>
              </a:rPr>
              <a:t>v</a:t>
            </a:r>
            <a:r>
              <a:rPr lang="en-US" sz="1600" spc="-9" dirty="0">
                <a:solidFill>
                  <a:srgbClr val="25A9E7"/>
                </a:solidFill>
                <a:latin typeface="Alexandria" pitchFamily="2" charset="-78"/>
                <a:cs typeface="Alexandria" pitchFamily="2" charset="-78"/>
              </a:rPr>
              <a:t>a</a:t>
            </a:r>
            <a:r>
              <a:rPr lang="en-US" sz="1600" spc="-13" dirty="0">
                <a:solidFill>
                  <a:srgbClr val="25A9E7"/>
                </a:solidFill>
                <a:latin typeface="Alexandria" pitchFamily="2" charset="-78"/>
                <a:cs typeface="Alexandria" pitchFamily="2" charset="-78"/>
              </a:rPr>
              <a:t>t</a:t>
            </a:r>
            <a:r>
              <a:rPr lang="en-US" sz="1600" spc="-9" dirty="0">
                <a:solidFill>
                  <a:srgbClr val="25A9E7"/>
                </a:solidFill>
                <a:latin typeface="Alexandria" pitchFamily="2" charset="-78"/>
                <a:cs typeface="Alexandria" pitchFamily="2" charset="-78"/>
              </a:rPr>
              <a:t>ed</a:t>
            </a:r>
            <a:r>
              <a:rPr lang="en-US" sz="1600" spc="13"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by</a:t>
            </a:r>
            <a:r>
              <a:rPr lang="en-US" sz="1600" spc="9"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some</a:t>
            </a:r>
            <a:r>
              <a:rPr lang="en-US" sz="1600" spc="9"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e</a:t>
            </a:r>
            <a:r>
              <a:rPr lang="en-US" sz="1600" spc="-13" dirty="0">
                <a:solidFill>
                  <a:srgbClr val="25A9E7"/>
                </a:solidFill>
                <a:latin typeface="Alexandria" pitchFamily="2" charset="-78"/>
                <a:cs typeface="Alexandria" pitchFamily="2" charset="-78"/>
              </a:rPr>
              <a:t>v</a:t>
            </a:r>
            <a:r>
              <a:rPr lang="en-US" sz="1600" spc="-9" dirty="0">
                <a:solidFill>
                  <a:srgbClr val="25A9E7"/>
                </a:solidFill>
                <a:latin typeface="Alexandria" pitchFamily="2" charset="-78"/>
                <a:cs typeface="Alexandria" pitchFamily="2" charset="-78"/>
              </a:rPr>
              <a:t>e</a:t>
            </a:r>
            <a:r>
              <a:rPr lang="en-US" sz="1600" spc="-13" dirty="0">
                <a:solidFill>
                  <a:srgbClr val="25A9E7"/>
                </a:solidFill>
                <a:latin typeface="Alexandria" pitchFamily="2" charset="-78"/>
                <a:cs typeface="Alexandria" pitchFamily="2" charset="-78"/>
              </a:rPr>
              <a:t>nt</a:t>
            </a:r>
            <a:r>
              <a:rPr lang="en-US" sz="1600" spc="-4" dirty="0">
                <a:solidFill>
                  <a:srgbClr val="25A9E7"/>
                </a:solidFill>
                <a:latin typeface="Alexandria" pitchFamily="2" charset="-78"/>
                <a:cs typeface="Alexandria" pitchFamily="2" charset="-78"/>
              </a:rPr>
              <a:t>,</a:t>
            </a:r>
            <a:r>
              <a:rPr lang="en-US" sz="1600" spc="9"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suc</a:t>
            </a:r>
            <a:r>
              <a:rPr lang="en-US" sz="1600" spc="-9" dirty="0">
                <a:solidFill>
                  <a:srgbClr val="25A9E7"/>
                </a:solidFill>
                <a:latin typeface="Alexandria" pitchFamily="2" charset="-78"/>
                <a:cs typeface="Alexandria" pitchFamily="2" charset="-78"/>
              </a:rPr>
              <a:t>h</a:t>
            </a:r>
            <a:r>
              <a:rPr lang="en-US" sz="1600" spc="9"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as</a:t>
            </a:r>
            <a:r>
              <a:rPr lang="en-US" sz="1600" spc="-4"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a da</a:t>
            </a:r>
            <a:r>
              <a:rPr lang="en-US" sz="1600" spc="-13" dirty="0">
                <a:solidFill>
                  <a:srgbClr val="25A9E7"/>
                </a:solidFill>
                <a:latin typeface="Alexandria" pitchFamily="2" charset="-78"/>
                <a:cs typeface="Alexandria" pitchFamily="2" charset="-78"/>
              </a:rPr>
              <a:t>t</a:t>
            </a:r>
            <a:r>
              <a:rPr lang="en-US" sz="1600" spc="-9" dirty="0">
                <a:solidFill>
                  <a:srgbClr val="25A9E7"/>
                </a:solidFill>
                <a:latin typeface="Alexandria" pitchFamily="2" charset="-78"/>
                <a:cs typeface="Alexandria" pitchFamily="2" charset="-78"/>
              </a:rPr>
              <a:t>e,</a:t>
            </a:r>
            <a:r>
              <a:rPr lang="en-US" sz="1600" spc="9"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th</a:t>
            </a:r>
            <a:r>
              <a:rPr lang="en-US" sz="1600" spc="-9" dirty="0">
                <a:solidFill>
                  <a:srgbClr val="25A9E7"/>
                </a:solidFill>
                <a:latin typeface="Alexandria" pitchFamily="2" charset="-78"/>
                <a:cs typeface="Alexandria" pitchFamily="2" charset="-78"/>
              </a:rPr>
              <a:t>e pre</a:t>
            </a:r>
            <a:r>
              <a:rPr lang="en-US" sz="1600" spc="-13" dirty="0">
                <a:solidFill>
                  <a:srgbClr val="25A9E7"/>
                </a:solidFill>
                <a:latin typeface="Alexandria" pitchFamily="2" charset="-78"/>
                <a:cs typeface="Alexandria" pitchFamily="2" charset="-78"/>
              </a:rPr>
              <a:t>s</a:t>
            </a:r>
            <a:r>
              <a:rPr lang="en-US" sz="1600" spc="-9" dirty="0">
                <a:solidFill>
                  <a:srgbClr val="25A9E7"/>
                </a:solidFill>
                <a:latin typeface="Alexandria" pitchFamily="2" charset="-78"/>
                <a:cs typeface="Alexandria" pitchFamily="2" charset="-78"/>
              </a:rPr>
              <a:t>e</a:t>
            </a:r>
            <a:r>
              <a:rPr lang="en-US" sz="1600" spc="-13" dirty="0">
                <a:solidFill>
                  <a:srgbClr val="25A9E7"/>
                </a:solidFill>
                <a:latin typeface="Alexandria" pitchFamily="2" charset="-78"/>
                <a:cs typeface="Alexandria" pitchFamily="2" charset="-78"/>
              </a:rPr>
              <a:t>nc</a:t>
            </a:r>
            <a:r>
              <a:rPr lang="en-US" sz="1600" spc="-9" dirty="0">
                <a:solidFill>
                  <a:srgbClr val="25A9E7"/>
                </a:solidFill>
                <a:latin typeface="Alexandria" pitchFamily="2" charset="-78"/>
                <a:cs typeface="Alexandria" pitchFamily="2" charset="-78"/>
              </a:rPr>
              <a:t>e </a:t>
            </a:r>
            <a:r>
              <a:rPr lang="en-US" sz="1600" spc="-13" dirty="0">
                <a:solidFill>
                  <a:srgbClr val="25A9E7"/>
                </a:solidFill>
                <a:latin typeface="Alexandria" pitchFamily="2" charset="-78"/>
                <a:cs typeface="Alexandria" pitchFamily="2" charset="-78"/>
              </a:rPr>
              <a:t>o</a:t>
            </a:r>
            <a:r>
              <a:rPr lang="en-US" sz="1600" spc="-4" dirty="0">
                <a:solidFill>
                  <a:srgbClr val="25A9E7"/>
                </a:solidFill>
                <a:latin typeface="Alexandria" pitchFamily="2" charset="-78"/>
                <a:cs typeface="Alexandria" pitchFamily="2" charset="-78"/>
              </a:rPr>
              <a:t>f</a:t>
            </a:r>
            <a:r>
              <a:rPr lang="en-US" sz="1600" spc="-9" dirty="0">
                <a:solidFill>
                  <a:srgbClr val="25A9E7"/>
                </a:solidFill>
                <a:latin typeface="Alexandria" pitchFamily="2" charset="-78"/>
                <a:cs typeface="Alexandria" pitchFamily="2" charset="-78"/>
              </a:rPr>
              <a:t> a</a:t>
            </a:r>
            <a:r>
              <a:rPr lang="en-US" sz="1600" spc="-13" dirty="0">
                <a:solidFill>
                  <a:srgbClr val="25A9E7"/>
                </a:solidFill>
                <a:latin typeface="Alexandria" pitchFamily="2" charset="-78"/>
                <a:cs typeface="Alexandria" pitchFamily="2" charset="-78"/>
              </a:rPr>
              <a:t>noth</a:t>
            </a:r>
            <a:r>
              <a:rPr lang="en-US" sz="1600" spc="-9" dirty="0">
                <a:solidFill>
                  <a:srgbClr val="25A9E7"/>
                </a:solidFill>
                <a:latin typeface="Alexandria" pitchFamily="2" charset="-78"/>
                <a:cs typeface="Alexandria" pitchFamily="2" charset="-78"/>
              </a:rPr>
              <a:t>er</a:t>
            </a:r>
            <a:r>
              <a:rPr lang="en-US" sz="1600" spc="9"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pr</a:t>
            </a:r>
            <a:r>
              <a:rPr lang="en-US" sz="1600" spc="-13" dirty="0">
                <a:solidFill>
                  <a:srgbClr val="25A9E7"/>
                </a:solidFill>
                <a:latin typeface="Alexandria" pitchFamily="2" charset="-78"/>
                <a:cs typeface="Alexandria" pitchFamily="2" charset="-78"/>
              </a:rPr>
              <a:t>o</a:t>
            </a:r>
            <a:r>
              <a:rPr lang="en-US" sz="1600" spc="-9" dirty="0">
                <a:solidFill>
                  <a:srgbClr val="25A9E7"/>
                </a:solidFill>
                <a:latin typeface="Alexandria" pitchFamily="2" charset="-78"/>
                <a:cs typeface="Alexandria" pitchFamily="2" charset="-78"/>
              </a:rPr>
              <a:t>gram</a:t>
            </a:r>
            <a:r>
              <a:rPr lang="en-US" sz="1600" spc="4"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o</a:t>
            </a:r>
            <a:r>
              <a:rPr lang="en-US" sz="1600" spc="-9" dirty="0">
                <a:solidFill>
                  <a:srgbClr val="25A9E7"/>
                </a:solidFill>
                <a:latin typeface="Alexandria" pitchFamily="2" charset="-78"/>
                <a:cs typeface="Alexandria" pitchFamily="2" charset="-78"/>
              </a:rPr>
              <a:t>r</a:t>
            </a:r>
            <a:r>
              <a:rPr lang="en-US" sz="1600" spc="9"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file,</a:t>
            </a:r>
            <a:r>
              <a:rPr lang="en-US" sz="1600" spc="9"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o</a:t>
            </a:r>
            <a:r>
              <a:rPr lang="en-US" sz="1600" spc="-9" dirty="0">
                <a:solidFill>
                  <a:srgbClr val="25A9E7"/>
                </a:solidFill>
                <a:latin typeface="Alexandria" pitchFamily="2" charset="-78"/>
                <a:cs typeface="Alexandria" pitchFamily="2" charset="-78"/>
              </a:rPr>
              <a:t>r</a:t>
            </a:r>
            <a:r>
              <a:rPr lang="en-US" sz="1600" spc="9"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th</a:t>
            </a:r>
            <a:r>
              <a:rPr lang="en-US" sz="1600" spc="-9" dirty="0">
                <a:solidFill>
                  <a:srgbClr val="25A9E7"/>
                </a:solidFill>
                <a:latin typeface="Alexandria" pitchFamily="2" charset="-78"/>
                <a:cs typeface="Alexandria" pitchFamily="2" charset="-78"/>
              </a:rPr>
              <a:t>e </a:t>
            </a:r>
            <a:r>
              <a:rPr lang="en-US" sz="1600" spc="-13" dirty="0">
                <a:solidFill>
                  <a:srgbClr val="25A9E7"/>
                </a:solidFill>
                <a:latin typeface="Alexandria" pitchFamily="2" charset="-78"/>
                <a:cs typeface="Alexandria" pitchFamily="2" charset="-78"/>
              </a:rPr>
              <a:t>c</a:t>
            </a:r>
            <a:r>
              <a:rPr lang="en-US" sz="1600" spc="-9" dirty="0">
                <a:solidFill>
                  <a:srgbClr val="25A9E7"/>
                </a:solidFill>
                <a:latin typeface="Alexandria" pitchFamily="2" charset="-78"/>
                <a:cs typeface="Alexandria" pitchFamily="2" charset="-78"/>
              </a:rPr>
              <a:t>apa</a:t>
            </a:r>
            <a:r>
              <a:rPr lang="en-US" sz="1600" spc="-13" dirty="0">
                <a:solidFill>
                  <a:srgbClr val="25A9E7"/>
                </a:solidFill>
                <a:latin typeface="Alexandria" pitchFamily="2" charset="-78"/>
                <a:cs typeface="Alexandria" pitchFamily="2" charset="-78"/>
              </a:rPr>
              <a:t>c</a:t>
            </a:r>
            <a:r>
              <a:rPr lang="en-US" sz="1600" spc="-9" dirty="0">
                <a:solidFill>
                  <a:srgbClr val="25A9E7"/>
                </a:solidFill>
                <a:latin typeface="Alexandria" pitchFamily="2" charset="-78"/>
                <a:cs typeface="Alexandria" pitchFamily="2" charset="-78"/>
              </a:rPr>
              <a:t>i</a:t>
            </a:r>
            <a:r>
              <a:rPr lang="en-US" sz="1600" spc="-13" dirty="0">
                <a:solidFill>
                  <a:srgbClr val="25A9E7"/>
                </a:solidFill>
                <a:latin typeface="Alexandria" pitchFamily="2" charset="-78"/>
                <a:cs typeface="Alexandria" pitchFamily="2" charset="-78"/>
              </a:rPr>
              <a:t>t</a:t>
            </a:r>
            <a:r>
              <a:rPr lang="en-US" sz="1600" spc="-9" dirty="0">
                <a:solidFill>
                  <a:srgbClr val="25A9E7"/>
                </a:solidFill>
                <a:latin typeface="Alexandria" pitchFamily="2" charset="-78"/>
                <a:cs typeface="Alexandria" pitchFamily="2" charset="-78"/>
              </a:rPr>
              <a:t>y</a:t>
            </a:r>
            <a:r>
              <a:rPr lang="en-US" sz="1600" spc="18"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o</a:t>
            </a:r>
            <a:r>
              <a:rPr lang="en-US" sz="1600" spc="-4" dirty="0">
                <a:solidFill>
                  <a:srgbClr val="25A9E7"/>
                </a:solidFill>
                <a:latin typeface="Alexandria" pitchFamily="2" charset="-78"/>
                <a:cs typeface="Alexandria" pitchFamily="2" charset="-78"/>
              </a:rPr>
              <a:t>f</a:t>
            </a:r>
            <a:r>
              <a:rPr lang="en-US" sz="1600" spc="9"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th</a:t>
            </a:r>
            <a:r>
              <a:rPr lang="en-US" sz="1600" spc="-9" dirty="0">
                <a:solidFill>
                  <a:srgbClr val="25A9E7"/>
                </a:solidFill>
                <a:latin typeface="Alexandria" pitchFamily="2" charset="-78"/>
                <a:cs typeface="Alexandria" pitchFamily="2" charset="-78"/>
              </a:rPr>
              <a:t>e di</a:t>
            </a:r>
            <a:r>
              <a:rPr lang="en-US" sz="1600" spc="-13" dirty="0">
                <a:solidFill>
                  <a:srgbClr val="25A9E7"/>
                </a:solidFill>
                <a:latin typeface="Alexandria" pitchFamily="2" charset="-78"/>
                <a:cs typeface="Alexandria" pitchFamily="2" charset="-78"/>
              </a:rPr>
              <a:t>s</a:t>
            </a:r>
            <a:r>
              <a:rPr lang="en-US" sz="1600" spc="-9" dirty="0">
                <a:solidFill>
                  <a:srgbClr val="25A9E7"/>
                </a:solidFill>
                <a:latin typeface="Alexandria" pitchFamily="2" charset="-78"/>
                <a:cs typeface="Alexandria" pitchFamily="2" charset="-78"/>
              </a:rPr>
              <a:t>k</a:t>
            </a:r>
            <a:r>
              <a:rPr lang="en-US" sz="1600" spc="9"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ex</a:t>
            </a:r>
            <a:r>
              <a:rPr lang="en-US" sz="1600" spc="-13" dirty="0">
                <a:solidFill>
                  <a:srgbClr val="25A9E7"/>
                </a:solidFill>
                <a:latin typeface="Alexandria" pitchFamily="2" charset="-78"/>
                <a:cs typeface="Alexandria" pitchFamily="2" charset="-78"/>
              </a:rPr>
              <a:t>c</a:t>
            </a:r>
            <a:r>
              <a:rPr lang="en-US" sz="1600" spc="-9" dirty="0">
                <a:solidFill>
                  <a:srgbClr val="25A9E7"/>
                </a:solidFill>
                <a:latin typeface="Alexandria" pitchFamily="2" charset="-78"/>
                <a:cs typeface="Alexandria" pitchFamily="2" charset="-78"/>
              </a:rPr>
              <a:t>eedi</a:t>
            </a:r>
            <a:r>
              <a:rPr lang="en-US" sz="1600" spc="-13" dirty="0">
                <a:solidFill>
                  <a:srgbClr val="25A9E7"/>
                </a:solidFill>
                <a:latin typeface="Alexandria" pitchFamily="2" charset="-78"/>
                <a:cs typeface="Alexandria" pitchFamily="2" charset="-78"/>
              </a:rPr>
              <a:t>n</a:t>
            </a:r>
            <a:r>
              <a:rPr lang="en-US" sz="1600" spc="-9" dirty="0">
                <a:solidFill>
                  <a:srgbClr val="25A9E7"/>
                </a:solidFill>
                <a:latin typeface="Alexandria" pitchFamily="2" charset="-78"/>
                <a:cs typeface="Alexandria" pitchFamily="2" charset="-78"/>
              </a:rPr>
              <a:t>g</a:t>
            </a:r>
            <a:r>
              <a:rPr lang="en-US" sz="1600" spc="-4"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some</a:t>
            </a:r>
            <a:r>
              <a:rPr lang="en-US" sz="1600" spc="9"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li</a:t>
            </a:r>
            <a:r>
              <a:rPr lang="en-US" sz="1600" spc="-13" dirty="0">
                <a:solidFill>
                  <a:srgbClr val="25A9E7"/>
                </a:solidFill>
                <a:latin typeface="Alexandria" pitchFamily="2" charset="-78"/>
                <a:cs typeface="Alexandria" pitchFamily="2" charset="-78"/>
              </a:rPr>
              <a:t>m</a:t>
            </a:r>
            <a:r>
              <a:rPr lang="en-US" sz="1600" spc="-9" dirty="0">
                <a:solidFill>
                  <a:srgbClr val="25A9E7"/>
                </a:solidFill>
                <a:latin typeface="Alexandria" pitchFamily="2" charset="-78"/>
                <a:cs typeface="Alexandria" pitchFamily="2" charset="-78"/>
              </a:rPr>
              <a:t>i</a:t>
            </a:r>
            <a:r>
              <a:rPr lang="en-US" sz="1600" spc="-13" dirty="0">
                <a:solidFill>
                  <a:srgbClr val="25A9E7"/>
                </a:solidFill>
                <a:latin typeface="Alexandria" pitchFamily="2" charset="-78"/>
                <a:cs typeface="Alexandria" pitchFamily="2" charset="-78"/>
              </a:rPr>
              <a:t>t</a:t>
            </a:r>
            <a:r>
              <a:rPr lang="en-US" sz="1600" spc="-4" dirty="0">
                <a:solidFill>
                  <a:srgbClr val="25A9E7"/>
                </a:solidFill>
                <a:latin typeface="Alexandria" pitchFamily="2" charset="-78"/>
                <a:cs typeface="Alexandria" pitchFamily="2" charset="-78"/>
              </a:rPr>
              <a:t>.</a:t>
            </a:r>
            <a:endParaRPr lang="en-US" sz="1600" dirty="0">
              <a:solidFill>
                <a:srgbClr val="25A9E7"/>
              </a:solidFill>
              <a:latin typeface="Alexandria" pitchFamily="2" charset="-78"/>
              <a:cs typeface="Alexandria" pitchFamily="2" charset="-78"/>
            </a:endParaRPr>
          </a:p>
          <a:p>
            <a:pPr lvl="1" algn="just">
              <a:spcBef>
                <a:spcPts val="18"/>
              </a:spcBef>
              <a:buFont typeface="Times New Roman"/>
              <a:buChar char="–"/>
            </a:pPr>
            <a:endParaRPr lang="en-US" sz="900" dirty="0">
              <a:latin typeface="Alexandria" pitchFamily="2" charset="-78"/>
              <a:cs typeface="Alexandria" pitchFamily="2" charset="-78"/>
            </a:endParaRPr>
          </a:p>
          <a:p>
            <a:pPr marL="280162" marR="477956" indent="-268956" algn="just">
              <a:buFont typeface="Times New Roman"/>
              <a:buChar char="•"/>
              <a:tabLst>
                <a:tab pos="279602" algn="l"/>
              </a:tabLst>
            </a:pPr>
            <a:r>
              <a:rPr lang="en-US" sz="1600" b="1" dirty="0">
                <a:latin typeface="Alexandria" pitchFamily="2" charset="-78"/>
                <a:cs typeface="Alexandria" pitchFamily="2" charset="-78"/>
              </a:rPr>
              <a:t>P</a:t>
            </a:r>
            <a:r>
              <a:rPr lang="en-US" sz="1600" b="1" spc="-9" dirty="0">
                <a:latin typeface="Alexandria" pitchFamily="2" charset="-78"/>
                <a:cs typeface="Alexandria" pitchFamily="2" charset="-78"/>
              </a:rPr>
              <a:t>ro</a:t>
            </a:r>
            <a:r>
              <a:rPr lang="en-US" sz="1600" b="1" spc="-4" dirty="0">
                <a:latin typeface="Alexandria" pitchFamily="2" charset="-78"/>
                <a:cs typeface="Alexandria" pitchFamily="2" charset="-78"/>
              </a:rPr>
              <a:t>p</a:t>
            </a:r>
            <a:r>
              <a:rPr lang="en-US" sz="1600" b="1" spc="-13" dirty="0">
                <a:latin typeface="Alexandria" pitchFamily="2" charset="-78"/>
                <a:cs typeface="Alexandria" pitchFamily="2" charset="-78"/>
              </a:rPr>
              <a:t>a</a:t>
            </a:r>
            <a:r>
              <a:rPr lang="en-US" sz="1600" b="1" spc="-4" dirty="0">
                <a:latin typeface="Alexandria" pitchFamily="2" charset="-78"/>
                <a:cs typeface="Alexandria" pitchFamily="2" charset="-78"/>
              </a:rPr>
              <a:t>g</a:t>
            </a:r>
            <a:r>
              <a:rPr lang="en-US" sz="1600" b="1" spc="-13" dirty="0">
                <a:latin typeface="Alexandria" pitchFamily="2" charset="-78"/>
                <a:cs typeface="Alexandria" pitchFamily="2" charset="-78"/>
              </a:rPr>
              <a:t>ati</a:t>
            </a:r>
            <a:r>
              <a:rPr lang="en-US" sz="1600" b="1" dirty="0">
                <a:latin typeface="Alexandria" pitchFamily="2" charset="-78"/>
                <a:cs typeface="Alexandria" pitchFamily="2" charset="-78"/>
              </a:rPr>
              <a:t>on</a:t>
            </a:r>
            <a:r>
              <a:rPr lang="en-US" sz="1600" b="1" spc="-4" dirty="0">
                <a:latin typeface="Alexandria" pitchFamily="2" charset="-78"/>
                <a:cs typeface="Alexandria" pitchFamily="2" charset="-78"/>
              </a:rPr>
              <a:t> p</a:t>
            </a:r>
            <a:r>
              <a:rPr lang="en-US" sz="1600" b="1" spc="-13" dirty="0">
                <a:latin typeface="Alexandria" pitchFamily="2" charset="-78"/>
                <a:cs typeface="Alexandria" pitchFamily="2" charset="-78"/>
              </a:rPr>
              <a:t>has</a:t>
            </a:r>
            <a:r>
              <a:rPr lang="en-US" sz="1600" b="1" spc="-9" dirty="0">
                <a:latin typeface="Alexandria" pitchFamily="2" charset="-78"/>
                <a:cs typeface="Alexandria" pitchFamily="2" charset="-78"/>
              </a:rPr>
              <a:t>e:</a:t>
            </a:r>
            <a:r>
              <a:rPr lang="en-US" sz="1600" b="1" spc="4" dirty="0">
                <a:latin typeface="Alexandria" pitchFamily="2" charset="-78"/>
                <a:cs typeface="Alexandria" pitchFamily="2" charset="-78"/>
              </a:rPr>
              <a:t> </a:t>
            </a:r>
            <a:r>
              <a:rPr lang="en-US" sz="1600" spc="-13" dirty="0">
                <a:latin typeface="Alexandria" pitchFamily="2" charset="-78"/>
                <a:cs typeface="Alexandria" pitchFamily="2" charset="-78"/>
              </a:rPr>
              <a:t>The </a:t>
            </a:r>
            <a:r>
              <a:rPr lang="en-US" sz="1600" dirty="0">
                <a:latin typeface="Alexandria" pitchFamily="2" charset="-78"/>
                <a:cs typeface="Alexandria" pitchFamily="2" charset="-78"/>
              </a:rPr>
              <a:t>v</a:t>
            </a:r>
            <a:r>
              <a:rPr lang="en-US" sz="1600" spc="-9" dirty="0">
                <a:latin typeface="Alexandria" pitchFamily="2" charset="-78"/>
                <a:cs typeface="Alexandria" pitchFamily="2" charset="-78"/>
              </a:rPr>
              <a:t>irus</a:t>
            </a:r>
            <a:r>
              <a:rPr lang="en-US" sz="1600" spc="-4" dirty="0">
                <a:latin typeface="Alexandria" pitchFamily="2" charset="-78"/>
                <a:cs typeface="Alexandria" pitchFamily="2" charset="-78"/>
              </a:rPr>
              <a:t> </a:t>
            </a:r>
            <a:r>
              <a:rPr lang="en-US" sz="1600" spc="-9" dirty="0">
                <a:latin typeface="Alexandria" pitchFamily="2" charset="-78"/>
                <a:cs typeface="Alexandria" pitchFamily="2" charset="-78"/>
              </a:rPr>
              <a:t>pla</a:t>
            </a:r>
            <a:r>
              <a:rPr lang="en-US" sz="1600" spc="-4" dirty="0">
                <a:latin typeface="Alexandria" pitchFamily="2" charset="-78"/>
                <a:cs typeface="Alexandria" pitchFamily="2" charset="-78"/>
              </a:rPr>
              <a:t>c</a:t>
            </a:r>
            <a:r>
              <a:rPr lang="en-US" sz="1600" dirty="0">
                <a:latin typeface="Alexandria" pitchFamily="2" charset="-78"/>
                <a:cs typeface="Alexandria" pitchFamily="2" charset="-78"/>
              </a:rPr>
              <a:t>es</a:t>
            </a:r>
            <a:r>
              <a:rPr lang="en-US" sz="1600" spc="-4" dirty="0">
                <a:latin typeface="Alexandria" pitchFamily="2" charset="-78"/>
                <a:cs typeface="Alexandria" pitchFamily="2" charset="-78"/>
              </a:rPr>
              <a:t> </a:t>
            </a:r>
            <a:r>
              <a:rPr lang="en-US" sz="1600" spc="-9" dirty="0">
                <a:latin typeface="Alexandria" pitchFamily="2" charset="-78"/>
                <a:cs typeface="Alexandria" pitchFamily="2" charset="-78"/>
              </a:rPr>
              <a:t>an iden</a:t>
            </a:r>
            <a:r>
              <a:rPr lang="en-US" sz="1600" spc="-4" dirty="0">
                <a:latin typeface="Alexandria" pitchFamily="2" charset="-78"/>
                <a:cs typeface="Alexandria" pitchFamily="2" charset="-78"/>
              </a:rPr>
              <a:t>t</a:t>
            </a:r>
            <a:r>
              <a:rPr lang="en-US" sz="1600" spc="-9" dirty="0">
                <a:latin typeface="Alexandria" pitchFamily="2" charset="-78"/>
                <a:cs typeface="Alexandria" pitchFamily="2" charset="-78"/>
              </a:rPr>
              <a:t>i</a:t>
            </a:r>
            <a:r>
              <a:rPr lang="en-US" sz="1600" spc="-4" dirty="0">
                <a:latin typeface="Alexandria" pitchFamily="2" charset="-78"/>
                <a:cs typeface="Alexandria" pitchFamily="2" charset="-78"/>
              </a:rPr>
              <a:t>c</a:t>
            </a:r>
            <a:r>
              <a:rPr lang="en-US" sz="1600" spc="-9" dirty="0">
                <a:latin typeface="Alexandria" pitchFamily="2" charset="-78"/>
                <a:cs typeface="Alexandria" pitchFamily="2" charset="-78"/>
              </a:rPr>
              <a:t>al</a:t>
            </a:r>
            <a:r>
              <a:rPr lang="en-US" sz="1600" spc="4" dirty="0">
                <a:latin typeface="Alexandria" pitchFamily="2" charset="-78"/>
                <a:cs typeface="Alexandria" pitchFamily="2" charset="-78"/>
              </a:rPr>
              <a:t> </a:t>
            </a:r>
            <a:r>
              <a:rPr lang="en-US" sz="1600" spc="-4" dirty="0">
                <a:latin typeface="Alexandria" pitchFamily="2" charset="-78"/>
                <a:cs typeface="Alexandria" pitchFamily="2" charset="-78"/>
              </a:rPr>
              <a:t>c</a:t>
            </a:r>
            <a:r>
              <a:rPr lang="en-US" sz="1600" spc="-13" dirty="0">
                <a:latin typeface="Alexandria" pitchFamily="2" charset="-78"/>
                <a:cs typeface="Alexandria" pitchFamily="2" charset="-78"/>
              </a:rPr>
              <a:t>o</a:t>
            </a:r>
            <a:r>
              <a:rPr lang="en-US" sz="1600" spc="-9" dirty="0">
                <a:latin typeface="Alexandria" pitchFamily="2" charset="-78"/>
                <a:cs typeface="Alexandria" pitchFamily="2" charset="-78"/>
              </a:rPr>
              <a:t>py </a:t>
            </a:r>
            <a:r>
              <a:rPr lang="en-US" sz="1600" spc="-13" dirty="0">
                <a:latin typeface="Alexandria" pitchFamily="2" charset="-78"/>
                <a:cs typeface="Alexandria" pitchFamily="2" charset="-78"/>
              </a:rPr>
              <a:t>o</a:t>
            </a:r>
            <a:r>
              <a:rPr lang="en-US" sz="1600" dirty="0">
                <a:latin typeface="Alexandria" pitchFamily="2" charset="-78"/>
                <a:cs typeface="Alexandria" pitchFamily="2" charset="-78"/>
              </a:rPr>
              <a:t>f </a:t>
            </a:r>
            <a:r>
              <a:rPr lang="en-US" sz="1600" spc="-9" dirty="0">
                <a:latin typeface="Alexandria" pitchFamily="2" charset="-78"/>
                <a:cs typeface="Alexandria" pitchFamily="2" charset="-78"/>
              </a:rPr>
              <a:t>i</a:t>
            </a:r>
            <a:r>
              <a:rPr lang="en-US" sz="1600" spc="-4" dirty="0">
                <a:latin typeface="Alexandria" pitchFamily="2" charset="-78"/>
                <a:cs typeface="Alexandria" pitchFamily="2" charset="-78"/>
              </a:rPr>
              <a:t>t</a:t>
            </a:r>
            <a:r>
              <a:rPr lang="en-US" sz="1600" spc="-9" dirty="0">
                <a:latin typeface="Alexandria" pitchFamily="2" charset="-78"/>
                <a:cs typeface="Alexandria" pitchFamily="2" charset="-78"/>
              </a:rPr>
              <a:t>sel</a:t>
            </a:r>
            <a:r>
              <a:rPr lang="en-US" sz="1600" dirty="0">
                <a:latin typeface="Alexandria" pitchFamily="2" charset="-78"/>
                <a:cs typeface="Alexandria" pitchFamily="2" charset="-78"/>
              </a:rPr>
              <a:t>f</a:t>
            </a:r>
            <a:r>
              <a:rPr lang="en-US" sz="1600" spc="9" dirty="0">
                <a:latin typeface="Alexandria" pitchFamily="2" charset="-78"/>
                <a:cs typeface="Alexandria" pitchFamily="2" charset="-78"/>
              </a:rPr>
              <a:t> </a:t>
            </a:r>
            <a:r>
              <a:rPr lang="en-US" sz="1600" spc="-9" dirty="0">
                <a:latin typeface="Alexandria" pitchFamily="2" charset="-78"/>
                <a:cs typeface="Alexandria" pitchFamily="2" charset="-78"/>
              </a:rPr>
              <a:t>in</a:t>
            </a:r>
            <a:r>
              <a:rPr lang="en-US" sz="1600" spc="-4" dirty="0">
                <a:latin typeface="Alexandria" pitchFamily="2" charset="-78"/>
                <a:cs typeface="Alexandria" pitchFamily="2" charset="-78"/>
              </a:rPr>
              <a:t>t</a:t>
            </a:r>
            <a:r>
              <a:rPr lang="en-US" sz="1600" spc="-9" dirty="0">
                <a:latin typeface="Alexandria" pitchFamily="2" charset="-78"/>
                <a:cs typeface="Alexandria" pitchFamily="2" charset="-78"/>
              </a:rPr>
              <a:t>o </a:t>
            </a:r>
            <a:r>
              <a:rPr lang="en-US" sz="1600" spc="-13" dirty="0">
                <a:latin typeface="Alexandria" pitchFamily="2" charset="-78"/>
                <a:cs typeface="Alexandria" pitchFamily="2" charset="-78"/>
              </a:rPr>
              <a:t>o</a:t>
            </a:r>
            <a:r>
              <a:rPr lang="en-US" sz="1600" spc="-4" dirty="0">
                <a:latin typeface="Alexandria" pitchFamily="2" charset="-78"/>
                <a:cs typeface="Alexandria" pitchFamily="2" charset="-78"/>
              </a:rPr>
              <a:t>t</a:t>
            </a:r>
            <a:r>
              <a:rPr lang="en-US" sz="1600" spc="-9" dirty="0">
                <a:latin typeface="Alexandria" pitchFamily="2" charset="-78"/>
                <a:cs typeface="Alexandria" pitchFamily="2" charset="-78"/>
              </a:rPr>
              <a:t>her pr</a:t>
            </a:r>
            <a:r>
              <a:rPr lang="en-US" sz="1600" spc="-13" dirty="0">
                <a:latin typeface="Alexandria" pitchFamily="2" charset="-78"/>
                <a:cs typeface="Alexandria" pitchFamily="2" charset="-78"/>
              </a:rPr>
              <a:t>o</a:t>
            </a:r>
            <a:r>
              <a:rPr lang="en-US" sz="1600" spc="-9" dirty="0">
                <a:latin typeface="Alexandria" pitchFamily="2" charset="-78"/>
                <a:cs typeface="Alexandria" pitchFamily="2" charset="-78"/>
              </a:rPr>
              <a:t>grams</a:t>
            </a:r>
            <a:r>
              <a:rPr lang="en-US" sz="1600" spc="9" dirty="0">
                <a:latin typeface="Alexandria" pitchFamily="2" charset="-78"/>
                <a:cs typeface="Alexandria" pitchFamily="2" charset="-78"/>
              </a:rPr>
              <a:t> </a:t>
            </a:r>
            <a:r>
              <a:rPr lang="en-US" sz="1600" spc="-13" dirty="0">
                <a:latin typeface="Alexandria" pitchFamily="2" charset="-78"/>
                <a:cs typeface="Alexandria" pitchFamily="2" charset="-78"/>
              </a:rPr>
              <a:t>o</a:t>
            </a:r>
            <a:r>
              <a:rPr lang="en-US" sz="1600" dirty="0">
                <a:latin typeface="Alexandria" pitchFamily="2" charset="-78"/>
                <a:cs typeface="Alexandria" pitchFamily="2" charset="-78"/>
              </a:rPr>
              <a:t>r</a:t>
            </a:r>
            <a:r>
              <a:rPr lang="en-US" sz="1600" spc="-4" dirty="0">
                <a:latin typeface="Alexandria" pitchFamily="2" charset="-78"/>
                <a:cs typeface="Alexandria" pitchFamily="2" charset="-78"/>
              </a:rPr>
              <a:t> </a:t>
            </a:r>
            <a:r>
              <a:rPr lang="en-US" sz="1600" spc="-9" dirty="0">
                <a:latin typeface="Alexandria" pitchFamily="2" charset="-78"/>
                <a:cs typeface="Alexandria" pitchFamily="2" charset="-78"/>
              </a:rPr>
              <a:t>in</a:t>
            </a:r>
            <a:r>
              <a:rPr lang="en-US" sz="1600" spc="-4" dirty="0">
                <a:latin typeface="Alexandria" pitchFamily="2" charset="-78"/>
                <a:cs typeface="Alexandria" pitchFamily="2" charset="-78"/>
              </a:rPr>
              <a:t>t</a:t>
            </a:r>
            <a:r>
              <a:rPr lang="en-US" sz="1600" spc="-9" dirty="0">
                <a:latin typeface="Alexandria" pitchFamily="2" charset="-78"/>
                <a:cs typeface="Alexandria" pitchFamily="2" charset="-78"/>
              </a:rPr>
              <a:t>o </a:t>
            </a:r>
            <a:r>
              <a:rPr lang="en-US" sz="1600" spc="-4" dirty="0">
                <a:latin typeface="Alexandria" pitchFamily="2" charset="-78"/>
                <a:cs typeface="Alexandria" pitchFamily="2" charset="-78"/>
              </a:rPr>
              <a:t>c</a:t>
            </a:r>
            <a:r>
              <a:rPr lang="en-US" sz="1600" dirty="0">
                <a:latin typeface="Alexandria" pitchFamily="2" charset="-78"/>
                <a:cs typeface="Alexandria" pitchFamily="2" charset="-78"/>
              </a:rPr>
              <a:t>er</a:t>
            </a:r>
            <a:r>
              <a:rPr lang="en-US" sz="1600" spc="-4" dirty="0">
                <a:latin typeface="Alexandria" pitchFamily="2" charset="-78"/>
                <a:cs typeface="Alexandria" pitchFamily="2" charset="-78"/>
              </a:rPr>
              <a:t>t</a:t>
            </a:r>
            <a:r>
              <a:rPr lang="en-US" sz="1600" spc="-9" dirty="0">
                <a:latin typeface="Alexandria" pitchFamily="2" charset="-78"/>
                <a:cs typeface="Alexandria" pitchFamily="2" charset="-78"/>
              </a:rPr>
              <a:t>ain sys</a:t>
            </a:r>
            <a:r>
              <a:rPr lang="en-US" sz="1600" spc="-4" dirty="0">
                <a:latin typeface="Alexandria" pitchFamily="2" charset="-78"/>
                <a:cs typeface="Alexandria" pitchFamily="2" charset="-78"/>
              </a:rPr>
              <a:t>t</a:t>
            </a:r>
            <a:r>
              <a:rPr lang="en-US" sz="1600" spc="-13" dirty="0">
                <a:latin typeface="Alexandria" pitchFamily="2" charset="-78"/>
                <a:cs typeface="Alexandria" pitchFamily="2" charset="-78"/>
              </a:rPr>
              <a:t>em </a:t>
            </a:r>
            <a:r>
              <a:rPr lang="en-US" sz="1600" spc="-9" dirty="0">
                <a:latin typeface="Alexandria" pitchFamily="2" charset="-78"/>
                <a:cs typeface="Alexandria" pitchFamily="2" charset="-78"/>
              </a:rPr>
              <a:t>areas</a:t>
            </a:r>
            <a:r>
              <a:rPr lang="en-US" sz="1600" spc="9" dirty="0">
                <a:latin typeface="Alexandria" pitchFamily="2" charset="-78"/>
                <a:cs typeface="Alexandria" pitchFamily="2" charset="-78"/>
              </a:rPr>
              <a:t> </a:t>
            </a:r>
            <a:r>
              <a:rPr lang="en-US" sz="1600" spc="-13" dirty="0">
                <a:latin typeface="Alexandria" pitchFamily="2" charset="-78"/>
                <a:cs typeface="Alexandria" pitchFamily="2" charset="-78"/>
              </a:rPr>
              <a:t>o</a:t>
            </a:r>
            <a:r>
              <a:rPr lang="en-US" sz="1600" spc="-9" dirty="0">
                <a:latin typeface="Alexandria" pitchFamily="2" charset="-78"/>
                <a:cs typeface="Alexandria" pitchFamily="2" charset="-78"/>
              </a:rPr>
              <a:t>n </a:t>
            </a:r>
            <a:r>
              <a:rPr lang="en-US" sz="1600" spc="-4" dirty="0">
                <a:latin typeface="Alexandria" pitchFamily="2" charset="-78"/>
                <a:cs typeface="Alexandria" pitchFamily="2" charset="-78"/>
              </a:rPr>
              <a:t>t</a:t>
            </a:r>
            <a:r>
              <a:rPr lang="en-US" sz="1600" spc="-9" dirty="0">
                <a:latin typeface="Alexandria" pitchFamily="2" charset="-78"/>
                <a:cs typeface="Alexandria" pitchFamily="2" charset="-78"/>
              </a:rPr>
              <a:t>he</a:t>
            </a:r>
            <a:r>
              <a:rPr lang="en-US" sz="1600" spc="-13" dirty="0">
                <a:latin typeface="Alexandria" pitchFamily="2" charset="-78"/>
                <a:cs typeface="Alexandria" pitchFamily="2" charset="-78"/>
              </a:rPr>
              <a:t> </a:t>
            </a:r>
            <a:r>
              <a:rPr lang="en-US" sz="1600" spc="-9" dirty="0">
                <a:latin typeface="Alexandria" pitchFamily="2" charset="-78"/>
                <a:cs typeface="Alexandria" pitchFamily="2" charset="-78"/>
              </a:rPr>
              <a:t>di</a:t>
            </a:r>
            <a:r>
              <a:rPr lang="en-US" sz="1600" dirty="0">
                <a:latin typeface="Alexandria" pitchFamily="2" charset="-78"/>
                <a:cs typeface="Alexandria" pitchFamily="2" charset="-78"/>
              </a:rPr>
              <a:t>sk</a:t>
            </a:r>
            <a:r>
              <a:rPr lang="en-US" sz="1600" spc="-9" dirty="0">
                <a:latin typeface="Alexandria" pitchFamily="2" charset="-78"/>
                <a:cs typeface="Alexandria" pitchFamily="2" charset="-78"/>
              </a:rPr>
              <a:t>.</a:t>
            </a:r>
            <a:endParaRPr lang="en-US" sz="1600" dirty="0">
              <a:latin typeface="Alexandria" pitchFamily="2" charset="-78"/>
              <a:cs typeface="Alexandria" pitchFamily="2" charset="-78"/>
            </a:endParaRPr>
          </a:p>
          <a:p>
            <a:pPr marL="596185" marR="224130" lvl="1" indent="-224690" algn="just">
              <a:buFont typeface="Times New Roman"/>
              <a:buChar char="–"/>
              <a:tabLst>
                <a:tab pos="595624" algn="l"/>
              </a:tabLst>
            </a:pPr>
            <a:r>
              <a:rPr lang="en-US" sz="1600" spc="-9" dirty="0" smtClean="0">
                <a:solidFill>
                  <a:srgbClr val="25A9E7"/>
                </a:solidFill>
                <a:latin typeface="Alexandria" pitchFamily="2" charset="-78"/>
                <a:cs typeface="Alexandria" pitchFamily="2" charset="-78"/>
              </a:rPr>
              <a:t>Ea</a:t>
            </a:r>
            <a:r>
              <a:rPr lang="en-US" sz="1600" spc="-13" dirty="0" smtClean="0">
                <a:solidFill>
                  <a:srgbClr val="25A9E7"/>
                </a:solidFill>
                <a:latin typeface="Alexandria" pitchFamily="2" charset="-78"/>
                <a:cs typeface="Alexandria" pitchFamily="2" charset="-78"/>
              </a:rPr>
              <a:t>c</a:t>
            </a:r>
            <a:r>
              <a:rPr lang="en-US" sz="1600" spc="-9" dirty="0" smtClean="0">
                <a:solidFill>
                  <a:srgbClr val="25A9E7"/>
                </a:solidFill>
                <a:latin typeface="Alexandria" pitchFamily="2" charset="-78"/>
                <a:cs typeface="Alexandria" pitchFamily="2" charset="-78"/>
              </a:rPr>
              <a:t>h </a:t>
            </a:r>
            <a:r>
              <a:rPr lang="en-US" sz="1600" spc="-9" dirty="0">
                <a:solidFill>
                  <a:srgbClr val="25A9E7"/>
                </a:solidFill>
                <a:latin typeface="Alexandria" pitchFamily="2" charset="-78"/>
                <a:cs typeface="Alexandria" pitchFamily="2" charset="-78"/>
              </a:rPr>
              <a:t>i</a:t>
            </a:r>
            <a:r>
              <a:rPr lang="en-US" sz="1600" spc="-13" dirty="0">
                <a:solidFill>
                  <a:srgbClr val="25A9E7"/>
                </a:solidFill>
                <a:latin typeface="Alexandria" pitchFamily="2" charset="-78"/>
                <a:cs typeface="Alexandria" pitchFamily="2" charset="-78"/>
              </a:rPr>
              <a:t>n</a:t>
            </a:r>
            <a:r>
              <a:rPr lang="en-US" sz="1600" spc="-9" dirty="0">
                <a:solidFill>
                  <a:srgbClr val="25A9E7"/>
                </a:solidFill>
                <a:latin typeface="Alexandria" pitchFamily="2" charset="-78"/>
                <a:cs typeface="Alexandria" pitchFamily="2" charset="-78"/>
              </a:rPr>
              <a:t>fe</a:t>
            </a:r>
            <a:r>
              <a:rPr lang="en-US" sz="1600" spc="-13" dirty="0">
                <a:solidFill>
                  <a:srgbClr val="25A9E7"/>
                </a:solidFill>
                <a:latin typeface="Alexandria" pitchFamily="2" charset="-78"/>
                <a:cs typeface="Alexandria" pitchFamily="2" charset="-78"/>
              </a:rPr>
              <a:t>ct</a:t>
            </a:r>
            <a:r>
              <a:rPr lang="en-US" sz="1600" spc="-9" dirty="0">
                <a:solidFill>
                  <a:srgbClr val="25A9E7"/>
                </a:solidFill>
                <a:latin typeface="Alexandria" pitchFamily="2" charset="-78"/>
                <a:cs typeface="Alexandria" pitchFamily="2" charset="-78"/>
              </a:rPr>
              <a:t>ed</a:t>
            </a:r>
            <a:r>
              <a:rPr lang="en-US" sz="1600" spc="13"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pr</a:t>
            </a:r>
            <a:r>
              <a:rPr lang="en-US" sz="1600" spc="-13" dirty="0">
                <a:solidFill>
                  <a:srgbClr val="25A9E7"/>
                </a:solidFill>
                <a:latin typeface="Alexandria" pitchFamily="2" charset="-78"/>
                <a:cs typeface="Alexandria" pitchFamily="2" charset="-78"/>
              </a:rPr>
              <a:t>o</a:t>
            </a:r>
            <a:r>
              <a:rPr lang="en-US" sz="1600" spc="-9" dirty="0">
                <a:solidFill>
                  <a:srgbClr val="25A9E7"/>
                </a:solidFill>
                <a:latin typeface="Alexandria" pitchFamily="2" charset="-78"/>
                <a:cs typeface="Alexandria" pitchFamily="2" charset="-78"/>
              </a:rPr>
              <a:t>gram</a:t>
            </a:r>
            <a:r>
              <a:rPr lang="en-US" sz="1600" spc="13"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w</a:t>
            </a:r>
            <a:r>
              <a:rPr lang="en-US" sz="1600" spc="-9" dirty="0">
                <a:solidFill>
                  <a:srgbClr val="25A9E7"/>
                </a:solidFill>
                <a:latin typeface="Alexandria" pitchFamily="2" charset="-78"/>
                <a:cs typeface="Alexandria" pitchFamily="2" charset="-78"/>
              </a:rPr>
              <a:t>il</a:t>
            </a:r>
            <a:r>
              <a:rPr lang="en-US" sz="1600" spc="-4" dirty="0">
                <a:solidFill>
                  <a:srgbClr val="25A9E7"/>
                </a:solidFill>
                <a:latin typeface="Alexandria" pitchFamily="2" charset="-78"/>
                <a:cs typeface="Alexandria" pitchFamily="2" charset="-78"/>
              </a:rPr>
              <a:t>l </a:t>
            </a:r>
            <a:r>
              <a:rPr lang="en-US" sz="1600" spc="-13" dirty="0">
                <a:solidFill>
                  <a:srgbClr val="25A9E7"/>
                </a:solidFill>
                <a:latin typeface="Alexandria" pitchFamily="2" charset="-78"/>
                <a:cs typeface="Alexandria" pitchFamily="2" charset="-78"/>
              </a:rPr>
              <a:t>now</a:t>
            </a:r>
            <a:r>
              <a:rPr lang="en-US" sz="1600" spc="13"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cont</a:t>
            </a:r>
            <a:r>
              <a:rPr lang="en-US" sz="1600" spc="-9" dirty="0">
                <a:solidFill>
                  <a:srgbClr val="25A9E7"/>
                </a:solidFill>
                <a:latin typeface="Alexandria" pitchFamily="2" charset="-78"/>
                <a:cs typeface="Alexandria" pitchFamily="2" charset="-78"/>
              </a:rPr>
              <a:t>ain</a:t>
            </a:r>
            <a:r>
              <a:rPr lang="en-US" sz="1600" spc="9"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a </a:t>
            </a:r>
            <a:r>
              <a:rPr lang="en-US" sz="1600" spc="-13" dirty="0">
                <a:solidFill>
                  <a:srgbClr val="25A9E7"/>
                </a:solidFill>
                <a:latin typeface="Alexandria" pitchFamily="2" charset="-78"/>
                <a:cs typeface="Alexandria" pitchFamily="2" charset="-78"/>
              </a:rPr>
              <a:t>c</a:t>
            </a:r>
            <a:r>
              <a:rPr lang="en-US" sz="1600" spc="-9" dirty="0">
                <a:solidFill>
                  <a:srgbClr val="25A9E7"/>
                </a:solidFill>
                <a:latin typeface="Alexandria" pitchFamily="2" charset="-78"/>
                <a:cs typeface="Alexandria" pitchFamily="2" charset="-78"/>
              </a:rPr>
              <a:t>l</a:t>
            </a:r>
            <a:r>
              <a:rPr lang="en-US" sz="1600" spc="-13" dirty="0">
                <a:solidFill>
                  <a:srgbClr val="25A9E7"/>
                </a:solidFill>
                <a:latin typeface="Alexandria" pitchFamily="2" charset="-78"/>
                <a:cs typeface="Alexandria" pitchFamily="2" charset="-78"/>
              </a:rPr>
              <a:t>on</a:t>
            </a:r>
            <a:r>
              <a:rPr lang="en-US" sz="1600" spc="-9" dirty="0">
                <a:solidFill>
                  <a:srgbClr val="25A9E7"/>
                </a:solidFill>
                <a:latin typeface="Alexandria" pitchFamily="2" charset="-78"/>
                <a:cs typeface="Alexandria" pitchFamily="2" charset="-78"/>
              </a:rPr>
              <a:t>e</a:t>
            </a:r>
            <a:r>
              <a:rPr lang="en-US" sz="1600" spc="9"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o</a:t>
            </a:r>
            <a:r>
              <a:rPr lang="en-US" sz="1600" spc="-4" dirty="0">
                <a:solidFill>
                  <a:srgbClr val="25A9E7"/>
                </a:solidFill>
                <a:latin typeface="Alexandria" pitchFamily="2" charset="-78"/>
                <a:cs typeface="Alexandria" pitchFamily="2" charset="-78"/>
              </a:rPr>
              <a:t>f</a:t>
            </a:r>
            <a:r>
              <a:rPr lang="en-US" sz="1600" spc="9"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th</a:t>
            </a:r>
            <a:r>
              <a:rPr lang="en-US" sz="1600" spc="-9" dirty="0">
                <a:solidFill>
                  <a:srgbClr val="25A9E7"/>
                </a:solidFill>
                <a:latin typeface="Alexandria" pitchFamily="2" charset="-78"/>
                <a:cs typeface="Alexandria" pitchFamily="2" charset="-78"/>
              </a:rPr>
              <a:t>e </a:t>
            </a:r>
            <a:r>
              <a:rPr lang="en-US" sz="1600" spc="-13" dirty="0">
                <a:solidFill>
                  <a:srgbClr val="25A9E7"/>
                </a:solidFill>
                <a:latin typeface="Alexandria" pitchFamily="2" charset="-78"/>
                <a:cs typeface="Alexandria" pitchFamily="2" charset="-78"/>
              </a:rPr>
              <a:t>v</a:t>
            </a:r>
            <a:r>
              <a:rPr lang="en-US" sz="1600" spc="-9" dirty="0">
                <a:solidFill>
                  <a:srgbClr val="25A9E7"/>
                </a:solidFill>
                <a:latin typeface="Alexandria" pitchFamily="2" charset="-78"/>
                <a:cs typeface="Alexandria" pitchFamily="2" charset="-78"/>
              </a:rPr>
              <a:t>ir</a:t>
            </a:r>
            <a:r>
              <a:rPr lang="en-US" sz="1600" spc="-13" dirty="0">
                <a:solidFill>
                  <a:srgbClr val="25A9E7"/>
                </a:solidFill>
                <a:latin typeface="Alexandria" pitchFamily="2" charset="-78"/>
                <a:cs typeface="Alexandria" pitchFamily="2" charset="-78"/>
              </a:rPr>
              <a:t>us</a:t>
            </a:r>
            <a:r>
              <a:rPr lang="en-US" sz="1600" spc="-4" dirty="0">
                <a:solidFill>
                  <a:srgbClr val="25A9E7"/>
                </a:solidFill>
                <a:latin typeface="Alexandria" pitchFamily="2" charset="-78"/>
                <a:cs typeface="Alexandria" pitchFamily="2" charset="-78"/>
              </a:rPr>
              <a:t>,</a:t>
            </a:r>
            <a:r>
              <a:rPr lang="en-US" sz="1600" spc="18"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wh</a:t>
            </a:r>
            <a:r>
              <a:rPr lang="en-US" sz="1600" spc="-9" dirty="0">
                <a:solidFill>
                  <a:srgbClr val="25A9E7"/>
                </a:solidFill>
                <a:latin typeface="Alexandria" pitchFamily="2" charset="-78"/>
                <a:cs typeface="Alexandria" pitchFamily="2" charset="-78"/>
              </a:rPr>
              <a:t>i</a:t>
            </a:r>
            <a:r>
              <a:rPr lang="en-US" sz="1600" spc="-13" dirty="0">
                <a:solidFill>
                  <a:srgbClr val="25A9E7"/>
                </a:solidFill>
                <a:latin typeface="Alexandria" pitchFamily="2" charset="-78"/>
                <a:cs typeface="Alexandria" pitchFamily="2" charset="-78"/>
              </a:rPr>
              <a:t>c</a:t>
            </a:r>
            <a:r>
              <a:rPr lang="en-US" sz="1600" spc="-9" dirty="0">
                <a:solidFill>
                  <a:srgbClr val="25A9E7"/>
                </a:solidFill>
                <a:latin typeface="Alexandria" pitchFamily="2" charset="-78"/>
                <a:cs typeface="Alexandria" pitchFamily="2" charset="-78"/>
              </a:rPr>
              <a:t>h </a:t>
            </a:r>
            <a:r>
              <a:rPr lang="en-US" sz="1600" spc="-13" dirty="0">
                <a:solidFill>
                  <a:srgbClr val="25A9E7"/>
                </a:solidFill>
                <a:latin typeface="Alexandria" pitchFamily="2" charset="-78"/>
                <a:cs typeface="Alexandria" pitchFamily="2" charset="-78"/>
              </a:rPr>
              <a:t>w</a:t>
            </a:r>
            <a:r>
              <a:rPr lang="en-US" sz="1600" spc="-9" dirty="0">
                <a:solidFill>
                  <a:srgbClr val="25A9E7"/>
                </a:solidFill>
                <a:latin typeface="Alexandria" pitchFamily="2" charset="-78"/>
                <a:cs typeface="Alexandria" pitchFamily="2" charset="-78"/>
              </a:rPr>
              <a:t>il</a:t>
            </a:r>
            <a:r>
              <a:rPr lang="en-US" sz="1600" spc="-4" dirty="0">
                <a:solidFill>
                  <a:srgbClr val="25A9E7"/>
                </a:solidFill>
                <a:latin typeface="Alexandria" pitchFamily="2" charset="-78"/>
                <a:cs typeface="Alexandria" pitchFamily="2" charset="-78"/>
              </a:rPr>
              <a:t>l </a:t>
            </a:r>
            <a:r>
              <a:rPr lang="en-US" sz="1600" spc="-9" dirty="0">
                <a:solidFill>
                  <a:srgbClr val="25A9E7"/>
                </a:solidFill>
                <a:latin typeface="Alexandria" pitchFamily="2" charset="-78"/>
                <a:cs typeface="Alexandria" pitchFamily="2" charset="-78"/>
              </a:rPr>
              <a:t>i</a:t>
            </a:r>
            <a:r>
              <a:rPr lang="en-US" sz="1600" spc="-13" dirty="0">
                <a:solidFill>
                  <a:srgbClr val="25A9E7"/>
                </a:solidFill>
                <a:latin typeface="Alexandria" pitchFamily="2" charset="-78"/>
                <a:cs typeface="Alexandria" pitchFamily="2" charset="-78"/>
              </a:rPr>
              <a:t>ts</a:t>
            </a:r>
            <a:r>
              <a:rPr lang="en-US" sz="1600" spc="-9" dirty="0">
                <a:solidFill>
                  <a:srgbClr val="25A9E7"/>
                </a:solidFill>
                <a:latin typeface="Alexandria" pitchFamily="2" charset="-78"/>
                <a:cs typeface="Alexandria" pitchFamily="2" charset="-78"/>
              </a:rPr>
              <a:t>el</a:t>
            </a:r>
            <a:r>
              <a:rPr lang="en-US" sz="1600" spc="-4" dirty="0">
                <a:solidFill>
                  <a:srgbClr val="25A9E7"/>
                </a:solidFill>
                <a:latin typeface="Alexandria" pitchFamily="2" charset="-78"/>
                <a:cs typeface="Alexandria" pitchFamily="2" charset="-78"/>
              </a:rPr>
              <a:t>f</a:t>
            </a:r>
            <a:r>
              <a:rPr lang="en-US" sz="1600" spc="18"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e</a:t>
            </a:r>
            <a:r>
              <a:rPr lang="en-US" sz="1600" spc="-13" dirty="0">
                <a:solidFill>
                  <a:srgbClr val="25A9E7"/>
                </a:solidFill>
                <a:latin typeface="Alexandria" pitchFamily="2" charset="-78"/>
                <a:cs typeface="Alexandria" pitchFamily="2" charset="-78"/>
              </a:rPr>
              <a:t>nt</a:t>
            </a:r>
            <a:r>
              <a:rPr lang="en-US" sz="1600" spc="-9" dirty="0">
                <a:solidFill>
                  <a:srgbClr val="25A9E7"/>
                </a:solidFill>
                <a:latin typeface="Alexandria" pitchFamily="2" charset="-78"/>
                <a:cs typeface="Alexandria" pitchFamily="2" charset="-78"/>
              </a:rPr>
              <a:t>er a pr</a:t>
            </a:r>
            <a:r>
              <a:rPr lang="en-US" sz="1600" spc="-13" dirty="0">
                <a:solidFill>
                  <a:srgbClr val="25A9E7"/>
                </a:solidFill>
                <a:latin typeface="Alexandria" pitchFamily="2" charset="-78"/>
                <a:cs typeface="Alexandria" pitchFamily="2" charset="-78"/>
              </a:rPr>
              <a:t>o</a:t>
            </a:r>
            <a:r>
              <a:rPr lang="en-US" sz="1600" spc="-9" dirty="0">
                <a:solidFill>
                  <a:srgbClr val="25A9E7"/>
                </a:solidFill>
                <a:latin typeface="Alexandria" pitchFamily="2" charset="-78"/>
                <a:cs typeface="Alexandria" pitchFamily="2" charset="-78"/>
              </a:rPr>
              <a:t>paga</a:t>
            </a:r>
            <a:r>
              <a:rPr lang="en-US" sz="1600" spc="-13" dirty="0">
                <a:solidFill>
                  <a:srgbClr val="25A9E7"/>
                </a:solidFill>
                <a:latin typeface="Alexandria" pitchFamily="2" charset="-78"/>
                <a:cs typeface="Alexandria" pitchFamily="2" charset="-78"/>
              </a:rPr>
              <a:t>t</a:t>
            </a:r>
            <a:r>
              <a:rPr lang="en-US" sz="1600" spc="-9" dirty="0">
                <a:solidFill>
                  <a:srgbClr val="25A9E7"/>
                </a:solidFill>
                <a:latin typeface="Alexandria" pitchFamily="2" charset="-78"/>
                <a:cs typeface="Alexandria" pitchFamily="2" charset="-78"/>
              </a:rPr>
              <a:t>i</a:t>
            </a:r>
            <a:r>
              <a:rPr lang="en-US" sz="1600" spc="-13" dirty="0">
                <a:solidFill>
                  <a:srgbClr val="25A9E7"/>
                </a:solidFill>
                <a:latin typeface="Alexandria" pitchFamily="2" charset="-78"/>
                <a:cs typeface="Alexandria" pitchFamily="2" charset="-78"/>
              </a:rPr>
              <a:t>o</a:t>
            </a:r>
            <a:r>
              <a:rPr lang="en-US" sz="1600" spc="-9" dirty="0">
                <a:solidFill>
                  <a:srgbClr val="25A9E7"/>
                </a:solidFill>
                <a:latin typeface="Alexandria" pitchFamily="2" charset="-78"/>
                <a:cs typeface="Alexandria" pitchFamily="2" charset="-78"/>
              </a:rPr>
              <a:t>n</a:t>
            </a:r>
            <a:r>
              <a:rPr lang="en-US" sz="1600" spc="18"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p</a:t>
            </a:r>
            <a:r>
              <a:rPr lang="en-US" sz="1600" spc="-13" dirty="0">
                <a:solidFill>
                  <a:srgbClr val="25A9E7"/>
                </a:solidFill>
                <a:latin typeface="Alexandria" pitchFamily="2" charset="-78"/>
                <a:cs typeface="Alexandria" pitchFamily="2" charset="-78"/>
              </a:rPr>
              <a:t>h</a:t>
            </a:r>
            <a:r>
              <a:rPr lang="en-US" sz="1600" spc="-9" dirty="0">
                <a:solidFill>
                  <a:srgbClr val="25A9E7"/>
                </a:solidFill>
                <a:latin typeface="Alexandria" pitchFamily="2" charset="-78"/>
                <a:cs typeface="Alexandria" pitchFamily="2" charset="-78"/>
              </a:rPr>
              <a:t>a</a:t>
            </a:r>
            <a:r>
              <a:rPr lang="en-US" sz="1600" spc="-13" dirty="0">
                <a:solidFill>
                  <a:srgbClr val="25A9E7"/>
                </a:solidFill>
                <a:latin typeface="Alexandria" pitchFamily="2" charset="-78"/>
                <a:cs typeface="Alexandria" pitchFamily="2" charset="-78"/>
              </a:rPr>
              <a:t>s</a:t>
            </a:r>
            <a:r>
              <a:rPr lang="en-US" sz="1600" spc="-9" dirty="0">
                <a:solidFill>
                  <a:srgbClr val="25A9E7"/>
                </a:solidFill>
                <a:latin typeface="Alexandria" pitchFamily="2" charset="-78"/>
                <a:cs typeface="Alexandria" pitchFamily="2" charset="-78"/>
              </a:rPr>
              <a:t>e.</a:t>
            </a:r>
            <a:endParaRPr lang="en-US" sz="1600" dirty="0">
              <a:solidFill>
                <a:srgbClr val="25A9E7"/>
              </a:solidFill>
              <a:latin typeface="Alexandria" pitchFamily="2" charset="-78"/>
              <a:cs typeface="Alexandria" pitchFamily="2" charset="-78"/>
            </a:endParaRPr>
          </a:p>
          <a:p>
            <a:pPr lvl="1" algn="just">
              <a:spcBef>
                <a:spcPts val="18"/>
              </a:spcBef>
              <a:buFont typeface="Times New Roman"/>
              <a:buChar char="–"/>
            </a:pPr>
            <a:endParaRPr lang="en-US" sz="900" dirty="0">
              <a:latin typeface="Alexandria" pitchFamily="2" charset="-78"/>
              <a:cs typeface="Alexandria" pitchFamily="2" charset="-78"/>
            </a:endParaRPr>
          </a:p>
          <a:p>
            <a:pPr marL="280162" marR="223008" indent="-268956" algn="just">
              <a:buFont typeface="Times New Roman"/>
              <a:buChar char="•"/>
              <a:tabLst>
                <a:tab pos="279602" algn="l"/>
              </a:tabLst>
            </a:pPr>
            <a:r>
              <a:rPr lang="en-US" sz="1600" b="1" dirty="0">
                <a:latin typeface="Alexandria" pitchFamily="2" charset="-78"/>
                <a:cs typeface="Alexandria" pitchFamily="2" charset="-78"/>
              </a:rPr>
              <a:t>T</a:t>
            </a:r>
            <a:r>
              <a:rPr lang="en-US" sz="1600" b="1" spc="-9" dirty="0">
                <a:latin typeface="Alexandria" pitchFamily="2" charset="-78"/>
                <a:cs typeface="Alexandria" pitchFamily="2" charset="-78"/>
              </a:rPr>
              <a:t>r</a:t>
            </a:r>
            <a:r>
              <a:rPr lang="en-US" sz="1600" b="1" spc="-13" dirty="0">
                <a:latin typeface="Alexandria" pitchFamily="2" charset="-78"/>
                <a:cs typeface="Alexandria" pitchFamily="2" charset="-78"/>
              </a:rPr>
              <a:t>i</a:t>
            </a:r>
            <a:r>
              <a:rPr lang="en-US" sz="1600" b="1" spc="-4" dirty="0">
                <a:latin typeface="Alexandria" pitchFamily="2" charset="-78"/>
                <a:cs typeface="Alexandria" pitchFamily="2" charset="-78"/>
              </a:rPr>
              <a:t>gg</a:t>
            </a:r>
            <a:r>
              <a:rPr lang="en-US" sz="1600" b="1" spc="-9" dirty="0">
                <a:latin typeface="Alexandria" pitchFamily="2" charset="-78"/>
                <a:cs typeface="Alexandria" pitchFamily="2" charset="-78"/>
              </a:rPr>
              <a:t>er</a:t>
            </a:r>
            <a:r>
              <a:rPr lang="en-US" sz="1600" b="1" spc="-13" dirty="0">
                <a:latin typeface="Alexandria" pitchFamily="2" charset="-78"/>
                <a:cs typeface="Alexandria" pitchFamily="2" charset="-78"/>
              </a:rPr>
              <a:t>i</a:t>
            </a:r>
            <a:r>
              <a:rPr lang="en-US" sz="1600" b="1" dirty="0">
                <a:latin typeface="Alexandria" pitchFamily="2" charset="-78"/>
                <a:cs typeface="Alexandria" pitchFamily="2" charset="-78"/>
              </a:rPr>
              <a:t>ng</a:t>
            </a:r>
            <a:r>
              <a:rPr lang="en-US" sz="1600" b="1" spc="4" dirty="0">
                <a:latin typeface="Alexandria" pitchFamily="2" charset="-78"/>
                <a:cs typeface="Alexandria" pitchFamily="2" charset="-78"/>
              </a:rPr>
              <a:t> </a:t>
            </a:r>
            <a:r>
              <a:rPr lang="en-US" sz="1600" b="1" spc="-4" dirty="0">
                <a:latin typeface="Alexandria" pitchFamily="2" charset="-78"/>
                <a:cs typeface="Alexandria" pitchFamily="2" charset="-78"/>
              </a:rPr>
              <a:t>p</a:t>
            </a:r>
            <a:r>
              <a:rPr lang="en-US" sz="1600" b="1" spc="-13" dirty="0">
                <a:latin typeface="Alexandria" pitchFamily="2" charset="-78"/>
                <a:cs typeface="Alexandria" pitchFamily="2" charset="-78"/>
              </a:rPr>
              <a:t>has</a:t>
            </a:r>
            <a:r>
              <a:rPr lang="en-US" sz="1600" b="1" spc="-9" dirty="0">
                <a:latin typeface="Alexandria" pitchFamily="2" charset="-78"/>
                <a:cs typeface="Alexandria" pitchFamily="2" charset="-78"/>
              </a:rPr>
              <a:t>e:</a:t>
            </a:r>
            <a:r>
              <a:rPr lang="en-US" sz="1600" b="1" spc="9" dirty="0">
                <a:latin typeface="Alexandria" pitchFamily="2" charset="-78"/>
                <a:cs typeface="Alexandria" pitchFamily="2" charset="-78"/>
              </a:rPr>
              <a:t> </a:t>
            </a:r>
            <a:r>
              <a:rPr lang="en-US" sz="1600" spc="-13" dirty="0">
                <a:latin typeface="Alexandria" pitchFamily="2" charset="-78"/>
                <a:cs typeface="Alexandria" pitchFamily="2" charset="-78"/>
              </a:rPr>
              <a:t>The </a:t>
            </a:r>
            <a:r>
              <a:rPr lang="en-US" sz="1600" dirty="0">
                <a:latin typeface="Alexandria" pitchFamily="2" charset="-78"/>
                <a:cs typeface="Alexandria" pitchFamily="2" charset="-78"/>
              </a:rPr>
              <a:t>v</a:t>
            </a:r>
            <a:r>
              <a:rPr lang="en-US" sz="1600" spc="-9" dirty="0">
                <a:latin typeface="Alexandria" pitchFamily="2" charset="-78"/>
                <a:cs typeface="Alexandria" pitchFamily="2" charset="-78"/>
              </a:rPr>
              <a:t>irus</a:t>
            </a:r>
            <a:r>
              <a:rPr lang="en-US" sz="1600" spc="-13" dirty="0">
                <a:latin typeface="Alexandria" pitchFamily="2" charset="-78"/>
                <a:cs typeface="Alexandria" pitchFamily="2" charset="-78"/>
              </a:rPr>
              <a:t> </a:t>
            </a:r>
            <a:r>
              <a:rPr lang="en-US" sz="1600" spc="-9" dirty="0">
                <a:latin typeface="Alexandria" pitchFamily="2" charset="-78"/>
                <a:cs typeface="Alexandria" pitchFamily="2" charset="-78"/>
              </a:rPr>
              <a:t>i</a:t>
            </a:r>
            <a:r>
              <a:rPr lang="en-US" sz="1600" dirty="0">
                <a:latin typeface="Alexandria" pitchFamily="2" charset="-78"/>
                <a:cs typeface="Alexandria" pitchFamily="2" charset="-78"/>
              </a:rPr>
              <a:t>s</a:t>
            </a:r>
            <a:r>
              <a:rPr lang="en-US" sz="1600" spc="-4" dirty="0">
                <a:latin typeface="Alexandria" pitchFamily="2" charset="-78"/>
                <a:cs typeface="Alexandria" pitchFamily="2" charset="-78"/>
              </a:rPr>
              <a:t> </a:t>
            </a:r>
            <a:r>
              <a:rPr lang="en-US" sz="1600" spc="-9" dirty="0">
                <a:latin typeface="Alexandria" pitchFamily="2" charset="-78"/>
                <a:cs typeface="Alexandria" pitchFamily="2" charset="-78"/>
              </a:rPr>
              <a:t>a</a:t>
            </a:r>
            <a:r>
              <a:rPr lang="en-US" sz="1600" spc="-4" dirty="0">
                <a:latin typeface="Alexandria" pitchFamily="2" charset="-78"/>
                <a:cs typeface="Alexandria" pitchFamily="2" charset="-78"/>
              </a:rPr>
              <a:t>ct</a:t>
            </a:r>
            <a:r>
              <a:rPr lang="en-US" sz="1600" spc="-9" dirty="0">
                <a:latin typeface="Alexandria" pitchFamily="2" charset="-78"/>
                <a:cs typeface="Alexandria" pitchFamily="2" charset="-78"/>
              </a:rPr>
              <a:t>i</a:t>
            </a:r>
            <a:r>
              <a:rPr lang="en-US" sz="1600" dirty="0">
                <a:latin typeface="Alexandria" pitchFamily="2" charset="-78"/>
                <a:cs typeface="Alexandria" pitchFamily="2" charset="-78"/>
              </a:rPr>
              <a:t>v</a:t>
            </a:r>
            <a:r>
              <a:rPr lang="en-US" sz="1600" spc="-9" dirty="0">
                <a:latin typeface="Alexandria" pitchFamily="2" charset="-78"/>
                <a:cs typeface="Alexandria" pitchFamily="2" charset="-78"/>
              </a:rPr>
              <a:t>a</a:t>
            </a:r>
            <a:r>
              <a:rPr lang="en-US" sz="1600" spc="-4" dirty="0">
                <a:latin typeface="Alexandria" pitchFamily="2" charset="-78"/>
                <a:cs typeface="Alexandria" pitchFamily="2" charset="-78"/>
              </a:rPr>
              <a:t>t</a:t>
            </a:r>
            <a:r>
              <a:rPr lang="en-US" sz="1600" spc="-9" dirty="0">
                <a:latin typeface="Alexandria" pitchFamily="2" charset="-78"/>
                <a:cs typeface="Alexandria" pitchFamily="2" charset="-78"/>
              </a:rPr>
              <a:t>ed</a:t>
            </a:r>
            <a:r>
              <a:rPr lang="en-US" sz="1600" spc="9" dirty="0">
                <a:latin typeface="Alexandria" pitchFamily="2" charset="-78"/>
                <a:cs typeface="Alexandria" pitchFamily="2" charset="-78"/>
              </a:rPr>
              <a:t> </a:t>
            </a:r>
            <a:r>
              <a:rPr lang="en-US" sz="1600" spc="-4" dirty="0">
                <a:latin typeface="Alexandria" pitchFamily="2" charset="-78"/>
                <a:cs typeface="Alexandria" pitchFamily="2" charset="-78"/>
              </a:rPr>
              <a:t>t</a:t>
            </a:r>
            <a:r>
              <a:rPr lang="en-US" sz="1600" spc="-9" dirty="0">
                <a:latin typeface="Alexandria" pitchFamily="2" charset="-78"/>
                <a:cs typeface="Alexandria" pitchFamily="2" charset="-78"/>
              </a:rPr>
              <a:t>o perf</a:t>
            </a:r>
            <a:r>
              <a:rPr lang="en-US" sz="1600" spc="-13" dirty="0">
                <a:latin typeface="Alexandria" pitchFamily="2" charset="-78"/>
                <a:cs typeface="Alexandria" pitchFamily="2" charset="-78"/>
              </a:rPr>
              <a:t>orm</a:t>
            </a:r>
            <a:r>
              <a:rPr lang="en-US" sz="1600" spc="9" dirty="0">
                <a:latin typeface="Alexandria" pitchFamily="2" charset="-78"/>
                <a:cs typeface="Alexandria" pitchFamily="2" charset="-78"/>
              </a:rPr>
              <a:t> </a:t>
            </a:r>
            <a:r>
              <a:rPr lang="en-US" sz="1600" spc="-4" dirty="0">
                <a:latin typeface="Alexandria" pitchFamily="2" charset="-78"/>
                <a:cs typeface="Alexandria" pitchFamily="2" charset="-78"/>
              </a:rPr>
              <a:t>t</a:t>
            </a:r>
            <a:r>
              <a:rPr lang="en-US" sz="1600" spc="-9" dirty="0">
                <a:latin typeface="Alexandria" pitchFamily="2" charset="-78"/>
                <a:cs typeface="Alexandria" pitchFamily="2" charset="-78"/>
              </a:rPr>
              <a:t>he</a:t>
            </a:r>
            <a:r>
              <a:rPr lang="en-US" sz="1600" spc="-13" dirty="0">
                <a:latin typeface="Alexandria" pitchFamily="2" charset="-78"/>
                <a:cs typeface="Alexandria" pitchFamily="2" charset="-78"/>
              </a:rPr>
              <a:t> </a:t>
            </a:r>
            <a:r>
              <a:rPr lang="en-US" sz="1600" dirty="0">
                <a:latin typeface="Alexandria" pitchFamily="2" charset="-78"/>
                <a:cs typeface="Alexandria" pitchFamily="2" charset="-78"/>
              </a:rPr>
              <a:t>f</a:t>
            </a:r>
            <a:r>
              <a:rPr lang="en-US" sz="1600" spc="-9" dirty="0">
                <a:latin typeface="Alexandria" pitchFamily="2" charset="-78"/>
                <a:cs typeface="Alexandria" pitchFamily="2" charset="-78"/>
              </a:rPr>
              <a:t>un</a:t>
            </a:r>
            <a:r>
              <a:rPr lang="en-US" sz="1600" spc="-4" dirty="0">
                <a:latin typeface="Alexandria" pitchFamily="2" charset="-78"/>
                <a:cs typeface="Alexandria" pitchFamily="2" charset="-78"/>
              </a:rPr>
              <a:t>ct</a:t>
            </a:r>
            <a:r>
              <a:rPr lang="en-US" sz="1600" spc="-9" dirty="0">
                <a:latin typeface="Alexandria" pitchFamily="2" charset="-78"/>
                <a:cs typeface="Alexandria" pitchFamily="2" charset="-78"/>
              </a:rPr>
              <a:t>i</a:t>
            </a:r>
            <a:r>
              <a:rPr lang="en-US" sz="1600" spc="-13" dirty="0">
                <a:latin typeface="Alexandria" pitchFamily="2" charset="-78"/>
                <a:cs typeface="Alexandria" pitchFamily="2" charset="-78"/>
              </a:rPr>
              <a:t>o</a:t>
            </a:r>
            <a:r>
              <a:rPr lang="en-US" sz="1600" spc="-9" dirty="0">
                <a:latin typeface="Alexandria" pitchFamily="2" charset="-78"/>
                <a:cs typeface="Alexandria" pitchFamily="2" charset="-78"/>
              </a:rPr>
              <a:t>n</a:t>
            </a:r>
            <a:r>
              <a:rPr lang="en-US" sz="1600" spc="-18" dirty="0">
                <a:latin typeface="Alexandria" pitchFamily="2" charset="-78"/>
                <a:cs typeface="Alexandria" pitchFamily="2" charset="-78"/>
              </a:rPr>
              <a:t> </a:t>
            </a:r>
            <a:r>
              <a:rPr lang="en-US" sz="1600" dirty="0">
                <a:latin typeface="Alexandria" pitchFamily="2" charset="-78"/>
                <a:cs typeface="Alexandria" pitchFamily="2" charset="-78"/>
              </a:rPr>
              <a:t>f</a:t>
            </a:r>
            <a:r>
              <a:rPr lang="en-US" sz="1600" spc="-13" dirty="0">
                <a:latin typeface="Alexandria" pitchFamily="2" charset="-78"/>
                <a:cs typeface="Alexandria" pitchFamily="2" charset="-78"/>
              </a:rPr>
              <a:t>o</a:t>
            </a:r>
            <a:r>
              <a:rPr lang="en-US" sz="1600" dirty="0">
                <a:latin typeface="Alexandria" pitchFamily="2" charset="-78"/>
                <a:cs typeface="Alexandria" pitchFamily="2" charset="-78"/>
              </a:rPr>
              <a:t>r</a:t>
            </a:r>
            <a:r>
              <a:rPr lang="en-US" sz="1600" spc="9" dirty="0">
                <a:latin typeface="Alexandria" pitchFamily="2" charset="-78"/>
                <a:cs typeface="Alexandria" pitchFamily="2" charset="-78"/>
              </a:rPr>
              <a:t> </a:t>
            </a:r>
            <a:r>
              <a:rPr lang="en-US" sz="1600" spc="-4" dirty="0">
                <a:latin typeface="Alexandria" pitchFamily="2" charset="-78"/>
                <a:cs typeface="Alexandria" pitchFamily="2" charset="-78"/>
              </a:rPr>
              <a:t>w</a:t>
            </a:r>
            <a:r>
              <a:rPr lang="en-US" sz="1600" spc="-9" dirty="0">
                <a:latin typeface="Alexandria" pitchFamily="2" charset="-78"/>
                <a:cs typeface="Alexandria" pitchFamily="2" charset="-78"/>
              </a:rPr>
              <a:t>hi</a:t>
            </a:r>
            <a:r>
              <a:rPr lang="en-US" sz="1600" spc="-4" dirty="0">
                <a:latin typeface="Alexandria" pitchFamily="2" charset="-78"/>
                <a:cs typeface="Alexandria" pitchFamily="2" charset="-78"/>
              </a:rPr>
              <a:t>c</a:t>
            </a:r>
            <a:r>
              <a:rPr lang="en-US" sz="1600" spc="-9" dirty="0">
                <a:latin typeface="Alexandria" pitchFamily="2" charset="-78"/>
                <a:cs typeface="Alexandria" pitchFamily="2" charset="-78"/>
              </a:rPr>
              <a:t>h i</a:t>
            </a:r>
            <a:r>
              <a:rPr lang="en-US" sz="1600" dirty="0">
                <a:latin typeface="Alexandria" pitchFamily="2" charset="-78"/>
                <a:cs typeface="Alexandria" pitchFamily="2" charset="-78"/>
              </a:rPr>
              <a:t>t </a:t>
            </a:r>
            <a:r>
              <a:rPr lang="en-US" sz="1600" spc="-4" dirty="0">
                <a:latin typeface="Alexandria" pitchFamily="2" charset="-78"/>
                <a:cs typeface="Alexandria" pitchFamily="2" charset="-78"/>
              </a:rPr>
              <a:t>w</a:t>
            </a:r>
            <a:r>
              <a:rPr lang="en-US" sz="1600" spc="-9" dirty="0">
                <a:latin typeface="Alexandria" pitchFamily="2" charset="-78"/>
                <a:cs typeface="Alexandria" pitchFamily="2" charset="-78"/>
              </a:rPr>
              <a:t>as</a:t>
            </a:r>
            <a:r>
              <a:rPr lang="en-US" sz="1600" spc="-4" dirty="0">
                <a:latin typeface="Alexandria" pitchFamily="2" charset="-78"/>
                <a:cs typeface="Alexandria" pitchFamily="2" charset="-78"/>
              </a:rPr>
              <a:t> </a:t>
            </a:r>
            <a:r>
              <a:rPr lang="en-US" sz="1600" spc="-9" dirty="0">
                <a:latin typeface="Alexandria" pitchFamily="2" charset="-78"/>
                <a:cs typeface="Alexandria" pitchFamily="2" charset="-78"/>
              </a:rPr>
              <a:t>in</a:t>
            </a:r>
            <a:r>
              <a:rPr lang="en-US" sz="1600" spc="-4" dirty="0">
                <a:latin typeface="Alexandria" pitchFamily="2" charset="-78"/>
                <a:cs typeface="Alexandria" pitchFamily="2" charset="-78"/>
              </a:rPr>
              <a:t>t</a:t>
            </a:r>
            <a:r>
              <a:rPr lang="en-US" sz="1600" spc="-9" dirty="0">
                <a:latin typeface="Alexandria" pitchFamily="2" charset="-78"/>
                <a:cs typeface="Alexandria" pitchFamily="2" charset="-78"/>
              </a:rPr>
              <a:t>ended.</a:t>
            </a:r>
            <a:endParaRPr lang="en-US" sz="1600" dirty="0">
              <a:latin typeface="Alexandria" pitchFamily="2" charset="-78"/>
              <a:cs typeface="Alexandria" pitchFamily="2" charset="-78"/>
            </a:endParaRPr>
          </a:p>
          <a:p>
            <a:pPr marL="596185" marR="11206" lvl="1" indent="-224690" algn="just">
              <a:buFont typeface="Times New Roman"/>
              <a:buChar char="–"/>
              <a:tabLst>
                <a:tab pos="595624" algn="l"/>
              </a:tabLst>
            </a:pPr>
            <a:r>
              <a:rPr lang="en-US" sz="1600" spc="-9" dirty="0" smtClean="0">
                <a:solidFill>
                  <a:srgbClr val="25A9E7"/>
                </a:solidFill>
                <a:latin typeface="Alexandria" pitchFamily="2" charset="-78"/>
                <a:cs typeface="Alexandria" pitchFamily="2" charset="-78"/>
              </a:rPr>
              <a:t>As</a:t>
            </a:r>
            <a:r>
              <a:rPr lang="en-US" sz="1600" spc="-4" dirty="0" smtClean="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w</a:t>
            </a:r>
            <a:r>
              <a:rPr lang="en-US" sz="1600" spc="-9" dirty="0">
                <a:solidFill>
                  <a:srgbClr val="25A9E7"/>
                </a:solidFill>
                <a:latin typeface="Alexandria" pitchFamily="2" charset="-78"/>
                <a:cs typeface="Alexandria" pitchFamily="2" charset="-78"/>
              </a:rPr>
              <a:t>i</a:t>
            </a:r>
            <a:r>
              <a:rPr lang="en-US" sz="1600" spc="-13" dirty="0">
                <a:solidFill>
                  <a:srgbClr val="25A9E7"/>
                </a:solidFill>
                <a:latin typeface="Alexandria" pitchFamily="2" charset="-78"/>
                <a:cs typeface="Alexandria" pitchFamily="2" charset="-78"/>
              </a:rPr>
              <a:t>t</a:t>
            </a:r>
            <a:r>
              <a:rPr lang="en-US" sz="1600" spc="-9" dirty="0">
                <a:solidFill>
                  <a:srgbClr val="25A9E7"/>
                </a:solidFill>
                <a:latin typeface="Alexandria" pitchFamily="2" charset="-78"/>
                <a:cs typeface="Alexandria" pitchFamily="2" charset="-78"/>
              </a:rPr>
              <a:t>h</a:t>
            </a:r>
            <a:r>
              <a:rPr lang="en-US" sz="1600" spc="9"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th</a:t>
            </a:r>
            <a:r>
              <a:rPr lang="en-US" sz="1600" spc="-9" dirty="0">
                <a:solidFill>
                  <a:srgbClr val="25A9E7"/>
                </a:solidFill>
                <a:latin typeface="Alexandria" pitchFamily="2" charset="-78"/>
                <a:cs typeface="Alexandria" pitchFamily="2" charset="-78"/>
              </a:rPr>
              <a:t>e d</a:t>
            </a:r>
            <a:r>
              <a:rPr lang="en-US" sz="1600" spc="-13" dirty="0">
                <a:solidFill>
                  <a:srgbClr val="25A9E7"/>
                </a:solidFill>
                <a:latin typeface="Alexandria" pitchFamily="2" charset="-78"/>
                <a:cs typeface="Alexandria" pitchFamily="2" charset="-78"/>
              </a:rPr>
              <a:t>o</a:t>
            </a:r>
            <a:r>
              <a:rPr lang="en-US" sz="1600" spc="-9" dirty="0">
                <a:solidFill>
                  <a:srgbClr val="25A9E7"/>
                </a:solidFill>
                <a:latin typeface="Alexandria" pitchFamily="2" charset="-78"/>
                <a:cs typeface="Alexandria" pitchFamily="2" charset="-78"/>
              </a:rPr>
              <a:t>rma</a:t>
            </a:r>
            <a:r>
              <a:rPr lang="en-US" sz="1600" spc="-13" dirty="0">
                <a:solidFill>
                  <a:srgbClr val="25A9E7"/>
                </a:solidFill>
                <a:latin typeface="Alexandria" pitchFamily="2" charset="-78"/>
                <a:cs typeface="Alexandria" pitchFamily="2" charset="-78"/>
              </a:rPr>
              <a:t>n</a:t>
            </a:r>
            <a:r>
              <a:rPr lang="en-US" sz="1600" spc="-9" dirty="0">
                <a:solidFill>
                  <a:srgbClr val="25A9E7"/>
                </a:solidFill>
                <a:latin typeface="Alexandria" pitchFamily="2" charset="-78"/>
                <a:cs typeface="Alexandria" pitchFamily="2" charset="-78"/>
              </a:rPr>
              <a:t>t</a:t>
            </a:r>
            <a:r>
              <a:rPr lang="en-US" sz="1600" spc="18"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p</a:t>
            </a:r>
            <a:r>
              <a:rPr lang="en-US" sz="1600" spc="-13" dirty="0">
                <a:solidFill>
                  <a:srgbClr val="25A9E7"/>
                </a:solidFill>
                <a:latin typeface="Alexandria" pitchFamily="2" charset="-78"/>
                <a:cs typeface="Alexandria" pitchFamily="2" charset="-78"/>
              </a:rPr>
              <a:t>h</a:t>
            </a:r>
            <a:r>
              <a:rPr lang="en-US" sz="1600" spc="-9" dirty="0">
                <a:solidFill>
                  <a:srgbClr val="25A9E7"/>
                </a:solidFill>
                <a:latin typeface="Alexandria" pitchFamily="2" charset="-78"/>
                <a:cs typeface="Alexandria" pitchFamily="2" charset="-78"/>
              </a:rPr>
              <a:t>a</a:t>
            </a:r>
            <a:r>
              <a:rPr lang="en-US" sz="1600" spc="-13" dirty="0">
                <a:solidFill>
                  <a:srgbClr val="25A9E7"/>
                </a:solidFill>
                <a:latin typeface="Alexandria" pitchFamily="2" charset="-78"/>
                <a:cs typeface="Alexandria" pitchFamily="2" charset="-78"/>
              </a:rPr>
              <a:t>s</a:t>
            </a:r>
            <a:r>
              <a:rPr lang="en-US" sz="1600" spc="-9" dirty="0">
                <a:solidFill>
                  <a:srgbClr val="25A9E7"/>
                </a:solidFill>
                <a:latin typeface="Alexandria" pitchFamily="2" charset="-78"/>
                <a:cs typeface="Alexandria" pitchFamily="2" charset="-78"/>
              </a:rPr>
              <a:t>e, </a:t>
            </a:r>
            <a:r>
              <a:rPr lang="en-US" sz="1600" spc="-13" dirty="0">
                <a:solidFill>
                  <a:srgbClr val="25A9E7"/>
                </a:solidFill>
                <a:latin typeface="Alexandria" pitchFamily="2" charset="-78"/>
                <a:cs typeface="Alexandria" pitchFamily="2" charset="-78"/>
              </a:rPr>
              <a:t>th</a:t>
            </a:r>
            <a:r>
              <a:rPr lang="en-US" sz="1600" spc="-9" dirty="0">
                <a:solidFill>
                  <a:srgbClr val="25A9E7"/>
                </a:solidFill>
                <a:latin typeface="Alexandria" pitchFamily="2" charset="-78"/>
                <a:cs typeface="Alexandria" pitchFamily="2" charset="-78"/>
              </a:rPr>
              <a:t>e </a:t>
            </a:r>
            <a:r>
              <a:rPr lang="en-US" sz="1600" spc="-13" dirty="0">
                <a:solidFill>
                  <a:srgbClr val="25A9E7"/>
                </a:solidFill>
                <a:latin typeface="Alexandria" pitchFamily="2" charset="-78"/>
                <a:cs typeface="Alexandria" pitchFamily="2" charset="-78"/>
              </a:rPr>
              <a:t>t</a:t>
            </a:r>
            <a:r>
              <a:rPr lang="en-US" sz="1600" spc="-9" dirty="0">
                <a:solidFill>
                  <a:srgbClr val="25A9E7"/>
                </a:solidFill>
                <a:latin typeface="Alexandria" pitchFamily="2" charset="-78"/>
                <a:cs typeface="Alexandria" pitchFamily="2" charset="-78"/>
              </a:rPr>
              <a:t>riggeri</a:t>
            </a:r>
            <a:r>
              <a:rPr lang="en-US" sz="1600" spc="-13" dirty="0">
                <a:solidFill>
                  <a:srgbClr val="25A9E7"/>
                </a:solidFill>
                <a:latin typeface="Alexandria" pitchFamily="2" charset="-78"/>
                <a:cs typeface="Alexandria" pitchFamily="2" charset="-78"/>
              </a:rPr>
              <a:t>n</a:t>
            </a:r>
            <a:r>
              <a:rPr lang="en-US" sz="1600" spc="-9" dirty="0">
                <a:solidFill>
                  <a:srgbClr val="25A9E7"/>
                </a:solidFill>
                <a:latin typeface="Alexandria" pitchFamily="2" charset="-78"/>
                <a:cs typeface="Alexandria" pitchFamily="2" charset="-78"/>
              </a:rPr>
              <a:t>g</a:t>
            </a:r>
            <a:r>
              <a:rPr lang="en-US" sz="1600" spc="4"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p</a:t>
            </a:r>
            <a:r>
              <a:rPr lang="en-US" sz="1600" spc="-13" dirty="0">
                <a:solidFill>
                  <a:srgbClr val="25A9E7"/>
                </a:solidFill>
                <a:latin typeface="Alexandria" pitchFamily="2" charset="-78"/>
                <a:cs typeface="Alexandria" pitchFamily="2" charset="-78"/>
              </a:rPr>
              <a:t>h</a:t>
            </a:r>
            <a:r>
              <a:rPr lang="en-US" sz="1600" spc="-9" dirty="0">
                <a:solidFill>
                  <a:srgbClr val="25A9E7"/>
                </a:solidFill>
                <a:latin typeface="Alexandria" pitchFamily="2" charset="-78"/>
                <a:cs typeface="Alexandria" pitchFamily="2" charset="-78"/>
              </a:rPr>
              <a:t>a</a:t>
            </a:r>
            <a:r>
              <a:rPr lang="en-US" sz="1600" spc="-13" dirty="0">
                <a:solidFill>
                  <a:srgbClr val="25A9E7"/>
                </a:solidFill>
                <a:latin typeface="Alexandria" pitchFamily="2" charset="-78"/>
                <a:cs typeface="Alexandria" pitchFamily="2" charset="-78"/>
              </a:rPr>
              <a:t>s</a:t>
            </a:r>
            <a:r>
              <a:rPr lang="en-US" sz="1600" spc="-9" dirty="0">
                <a:solidFill>
                  <a:srgbClr val="25A9E7"/>
                </a:solidFill>
                <a:latin typeface="Alexandria" pitchFamily="2" charset="-78"/>
                <a:cs typeface="Alexandria" pitchFamily="2" charset="-78"/>
              </a:rPr>
              <a:t>e </a:t>
            </a:r>
            <a:r>
              <a:rPr lang="en-US" sz="1600" spc="-13" dirty="0">
                <a:solidFill>
                  <a:srgbClr val="25A9E7"/>
                </a:solidFill>
                <a:latin typeface="Alexandria" pitchFamily="2" charset="-78"/>
                <a:cs typeface="Alexandria" pitchFamily="2" charset="-78"/>
              </a:rPr>
              <a:t>c</a:t>
            </a:r>
            <a:r>
              <a:rPr lang="en-US" sz="1600" spc="-9" dirty="0">
                <a:solidFill>
                  <a:srgbClr val="25A9E7"/>
                </a:solidFill>
                <a:latin typeface="Alexandria" pitchFamily="2" charset="-78"/>
                <a:cs typeface="Alexandria" pitchFamily="2" charset="-78"/>
              </a:rPr>
              <a:t>an be </a:t>
            </a:r>
            <a:r>
              <a:rPr lang="en-US" sz="1600" spc="-13" dirty="0">
                <a:solidFill>
                  <a:srgbClr val="25A9E7"/>
                </a:solidFill>
                <a:latin typeface="Alexandria" pitchFamily="2" charset="-78"/>
                <a:cs typeface="Alexandria" pitchFamily="2" charset="-78"/>
              </a:rPr>
              <a:t>c</a:t>
            </a:r>
            <a:r>
              <a:rPr lang="en-US" sz="1600" spc="-9" dirty="0">
                <a:solidFill>
                  <a:srgbClr val="25A9E7"/>
                </a:solidFill>
                <a:latin typeface="Alexandria" pitchFamily="2" charset="-78"/>
                <a:cs typeface="Alexandria" pitchFamily="2" charset="-78"/>
              </a:rPr>
              <a:t>a</a:t>
            </a:r>
            <a:r>
              <a:rPr lang="en-US" sz="1600" spc="-13" dirty="0">
                <a:solidFill>
                  <a:srgbClr val="25A9E7"/>
                </a:solidFill>
                <a:latin typeface="Alexandria" pitchFamily="2" charset="-78"/>
                <a:cs typeface="Alexandria" pitchFamily="2" charset="-78"/>
              </a:rPr>
              <a:t>us</a:t>
            </a:r>
            <a:r>
              <a:rPr lang="en-US" sz="1600" spc="-9" dirty="0">
                <a:solidFill>
                  <a:srgbClr val="25A9E7"/>
                </a:solidFill>
                <a:latin typeface="Alexandria" pitchFamily="2" charset="-78"/>
                <a:cs typeface="Alexandria" pitchFamily="2" charset="-78"/>
              </a:rPr>
              <a:t>ed</a:t>
            </a:r>
            <a:r>
              <a:rPr lang="en-US" sz="1600" spc="4"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by a </a:t>
            </a:r>
            <a:r>
              <a:rPr lang="en-US" sz="1600" spc="-13" dirty="0">
                <a:solidFill>
                  <a:srgbClr val="25A9E7"/>
                </a:solidFill>
                <a:latin typeface="Alexandria" pitchFamily="2" charset="-78"/>
                <a:cs typeface="Alexandria" pitchFamily="2" charset="-78"/>
              </a:rPr>
              <a:t>v</a:t>
            </a:r>
            <a:r>
              <a:rPr lang="en-US" sz="1600" spc="-9" dirty="0">
                <a:solidFill>
                  <a:srgbClr val="25A9E7"/>
                </a:solidFill>
                <a:latin typeface="Alexandria" pitchFamily="2" charset="-78"/>
                <a:cs typeface="Alexandria" pitchFamily="2" charset="-78"/>
              </a:rPr>
              <a:t>arie</a:t>
            </a:r>
            <a:r>
              <a:rPr lang="en-US" sz="1600" spc="-13" dirty="0">
                <a:solidFill>
                  <a:srgbClr val="25A9E7"/>
                </a:solidFill>
                <a:latin typeface="Alexandria" pitchFamily="2" charset="-78"/>
                <a:cs typeface="Alexandria" pitchFamily="2" charset="-78"/>
              </a:rPr>
              <a:t>t</a:t>
            </a:r>
            <a:r>
              <a:rPr lang="en-US" sz="1600" spc="-9" dirty="0">
                <a:solidFill>
                  <a:srgbClr val="25A9E7"/>
                </a:solidFill>
                <a:latin typeface="Alexandria" pitchFamily="2" charset="-78"/>
                <a:cs typeface="Alexandria" pitchFamily="2" charset="-78"/>
              </a:rPr>
              <a:t>y</a:t>
            </a:r>
            <a:r>
              <a:rPr lang="en-US" sz="1600" spc="9"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o</a:t>
            </a:r>
            <a:r>
              <a:rPr lang="en-US" sz="1600" spc="-4" dirty="0">
                <a:solidFill>
                  <a:srgbClr val="25A9E7"/>
                </a:solidFill>
                <a:latin typeface="Alexandria" pitchFamily="2" charset="-78"/>
                <a:cs typeface="Alexandria" pitchFamily="2" charset="-78"/>
              </a:rPr>
              <a:t>f</a:t>
            </a:r>
            <a:r>
              <a:rPr lang="en-US" sz="1600" spc="18"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system</a:t>
            </a:r>
            <a:r>
              <a:rPr lang="en-US" sz="1600" spc="-9" dirty="0">
                <a:solidFill>
                  <a:srgbClr val="25A9E7"/>
                </a:solidFill>
                <a:latin typeface="Alexandria" pitchFamily="2" charset="-78"/>
                <a:cs typeface="Alexandria" pitchFamily="2" charset="-78"/>
              </a:rPr>
              <a:t> e</a:t>
            </a:r>
            <a:r>
              <a:rPr lang="en-US" sz="1600" spc="-13" dirty="0">
                <a:solidFill>
                  <a:srgbClr val="25A9E7"/>
                </a:solidFill>
                <a:latin typeface="Alexandria" pitchFamily="2" charset="-78"/>
                <a:cs typeface="Alexandria" pitchFamily="2" charset="-78"/>
              </a:rPr>
              <a:t>v</a:t>
            </a:r>
            <a:r>
              <a:rPr lang="en-US" sz="1600" spc="-9" dirty="0">
                <a:solidFill>
                  <a:srgbClr val="25A9E7"/>
                </a:solidFill>
                <a:latin typeface="Alexandria" pitchFamily="2" charset="-78"/>
                <a:cs typeface="Alexandria" pitchFamily="2" charset="-78"/>
              </a:rPr>
              <a:t>e</a:t>
            </a:r>
            <a:r>
              <a:rPr lang="en-US" sz="1600" spc="-13" dirty="0">
                <a:solidFill>
                  <a:srgbClr val="25A9E7"/>
                </a:solidFill>
                <a:latin typeface="Alexandria" pitchFamily="2" charset="-78"/>
                <a:cs typeface="Alexandria" pitchFamily="2" charset="-78"/>
              </a:rPr>
              <a:t>nt</a:t>
            </a:r>
            <a:r>
              <a:rPr lang="en-US" sz="1600" spc="-9" dirty="0">
                <a:solidFill>
                  <a:srgbClr val="25A9E7"/>
                </a:solidFill>
                <a:latin typeface="Alexandria" pitchFamily="2" charset="-78"/>
                <a:cs typeface="Alexandria" pitchFamily="2" charset="-78"/>
              </a:rPr>
              <a:t>s</a:t>
            </a:r>
            <a:endParaRPr lang="en-US" sz="1600" dirty="0">
              <a:solidFill>
                <a:srgbClr val="25A9E7"/>
              </a:solidFill>
              <a:latin typeface="Alexandria" pitchFamily="2" charset="-78"/>
              <a:cs typeface="Alexandria" pitchFamily="2" charset="-78"/>
            </a:endParaRPr>
          </a:p>
          <a:p>
            <a:pPr lvl="1" algn="just">
              <a:buFont typeface="Times New Roman"/>
              <a:buChar char="–"/>
            </a:pPr>
            <a:endParaRPr lang="en-US" sz="900" dirty="0">
              <a:latin typeface="Alexandria" pitchFamily="2" charset="-78"/>
              <a:cs typeface="Alexandria" pitchFamily="2" charset="-78"/>
            </a:endParaRPr>
          </a:p>
          <a:p>
            <a:pPr marL="280162" indent="-268956" algn="just">
              <a:buFont typeface="Times New Roman"/>
              <a:buChar char="•"/>
              <a:tabLst>
                <a:tab pos="279602" algn="l"/>
              </a:tabLst>
            </a:pPr>
            <a:r>
              <a:rPr lang="en-US" sz="1600" b="1" spc="-4" dirty="0" smtClean="0">
                <a:latin typeface="Alexandria" pitchFamily="2" charset="-78"/>
                <a:cs typeface="Alexandria" pitchFamily="2" charset="-78"/>
              </a:rPr>
              <a:t>E</a:t>
            </a:r>
            <a:r>
              <a:rPr lang="en-US" sz="1600" b="1" dirty="0" smtClean="0">
                <a:latin typeface="Alexandria" pitchFamily="2" charset="-78"/>
                <a:cs typeface="Alexandria" pitchFamily="2" charset="-78"/>
              </a:rPr>
              <a:t>x</a:t>
            </a:r>
            <a:r>
              <a:rPr lang="en-US" sz="1600" b="1" spc="-13" dirty="0" smtClean="0">
                <a:latin typeface="Alexandria" pitchFamily="2" charset="-78"/>
                <a:cs typeface="Alexandria" pitchFamily="2" charset="-78"/>
              </a:rPr>
              <a:t>ecuti</a:t>
            </a:r>
            <a:r>
              <a:rPr lang="en-US" sz="1600" b="1" dirty="0" smtClean="0">
                <a:latin typeface="Alexandria" pitchFamily="2" charset="-78"/>
                <a:cs typeface="Alexandria" pitchFamily="2" charset="-78"/>
              </a:rPr>
              <a:t>on</a:t>
            </a:r>
            <a:r>
              <a:rPr lang="en-US" sz="1600" b="1" spc="-4" dirty="0" smtClean="0">
                <a:latin typeface="Alexandria" pitchFamily="2" charset="-78"/>
                <a:cs typeface="Alexandria" pitchFamily="2" charset="-78"/>
              </a:rPr>
              <a:t> </a:t>
            </a:r>
            <a:r>
              <a:rPr lang="en-US" sz="1600" b="1" spc="-4" dirty="0">
                <a:latin typeface="Alexandria" pitchFamily="2" charset="-78"/>
                <a:cs typeface="Alexandria" pitchFamily="2" charset="-78"/>
              </a:rPr>
              <a:t>p</a:t>
            </a:r>
            <a:r>
              <a:rPr lang="en-US" sz="1600" b="1" spc="-13" dirty="0">
                <a:latin typeface="Alexandria" pitchFamily="2" charset="-78"/>
                <a:cs typeface="Alexandria" pitchFamily="2" charset="-78"/>
              </a:rPr>
              <a:t>has</a:t>
            </a:r>
            <a:r>
              <a:rPr lang="en-US" sz="1600" b="1" spc="-9" dirty="0">
                <a:latin typeface="Alexandria" pitchFamily="2" charset="-78"/>
                <a:cs typeface="Alexandria" pitchFamily="2" charset="-78"/>
              </a:rPr>
              <a:t>e:</a:t>
            </a:r>
            <a:r>
              <a:rPr lang="en-US" sz="1600" b="1" spc="9" dirty="0">
                <a:latin typeface="Alexandria" pitchFamily="2" charset="-78"/>
                <a:cs typeface="Alexandria" pitchFamily="2" charset="-78"/>
              </a:rPr>
              <a:t> </a:t>
            </a:r>
            <a:r>
              <a:rPr lang="en-US" sz="1600" spc="-13" dirty="0">
                <a:latin typeface="Alexandria" pitchFamily="2" charset="-78"/>
                <a:cs typeface="Alexandria" pitchFamily="2" charset="-78"/>
              </a:rPr>
              <a:t>The </a:t>
            </a:r>
            <a:r>
              <a:rPr lang="en-US" sz="1600" dirty="0">
                <a:latin typeface="Alexandria" pitchFamily="2" charset="-78"/>
                <a:cs typeface="Alexandria" pitchFamily="2" charset="-78"/>
              </a:rPr>
              <a:t>f</a:t>
            </a:r>
            <a:r>
              <a:rPr lang="en-US" sz="1600" spc="-9" dirty="0">
                <a:latin typeface="Alexandria" pitchFamily="2" charset="-78"/>
                <a:cs typeface="Alexandria" pitchFamily="2" charset="-78"/>
              </a:rPr>
              <a:t>un</a:t>
            </a:r>
            <a:r>
              <a:rPr lang="en-US" sz="1600" spc="-4" dirty="0">
                <a:latin typeface="Alexandria" pitchFamily="2" charset="-78"/>
                <a:cs typeface="Alexandria" pitchFamily="2" charset="-78"/>
              </a:rPr>
              <a:t>ct</a:t>
            </a:r>
            <a:r>
              <a:rPr lang="en-US" sz="1600" spc="-9" dirty="0">
                <a:latin typeface="Alexandria" pitchFamily="2" charset="-78"/>
                <a:cs typeface="Alexandria" pitchFamily="2" charset="-78"/>
              </a:rPr>
              <a:t>i</a:t>
            </a:r>
            <a:r>
              <a:rPr lang="en-US" sz="1600" spc="-13" dirty="0">
                <a:latin typeface="Alexandria" pitchFamily="2" charset="-78"/>
                <a:cs typeface="Alexandria" pitchFamily="2" charset="-78"/>
              </a:rPr>
              <a:t>o</a:t>
            </a:r>
            <a:r>
              <a:rPr lang="en-US" sz="1600" spc="-9" dirty="0">
                <a:latin typeface="Alexandria" pitchFamily="2" charset="-78"/>
                <a:cs typeface="Alexandria" pitchFamily="2" charset="-78"/>
              </a:rPr>
              <a:t>n</a:t>
            </a:r>
            <a:r>
              <a:rPr lang="en-US" sz="1600" spc="-18" dirty="0">
                <a:latin typeface="Alexandria" pitchFamily="2" charset="-78"/>
                <a:cs typeface="Alexandria" pitchFamily="2" charset="-78"/>
              </a:rPr>
              <a:t> </a:t>
            </a:r>
            <a:r>
              <a:rPr lang="en-US" sz="1600" spc="-9" dirty="0">
                <a:latin typeface="Alexandria" pitchFamily="2" charset="-78"/>
                <a:cs typeface="Alexandria" pitchFamily="2" charset="-78"/>
              </a:rPr>
              <a:t>i</a:t>
            </a:r>
            <a:r>
              <a:rPr lang="en-US" sz="1600" dirty="0">
                <a:latin typeface="Alexandria" pitchFamily="2" charset="-78"/>
                <a:cs typeface="Alexandria" pitchFamily="2" charset="-78"/>
              </a:rPr>
              <a:t>s</a:t>
            </a:r>
            <a:r>
              <a:rPr lang="en-US" sz="1600" spc="-4" dirty="0">
                <a:latin typeface="Alexandria" pitchFamily="2" charset="-78"/>
                <a:cs typeface="Alexandria" pitchFamily="2" charset="-78"/>
              </a:rPr>
              <a:t> </a:t>
            </a:r>
            <a:r>
              <a:rPr lang="en-US" sz="1600" spc="-9" dirty="0">
                <a:latin typeface="Alexandria" pitchFamily="2" charset="-78"/>
                <a:cs typeface="Alexandria" pitchFamily="2" charset="-78"/>
              </a:rPr>
              <a:t>perf</a:t>
            </a:r>
            <a:r>
              <a:rPr lang="en-US" sz="1600" spc="-13" dirty="0">
                <a:latin typeface="Alexandria" pitchFamily="2" charset="-78"/>
                <a:cs typeface="Alexandria" pitchFamily="2" charset="-78"/>
              </a:rPr>
              <a:t>o</a:t>
            </a:r>
            <a:r>
              <a:rPr lang="en-US" sz="1600" spc="-9" dirty="0">
                <a:latin typeface="Alexandria" pitchFamily="2" charset="-78"/>
                <a:cs typeface="Alexandria" pitchFamily="2" charset="-78"/>
              </a:rPr>
              <a:t>rmed.</a:t>
            </a:r>
            <a:endParaRPr lang="en-US" sz="1600" dirty="0">
              <a:latin typeface="Alexandria" pitchFamily="2" charset="-78"/>
              <a:cs typeface="Alexandria" pitchFamily="2" charset="-78"/>
            </a:endParaRPr>
          </a:p>
          <a:p>
            <a:pPr marL="596185" lvl="1" indent="-224690" algn="just">
              <a:buFont typeface="Times New Roman"/>
              <a:buChar char="–"/>
              <a:tabLst>
                <a:tab pos="595624" algn="l"/>
              </a:tabLst>
            </a:pPr>
            <a:r>
              <a:rPr lang="en-US" sz="1600" spc="-9" dirty="0" smtClean="0">
                <a:solidFill>
                  <a:srgbClr val="25A9E7"/>
                </a:solidFill>
                <a:latin typeface="Alexandria" pitchFamily="2" charset="-78"/>
                <a:cs typeface="Alexandria" pitchFamily="2" charset="-78"/>
              </a:rPr>
              <a:t>T</a:t>
            </a:r>
            <a:r>
              <a:rPr lang="en-US" sz="1600" spc="-13" dirty="0" smtClean="0">
                <a:solidFill>
                  <a:srgbClr val="25A9E7"/>
                </a:solidFill>
                <a:latin typeface="Alexandria" pitchFamily="2" charset="-78"/>
                <a:cs typeface="Alexandria" pitchFamily="2" charset="-78"/>
              </a:rPr>
              <a:t>h</a:t>
            </a:r>
            <a:r>
              <a:rPr lang="en-US" sz="1600" spc="-9" dirty="0" smtClean="0">
                <a:solidFill>
                  <a:srgbClr val="25A9E7"/>
                </a:solidFill>
                <a:latin typeface="Alexandria" pitchFamily="2" charset="-78"/>
                <a:cs typeface="Alexandria" pitchFamily="2" charset="-78"/>
              </a:rPr>
              <a:t>e </a:t>
            </a:r>
            <a:r>
              <a:rPr lang="en-US" sz="1600" spc="-9" dirty="0">
                <a:solidFill>
                  <a:srgbClr val="25A9E7"/>
                </a:solidFill>
                <a:latin typeface="Alexandria" pitchFamily="2" charset="-78"/>
                <a:cs typeface="Alexandria" pitchFamily="2" charset="-78"/>
              </a:rPr>
              <a:t>f</a:t>
            </a:r>
            <a:r>
              <a:rPr lang="en-US" sz="1600" spc="-13" dirty="0">
                <a:solidFill>
                  <a:srgbClr val="25A9E7"/>
                </a:solidFill>
                <a:latin typeface="Alexandria" pitchFamily="2" charset="-78"/>
                <a:cs typeface="Alexandria" pitchFamily="2" charset="-78"/>
              </a:rPr>
              <a:t>unct</a:t>
            </a:r>
            <a:r>
              <a:rPr lang="en-US" sz="1600" spc="-9" dirty="0">
                <a:solidFill>
                  <a:srgbClr val="25A9E7"/>
                </a:solidFill>
                <a:latin typeface="Alexandria" pitchFamily="2" charset="-78"/>
                <a:cs typeface="Alexandria" pitchFamily="2" charset="-78"/>
              </a:rPr>
              <a:t>i</a:t>
            </a:r>
            <a:r>
              <a:rPr lang="en-US" sz="1600" spc="-13" dirty="0">
                <a:solidFill>
                  <a:srgbClr val="25A9E7"/>
                </a:solidFill>
                <a:latin typeface="Alexandria" pitchFamily="2" charset="-78"/>
                <a:cs typeface="Alexandria" pitchFamily="2" charset="-78"/>
              </a:rPr>
              <a:t>o</a:t>
            </a:r>
            <a:r>
              <a:rPr lang="en-US" sz="1600" spc="-9" dirty="0">
                <a:solidFill>
                  <a:srgbClr val="25A9E7"/>
                </a:solidFill>
                <a:latin typeface="Alexandria" pitchFamily="2" charset="-78"/>
                <a:cs typeface="Alexandria" pitchFamily="2" charset="-78"/>
              </a:rPr>
              <a:t>n</a:t>
            </a:r>
            <a:r>
              <a:rPr lang="en-US" sz="1600" spc="18"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may</a:t>
            </a:r>
            <a:r>
              <a:rPr lang="en-US" sz="1600" spc="9"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be </a:t>
            </a:r>
            <a:r>
              <a:rPr lang="en-US" sz="1600" spc="-13" dirty="0">
                <a:solidFill>
                  <a:srgbClr val="25A9E7"/>
                </a:solidFill>
                <a:latin typeface="Alexandria" pitchFamily="2" charset="-78"/>
                <a:cs typeface="Alexandria" pitchFamily="2" charset="-78"/>
              </a:rPr>
              <a:t>h</a:t>
            </a:r>
            <a:r>
              <a:rPr lang="en-US" sz="1600" spc="-9" dirty="0">
                <a:solidFill>
                  <a:srgbClr val="25A9E7"/>
                </a:solidFill>
                <a:latin typeface="Alexandria" pitchFamily="2" charset="-78"/>
                <a:cs typeface="Alexandria" pitchFamily="2" charset="-78"/>
              </a:rPr>
              <a:t>armle</a:t>
            </a:r>
            <a:r>
              <a:rPr lang="en-US" sz="1600" spc="-13" dirty="0">
                <a:solidFill>
                  <a:srgbClr val="25A9E7"/>
                </a:solidFill>
                <a:latin typeface="Alexandria" pitchFamily="2" charset="-78"/>
                <a:cs typeface="Alexandria" pitchFamily="2" charset="-78"/>
              </a:rPr>
              <a:t>ss</a:t>
            </a:r>
            <a:r>
              <a:rPr lang="en-US" sz="1600" spc="-4" dirty="0">
                <a:solidFill>
                  <a:srgbClr val="25A9E7"/>
                </a:solidFill>
                <a:latin typeface="Alexandria" pitchFamily="2" charset="-78"/>
                <a:cs typeface="Alexandria" pitchFamily="2" charset="-78"/>
              </a:rPr>
              <a:t>,</a:t>
            </a:r>
            <a:r>
              <a:rPr lang="en-US" sz="1600" spc="9"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suc</a:t>
            </a:r>
            <a:r>
              <a:rPr lang="en-US" sz="1600" spc="-9" dirty="0">
                <a:solidFill>
                  <a:srgbClr val="25A9E7"/>
                </a:solidFill>
                <a:latin typeface="Alexandria" pitchFamily="2" charset="-78"/>
                <a:cs typeface="Alexandria" pitchFamily="2" charset="-78"/>
              </a:rPr>
              <a:t>h</a:t>
            </a:r>
            <a:r>
              <a:rPr lang="en-US" sz="1600" spc="9"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as</a:t>
            </a:r>
            <a:r>
              <a:rPr lang="en-US" sz="1600" spc="-4"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a </a:t>
            </a:r>
            <a:r>
              <a:rPr lang="en-US" sz="1600" spc="-13" dirty="0">
                <a:solidFill>
                  <a:srgbClr val="25A9E7"/>
                </a:solidFill>
                <a:latin typeface="Alexandria" pitchFamily="2" charset="-78"/>
                <a:cs typeface="Alexandria" pitchFamily="2" charset="-78"/>
              </a:rPr>
              <a:t>mess</a:t>
            </a:r>
            <a:r>
              <a:rPr lang="en-US" sz="1600" spc="-9" dirty="0">
                <a:solidFill>
                  <a:srgbClr val="25A9E7"/>
                </a:solidFill>
                <a:latin typeface="Alexandria" pitchFamily="2" charset="-78"/>
                <a:cs typeface="Alexandria" pitchFamily="2" charset="-78"/>
              </a:rPr>
              <a:t>age </a:t>
            </a:r>
            <a:r>
              <a:rPr lang="en-US" sz="1600" spc="-13" dirty="0">
                <a:solidFill>
                  <a:srgbClr val="25A9E7"/>
                </a:solidFill>
                <a:latin typeface="Alexandria" pitchFamily="2" charset="-78"/>
                <a:cs typeface="Alexandria" pitchFamily="2" charset="-78"/>
              </a:rPr>
              <a:t>o</a:t>
            </a:r>
            <a:r>
              <a:rPr lang="en-US" sz="1600" spc="-9" dirty="0">
                <a:solidFill>
                  <a:srgbClr val="25A9E7"/>
                </a:solidFill>
                <a:latin typeface="Alexandria" pitchFamily="2" charset="-78"/>
                <a:cs typeface="Alexandria" pitchFamily="2" charset="-78"/>
              </a:rPr>
              <a:t>n</a:t>
            </a:r>
            <a:r>
              <a:rPr lang="en-US" sz="1600" spc="9"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th</a:t>
            </a:r>
            <a:r>
              <a:rPr lang="en-US" sz="1600" spc="-9" dirty="0">
                <a:solidFill>
                  <a:srgbClr val="25A9E7"/>
                </a:solidFill>
                <a:latin typeface="Alexandria" pitchFamily="2" charset="-78"/>
                <a:cs typeface="Alexandria" pitchFamily="2" charset="-78"/>
              </a:rPr>
              <a:t>e </a:t>
            </a:r>
            <a:r>
              <a:rPr lang="en-US" sz="1600" spc="-13" dirty="0">
                <a:solidFill>
                  <a:srgbClr val="25A9E7"/>
                </a:solidFill>
                <a:latin typeface="Alexandria" pitchFamily="2" charset="-78"/>
                <a:cs typeface="Alexandria" pitchFamily="2" charset="-78"/>
              </a:rPr>
              <a:t>sc</a:t>
            </a:r>
            <a:r>
              <a:rPr lang="en-US" sz="1600" spc="-9" dirty="0">
                <a:solidFill>
                  <a:srgbClr val="25A9E7"/>
                </a:solidFill>
                <a:latin typeface="Alexandria" pitchFamily="2" charset="-78"/>
                <a:cs typeface="Alexandria" pitchFamily="2" charset="-78"/>
              </a:rPr>
              <a:t>ree</a:t>
            </a:r>
            <a:r>
              <a:rPr lang="en-US" sz="1600" spc="-13" dirty="0">
                <a:solidFill>
                  <a:srgbClr val="25A9E7"/>
                </a:solidFill>
                <a:latin typeface="Alexandria" pitchFamily="2" charset="-78"/>
                <a:cs typeface="Alexandria" pitchFamily="2" charset="-78"/>
              </a:rPr>
              <a:t>n</a:t>
            </a:r>
            <a:r>
              <a:rPr lang="en-US" sz="1600" spc="-4" dirty="0">
                <a:solidFill>
                  <a:srgbClr val="25A9E7"/>
                </a:solidFill>
                <a:latin typeface="Alexandria" pitchFamily="2" charset="-78"/>
                <a:cs typeface="Alexandria" pitchFamily="2" charset="-78"/>
              </a:rPr>
              <a:t>,</a:t>
            </a:r>
            <a:r>
              <a:rPr lang="en-US" sz="1600" spc="9"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o</a:t>
            </a:r>
            <a:r>
              <a:rPr lang="en-US" sz="1600" spc="-9" dirty="0">
                <a:solidFill>
                  <a:srgbClr val="25A9E7"/>
                </a:solidFill>
                <a:latin typeface="Alexandria" pitchFamily="2" charset="-78"/>
                <a:cs typeface="Alexandria" pitchFamily="2" charset="-78"/>
              </a:rPr>
              <a:t>r</a:t>
            </a:r>
            <a:endParaRPr lang="en-US" sz="1600" dirty="0">
              <a:solidFill>
                <a:srgbClr val="25A9E7"/>
              </a:solidFill>
              <a:latin typeface="Alexandria" pitchFamily="2" charset="-78"/>
              <a:cs typeface="Alexandria" pitchFamily="2" charset="-78"/>
            </a:endParaRPr>
          </a:p>
          <a:p>
            <a:pPr lvl="1" algn="just">
              <a:spcBef>
                <a:spcPts val="11"/>
              </a:spcBef>
              <a:buFont typeface="Times New Roman"/>
              <a:buChar char="–"/>
            </a:pPr>
            <a:endParaRPr lang="en-US" sz="800" dirty="0">
              <a:solidFill>
                <a:srgbClr val="25A9E7"/>
              </a:solidFill>
              <a:latin typeface="Alexandria" pitchFamily="2" charset="-78"/>
              <a:cs typeface="Alexandria" pitchFamily="2" charset="-78"/>
            </a:endParaRPr>
          </a:p>
          <a:p>
            <a:pPr marL="596185" lvl="1" indent="-224690" algn="just">
              <a:buFont typeface="Times New Roman"/>
              <a:buChar char="–"/>
              <a:tabLst>
                <a:tab pos="595624" algn="l"/>
              </a:tabLst>
            </a:pPr>
            <a:r>
              <a:rPr lang="en-US" sz="1600" spc="-9" dirty="0">
                <a:solidFill>
                  <a:srgbClr val="25A9E7"/>
                </a:solidFill>
                <a:latin typeface="Alexandria" pitchFamily="2" charset="-78"/>
                <a:cs typeface="Alexandria" pitchFamily="2" charset="-78"/>
              </a:rPr>
              <a:t>damagi</a:t>
            </a:r>
            <a:r>
              <a:rPr lang="en-US" sz="1600" spc="-13" dirty="0">
                <a:solidFill>
                  <a:srgbClr val="25A9E7"/>
                </a:solidFill>
                <a:latin typeface="Alexandria" pitchFamily="2" charset="-78"/>
                <a:cs typeface="Alexandria" pitchFamily="2" charset="-78"/>
              </a:rPr>
              <a:t>n</a:t>
            </a:r>
            <a:r>
              <a:rPr lang="en-US" sz="1600" spc="-9" dirty="0">
                <a:solidFill>
                  <a:srgbClr val="25A9E7"/>
                </a:solidFill>
                <a:latin typeface="Alexandria" pitchFamily="2" charset="-78"/>
                <a:cs typeface="Alexandria" pitchFamily="2" charset="-78"/>
              </a:rPr>
              <a:t>g, </a:t>
            </a:r>
            <a:r>
              <a:rPr lang="en-US" sz="1600" spc="-13" dirty="0">
                <a:solidFill>
                  <a:srgbClr val="25A9E7"/>
                </a:solidFill>
                <a:latin typeface="Alexandria" pitchFamily="2" charset="-78"/>
                <a:cs typeface="Alexandria" pitchFamily="2" charset="-78"/>
              </a:rPr>
              <a:t>suc</a:t>
            </a:r>
            <a:r>
              <a:rPr lang="en-US" sz="1600" spc="-9" dirty="0">
                <a:solidFill>
                  <a:srgbClr val="25A9E7"/>
                </a:solidFill>
                <a:latin typeface="Alexandria" pitchFamily="2" charset="-78"/>
                <a:cs typeface="Alexandria" pitchFamily="2" charset="-78"/>
              </a:rPr>
              <a:t>h</a:t>
            </a:r>
            <a:r>
              <a:rPr lang="en-US" sz="1600" spc="9"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as</a:t>
            </a:r>
            <a:r>
              <a:rPr lang="en-US" sz="1600" spc="-4"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th</a:t>
            </a:r>
            <a:r>
              <a:rPr lang="en-US" sz="1600" spc="-9" dirty="0">
                <a:solidFill>
                  <a:srgbClr val="25A9E7"/>
                </a:solidFill>
                <a:latin typeface="Alexandria" pitchFamily="2" charset="-78"/>
                <a:cs typeface="Alexandria" pitchFamily="2" charset="-78"/>
              </a:rPr>
              <a:t>e de</a:t>
            </a:r>
            <a:r>
              <a:rPr lang="en-US" sz="1600" spc="-13" dirty="0">
                <a:solidFill>
                  <a:srgbClr val="25A9E7"/>
                </a:solidFill>
                <a:latin typeface="Alexandria" pitchFamily="2" charset="-78"/>
                <a:cs typeface="Alexandria" pitchFamily="2" charset="-78"/>
              </a:rPr>
              <a:t>st</a:t>
            </a:r>
            <a:r>
              <a:rPr lang="en-US" sz="1600" spc="-9" dirty="0">
                <a:solidFill>
                  <a:srgbClr val="25A9E7"/>
                </a:solidFill>
                <a:latin typeface="Alexandria" pitchFamily="2" charset="-78"/>
                <a:cs typeface="Alexandria" pitchFamily="2" charset="-78"/>
              </a:rPr>
              <a:t>r</a:t>
            </a:r>
            <a:r>
              <a:rPr lang="en-US" sz="1600" spc="-13" dirty="0">
                <a:solidFill>
                  <a:srgbClr val="25A9E7"/>
                </a:solidFill>
                <a:latin typeface="Alexandria" pitchFamily="2" charset="-78"/>
                <a:cs typeface="Alexandria" pitchFamily="2" charset="-78"/>
              </a:rPr>
              <a:t>uct</a:t>
            </a:r>
            <a:r>
              <a:rPr lang="en-US" sz="1600" spc="-9" dirty="0">
                <a:solidFill>
                  <a:srgbClr val="25A9E7"/>
                </a:solidFill>
                <a:latin typeface="Alexandria" pitchFamily="2" charset="-78"/>
                <a:cs typeface="Alexandria" pitchFamily="2" charset="-78"/>
              </a:rPr>
              <a:t>i</a:t>
            </a:r>
            <a:r>
              <a:rPr lang="en-US" sz="1600" spc="-13" dirty="0">
                <a:solidFill>
                  <a:srgbClr val="25A9E7"/>
                </a:solidFill>
                <a:latin typeface="Alexandria" pitchFamily="2" charset="-78"/>
                <a:cs typeface="Alexandria" pitchFamily="2" charset="-78"/>
              </a:rPr>
              <a:t>o</a:t>
            </a:r>
            <a:r>
              <a:rPr lang="en-US" sz="1600" spc="-9" dirty="0">
                <a:solidFill>
                  <a:srgbClr val="25A9E7"/>
                </a:solidFill>
                <a:latin typeface="Alexandria" pitchFamily="2" charset="-78"/>
                <a:cs typeface="Alexandria" pitchFamily="2" charset="-78"/>
              </a:rPr>
              <a:t>n</a:t>
            </a:r>
            <a:r>
              <a:rPr lang="en-US" sz="1600" spc="31" dirty="0">
                <a:solidFill>
                  <a:srgbClr val="25A9E7"/>
                </a:solidFill>
                <a:latin typeface="Alexandria" pitchFamily="2" charset="-78"/>
                <a:cs typeface="Alexandria" pitchFamily="2" charset="-78"/>
              </a:rPr>
              <a:t> </a:t>
            </a:r>
            <a:r>
              <a:rPr lang="en-US" sz="1600" spc="-13" dirty="0">
                <a:solidFill>
                  <a:srgbClr val="25A9E7"/>
                </a:solidFill>
                <a:latin typeface="Alexandria" pitchFamily="2" charset="-78"/>
                <a:cs typeface="Alexandria" pitchFamily="2" charset="-78"/>
              </a:rPr>
              <a:t>o</a:t>
            </a:r>
            <a:r>
              <a:rPr lang="en-US" sz="1600" spc="-4" dirty="0">
                <a:solidFill>
                  <a:srgbClr val="25A9E7"/>
                </a:solidFill>
                <a:latin typeface="Alexandria" pitchFamily="2" charset="-78"/>
                <a:cs typeface="Alexandria" pitchFamily="2" charset="-78"/>
              </a:rPr>
              <a:t>f</a:t>
            </a:r>
            <a:r>
              <a:rPr lang="en-US" sz="1600" spc="9"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pr</a:t>
            </a:r>
            <a:r>
              <a:rPr lang="en-US" sz="1600" spc="-13" dirty="0">
                <a:solidFill>
                  <a:srgbClr val="25A9E7"/>
                </a:solidFill>
                <a:latin typeface="Alexandria" pitchFamily="2" charset="-78"/>
                <a:cs typeface="Alexandria" pitchFamily="2" charset="-78"/>
              </a:rPr>
              <a:t>o</a:t>
            </a:r>
            <a:r>
              <a:rPr lang="en-US" sz="1600" spc="-9" dirty="0">
                <a:solidFill>
                  <a:srgbClr val="25A9E7"/>
                </a:solidFill>
                <a:latin typeface="Alexandria" pitchFamily="2" charset="-78"/>
                <a:cs typeface="Alexandria" pitchFamily="2" charset="-78"/>
              </a:rPr>
              <a:t>grams</a:t>
            </a:r>
            <a:r>
              <a:rPr lang="en-US" sz="1600" spc="9"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a</a:t>
            </a:r>
            <a:r>
              <a:rPr lang="en-US" sz="1600" spc="-13" dirty="0">
                <a:solidFill>
                  <a:srgbClr val="25A9E7"/>
                </a:solidFill>
                <a:latin typeface="Alexandria" pitchFamily="2" charset="-78"/>
                <a:cs typeface="Alexandria" pitchFamily="2" charset="-78"/>
              </a:rPr>
              <a:t>n</a:t>
            </a:r>
            <a:r>
              <a:rPr lang="en-US" sz="1600" spc="-9" dirty="0">
                <a:solidFill>
                  <a:srgbClr val="25A9E7"/>
                </a:solidFill>
                <a:latin typeface="Alexandria" pitchFamily="2" charset="-78"/>
                <a:cs typeface="Alexandria" pitchFamily="2" charset="-78"/>
              </a:rPr>
              <a:t>d</a:t>
            </a:r>
            <a:r>
              <a:rPr lang="en-US" sz="1600" spc="-4"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da</a:t>
            </a:r>
            <a:r>
              <a:rPr lang="en-US" sz="1600" spc="-13" dirty="0">
                <a:solidFill>
                  <a:srgbClr val="25A9E7"/>
                </a:solidFill>
                <a:latin typeface="Alexandria" pitchFamily="2" charset="-78"/>
                <a:cs typeface="Alexandria" pitchFamily="2" charset="-78"/>
              </a:rPr>
              <a:t>t</a:t>
            </a:r>
            <a:r>
              <a:rPr lang="en-US" sz="1600" spc="-9" dirty="0">
                <a:solidFill>
                  <a:srgbClr val="25A9E7"/>
                </a:solidFill>
                <a:latin typeface="Alexandria" pitchFamily="2" charset="-78"/>
                <a:cs typeface="Alexandria" pitchFamily="2" charset="-78"/>
              </a:rPr>
              <a:t>a file</a:t>
            </a:r>
            <a:r>
              <a:rPr lang="en-US" sz="1600" spc="-13" dirty="0">
                <a:solidFill>
                  <a:srgbClr val="25A9E7"/>
                </a:solidFill>
                <a:latin typeface="Alexandria" pitchFamily="2" charset="-78"/>
                <a:cs typeface="Alexandria" pitchFamily="2" charset="-78"/>
              </a:rPr>
              <a:t>s</a:t>
            </a:r>
            <a:r>
              <a:rPr lang="en-US" sz="1600" spc="-4" dirty="0">
                <a:solidFill>
                  <a:srgbClr val="25A9E7"/>
                </a:solidFill>
                <a:latin typeface="Alexandria" pitchFamily="2" charset="-78"/>
                <a:cs typeface="Alexandria" pitchFamily="2" charset="-78"/>
              </a:rPr>
              <a:t>.</a:t>
            </a:r>
            <a:endParaRPr lang="en-US" sz="1600" dirty="0">
              <a:solidFill>
                <a:srgbClr val="25A9E7"/>
              </a:solidFill>
              <a:latin typeface="Alexandria" pitchFamily="2" charset="-78"/>
              <a:cs typeface="Alexandria" pitchFamily="2" charset="-78"/>
            </a:endParaRPr>
          </a:p>
        </p:txBody>
      </p:sp>
    </p:spTree>
    <p:extLst>
      <p:ext uri="{BB962C8B-B14F-4D97-AF65-F5344CB8AC3E}">
        <p14:creationId xmlns:p14="http://schemas.microsoft.com/office/powerpoint/2010/main" val="36774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More on Virus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14</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414261" y="1461382"/>
            <a:ext cx="9702918" cy="4573681"/>
          </a:xfrm>
          <a:prstGeom prst="rect">
            <a:avLst/>
          </a:prstGeom>
          <a:noFill/>
          <a:ln>
            <a:noFill/>
          </a:ln>
        </p:spPr>
        <p:txBody>
          <a:bodyPr spcFirstLastPara="1" wrap="square" lIns="0" tIns="0" rIns="0" bIns="0" anchor="t" anchorCtr="0">
            <a:noAutofit/>
          </a:bodyPr>
          <a:lstStyle/>
          <a:p>
            <a:pPr marL="11206"/>
            <a:r>
              <a:rPr lang="en-US" sz="2000" b="1" spc="-22" dirty="0">
                <a:solidFill>
                  <a:srgbClr val="BF0000"/>
                </a:solidFill>
                <a:latin typeface="Alexandria" pitchFamily="2" charset="-78"/>
                <a:cs typeface="Alexandria" pitchFamily="2" charset="-78"/>
              </a:rPr>
              <a:t>T</a:t>
            </a:r>
            <a:r>
              <a:rPr lang="en-US" sz="2000" b="1" spc="-13" dirty="0">
                <a:solidFill>
                  <a:srgbClr val="BF0000"/>
                </a:solidFill>
                <a:latin typeface="Alexandria" pitchFamily="2" charset="-78"/>
                <a:cs typeface="Alexandria" pitchFamily="2" charset="-78"/>
              </a:rPr>
              <a:t>yp</a:t>
            </a:r>
            <a:r>
              <a:rPr lang="en-US" sz="2000" b="1" spc="-9" dirty="0">
                <a:solidFill>
                  <a:srgbClr val="BF0000"/>
                </a:solidFill>
                <a:latin typeface="Alexandria" pitchFamily="2" charset="-78"/>
                <a:cs typeface="Alexandria" pitchFamily="2" charset="-78"/>
              </a:rPr>
              <a:t>e</a:t>
            </a:r>
            <a:r>
              <a:rPr lang="en-US" sz="2000" b="1" spc="-13" dirty="0">
                <a:solidFill>
                  <a:srgbClr val="BF0000"/>
                </a:solidFill>
                <a:latin typeface="Alexandria" pitchFamily="2" charset="-78"/>
                <a:cs typeface="Alexandria" pitchFamily="2" charset="-78"/>
              </a:rPr>
              <a:t>s</a:t>
            </a:r>
            <a:r>
              <a:rPr lang="en-US" sz="2000" b="1" spc="4" dirty="0">
                <a:solidFill>
                  <a:srgbClr val="BF0000"/>
                </a:solidFill>
                <a:latin typeface="Alexandria" pitchFamily="2" charset="-78"/>
                <a:cs typeface="Alexandria" pitchFamily="2" charset="-78"/>
              </a:rPr>
              <a:t> </a:t>
            </a:r>
            <a:r>
              <a:rPr lang="en-US" sz="2000" b="1" spc="-22" dirty="0">
                <a:solidFill>
                  <a:srgbClr val="BF0000"/>
                </a:solidFill>
                <a:latin typeface="Alexandria" pitchFamily="2" charset="-78"/>
                <a:cs typeface="Alexandria" pitchFamily="2" charset="-78"/>
              </a:rPr>
              <a:t>o</a:t>
            </a:r>
            <a:r>
              <a:rPr lang="en-US" sz="2000" b="1" spc="-9" dirty="0">
                <a:solidFill>
                  <a:srgbClr val="BF0000"/>
                </a:solidFill>
                <a:latin typeface="Alexandria" pitchFamily="2" charset="-78"/>
                <a:cs typeface="Alexandria" pitchFamily="2" charset="-78"/>
              </a:rPr>
              <a:t>f </a:t>
            </a:r>
            <a:r>
              <a:rPr lang="en-US" sz="2000" b="1" spc="-18" dirty="0">
                <a:solidFill>
                  <a:srgbClr val="BF0000"/>
                </a:solidFill>
                <a:latin typeface="Alexandria" pitchFamily="2" charset="-78"/>
                <a:cs typeface="Alexandria" pitchFamily="2" charset="-78"/>
              </a:rPr>
              <a:t>v</a:t>
            </a:r>
            <a:r>
              <a:rPr lang="en-US" sz="2000" b="1" spc="-13" dirty="0">
                <a:solidFill>
                  <a:srgbClr val="BF0000"/>
                </a:solidFill>
                <a:latin typeface="Alexandria" pitchFamily="2" charset="-78"/>
                <a:cs typeface="Alexandria" pitchFamily="2" charset="-78"/>
              </a:rPr>
              <a:t>irus</a:t>
            </a:r>
            <a:r>
              <a:rPr lang="en-US" sz="2000" b="1" spc="-9" dirty="0">
                <a:solidFill>
                  <a:srgbClr val="BF0000"/>
                </a:solidFill>
                <a:latin typeface="Alexandria" pitchFamily="2" charset="-78"/>
                <a:cs typeface="Alexandria" pitchFamily="2" charset="-78"/>
              </a:rPr>
              <a:t>e</a:t>
            </a:r>
            <a:r>
              <a:rPr lang="en-US" sz="2000" b="1" spc="-13" dirty="0">
                <a:solidFill>
                  <a:srgbClr val="BF0000"/>
                </a:solidFill>
                <a:latin typeface="Alexandria" pitchFamily="2" charset="-78"/>
                <a:cs typeface="Alexandria" pitchFamily="2" charset="-78"/>
              </a:rPr>
              <a:t>s</a:t>
            </a:r>
            <a:endParaRPr lang="en-US" sz="2000" dirty="0">
              <a:latin typeface="Alexandria" pitchFamily="2" charset="-78"/>
              <a:cs typeface="Alexandria" pitchFamily="2" charset="-78"/>
            </a:endParaRPr>
          </a:p>
          <a:p>
            <a:pPr>
              <a:lnSpc>
                <a:spcPts val="1147"/>
              </a:lnSpc>
              <a:spcBef>
                <a:spcPts val="49"/>
              </a:spcBef>
            </a:pPr>
            <a:endParaRPr lang="en-US" sz="1147" dirty="0">
              <a:latin typeface="Alexandria" pitchFamily="2" charset="-78"/>
              <a:cs typeface="Alexandria" pitchFamily="2" charset="-78"/>
            </a:endParaRPr>
          </a:p>
          <a:p>
            <a:pPr marL="280162" marR="438173" indent="-268956" algn="just">
              <a:lnSpc>
                <a:spcPts val="2162"/>
              </a:lnSpc>
              <a:buFont typeface="Times New Roman"/>
              <a:buChar char="•"/>
              <a:tabLst>
                <a:tab pos="279602" algn="l"/>
              </a:tabLst>
            </a:pPr>
            <a:r>
              <a:rPr lang="en-US" sz="1941" b="1" spc="-18" dirty="0">
                <a:latin typeface="Alexandria" pitchFamily="2" charset="-78"/>
                <a:cs typeface="Alexandria" pitchFamily="2" charset="-78"/>
              </a:rPr>
              <a:t>P</a:t>
            </a:r>
            <a:r>
              <a:rPr lang="en-US" sz="1941" b="1" spc="-13" dirty="0">
                <a:latin typeface="Alexandria" pitchFamily="2" charset="-78"/>
                <a:cs typeface="Alexandria" pitchFamily="2" charset="-78"/>
              </a:rPr>
              <a:t>arasi</a:t>
            </a:r>
            <a:r>
              <a:rPr lang="en-US" sz="1941" b="1" spc="-9" dirty="0">
                <a:latin typeface="Alexandria" pitchFamily="2" charset="-78"/>
                <a:cs typeface="Alexandria" pitchFamily="2" charset="-78"/>
              </a:rPr>
              <a:t>t</a:t>
            </a:r>
            <a:r>
              <a:rPr lang="en-US" sz="1941" b="1" spc="-13" dirty="0">
                <a:latin typeface="Alexandria" pitchFamily="2" charset="-78"/>
                <a:cs typeface="Alexandria" pitchFamily="2" charset="-78"/>
              </a:rPr>
              <a:t>ic</a:t>
            </a:r>
            <a:r>
              <a:rPr lang="en-US" sz="1941" b="1" spc="13" dirty="0">
                <a:latin typeface="Alexandria" pitchFamily="2" charset="-78"/>
                <a:cs typeface="Alexandria" pitchFamily="2" charset="-78"/>
              </a:rPr>
              <a:t> </a:t>
            </a:r>
            <a:r>
              <a:rPr lang="en-US" sz="1941" b="1" spc="-13" dirty="0">
                <a:latin typeface="Alexandria" pitchFamily="2" charset="-78"/>
                <a:cs typeface="Alexandria" pitchFamily="2" charset="-78"/>
              </a:rPr>
              <a:t>virus:</a:t>
            </a:r>
            <a:r>
              <a:rPr lang="en-US" sz="1941" b="1" spc="40" dirty="0">
                <a:latin typeface="Alexandria" pitchFamily="2" charset="-78"/>
                <a:cs typeface="Alexandria" pitchFamily="2" charset="-78"/>
              </a:rPr>
              <a:t> </a:t>
            </a:r>
            <a:r>
              <a:rPr lang="en-US" sz="1941" spc="-13" dirty="0">
                <a:latin typeface="Alexandria" pitchFamily="2" charset="-78"/>
                <a:cs typeface="Alexandria" pitchFamily="2" charset="-78"/>
              </a:rPr>
              <a:t>The</a:t>
            </a:r>
            <a:r>
              <a:rPr lang="en-US" sz="1941" spc="9" dirty="0">
                <a:latin typeface="Alexandria" pitchFamily="2" charset="-78"/>
                <a:cs typeface="Alexandria" pitchFamily="2" charset="-78"/>
              </a:rPr>
              <a:t> </a:t>
            </a:r>
            <a:r>
              <a:rPr lang="en-US" sz="1941" spc="-13" dirty="0">
                <a:latin typeface="Alexandria" pitchFamily="2" charset="-78"/>
                <a:cs typeface="Alexandria" pitchFamily="2" charset="-78"/>
              </a:rPr>
              <a:t>t</a:t>
            </a:r>
            <a:r>
              <a:rPr lang="en-US" sz="1941" spc="-9" dirty="0">
                <a:latin typeface="Alexandria" pitchFamily="2" charset="-78"/>
                <a:cs typeface="Alexandria" pitchFamily="2" charset="-78"/>
              </a:rPr>
              <a:t>radi</a:t>
            </a:r>
            <a:r>
              <a:rPr lang="en-US" sz="1941" spc="-13" dirty="0">
                <a:latin typeface="Alexandria" pitchFamily="2" charset="-78"/>
                <a:cs typeface="Alexandria" pitchFamily="2" charset="-78"/>
              </a:rPr>
              <a:t>t</a:t>
            </a:r>
            <a:r>
              <a:rPr lang="en-US" sz="1941" spc="-4" dirty="0">
                <a:latin typeface="Alexandria" pitchFamily="2" charset="-78"/>
                <a:cs typeface="Alexandria" pitchFamily="2" charset="-78"/>
              </a:rPr>
              <a:t>i</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nal </a:t>
            </a:r>
            <a:r>
              <a:rPr lang="en-US" sz="1941" spc="-13" dirty="0">
                <a:latin typeface="Alexandria" pitchFamily="2" charset="-78"/>
                <a:cs typeface="Alexandria" pitchFamily="2" charset="-78"/>
              </a:rPr>
              <a:t>and</a:t>
            </a:r>
            <a:r>
              <a:rPr lang="en-US" sz="1941" spc="-9" dirty="0">
                <a:latin typeface="Alexandria" pitchFamily="2" charset="-78"/>
                <a:cs typeface="Alexandria" pitchFamily="2" charset="-78"/>
              </a:rPr>
              <a:t> s</a:t>
            </a:r>
            <a:r>
              <a:rPr lang="en-US" sz="1941" spc="-13" dirty="0">
                <a:latin typeface="Alexandria" pitchFamily="2" charset="-78"/>
                <a:cs typeface="Alexandria" pitchFamily="2" charset="-78"/>
              </a:rPr>
              <a:t>t</a:t>
            </a:r>
            <a:r>
              <a:rPr lang="en-US" sz="1941" spc="-4" dirty="0">
                <a:latin typeface="Alexandria" pitchFamily="2" charset="-78"/>
                <a:cs typeface="Alexandria" pitchFamily="2" charset="-78"/>
              </a:rPr>
              <a:t>ill</a:t>
            </a:r>
            <a:r>
              <a:rPr lang="en-US" sz="1941" spc="-9" dirty="0">
                <a:latin typeface="Alexandria" pitchFamily="2" charset="-78"/>
                <a:cs typeface="Alexandria" pitchFamily="2" charset="-78"/>
              </a:rPr>
              <a:t> </a:t>
            </a:r>
            <a:r>
              <a:rPr lang="en-US" sz="1941" spc="-18" dirty="0">
                <a:latin typeface="Alexandria" pitchFamily="2" charset="-78"/>
                <a:cs typeface="Alexandria" pitchFamily="2" charset="-78"/>
              </a:rPr>
              <a:t>mo</a:t>
            </a:r>
            <a:r>
              <a:rPr lang="en-US" sz="1941" spc="-9" dirty="0">
                <a:latin typeface="Alexandria" pitchFamily="2" charset="-78"/>
                <a:cs typeface="Alexandria" pitchFamily="2" charset="-78"/>
              </a:rPr>
              <a:t>st</a:t>
            </a:r>
            <a:r>
              <a:rPr lang="en-US" sz="1941" spc="22" dirty="0">
                <a:latin typeface="Alexandria" pitchFamily="2" charset="-78"/>
                <a:cs typeface="Alexandria" pitchFamily="2" charset="-78"/>
              </a:rPr>
              <a:t> </a:t>
            </a:r>
            <a:r>
              <a:rPr lang="en-US" sz="1941" spc="-13" dirty="0">
                <a:latin typeface="Alexandria" pitchFamily="2" charset="-78"/>
                <a:cs typeface="Alexandria" pitchFamily="2" charset="-78"/>
              </a:rPr>
              <a:t>c</a:t>
            </a:r>
            <a:r>
              <a:rPr lang="en-US" sz="1941" spc="-18" dirty="0">
                <a:latin typeface="Alexandria" pitchFamily="2" charset="-78"/>
                <a:cs typeface="Alexandria" pitchFamily="2" charset="-78"/>
              </a:rPr>
              <a:t>ommo</a:t>
            </a:r>
            <a:r>
              <a:rPr lang="en-US" sz="1941" spc="-13" dirty="0">
                <a:latin typeface="Alexandria" pitchFamily="2" charset="-78"/>
                <a:cs typeface="Alexandria" pitchFamily="2" charset="-78"/>
              </a:rPr>
              <a:t>n</a:t>
            </a:r>
            <a:r>
              <a:rPr lang="en-US" sz="1941" spc="22" dirty="0">
                <a:latin typeface="Alexandria" pitchFamily="2" charset="-78"/>
                <a:cs typeface="Alexandria" pitchFamily="2" charset="-78"/>
              </a:rPr>
              <a:t> </a:t>
            </a:r>
            <a:r>
              <a:rPr lang="en-US" sz="1941" spc="-13" dirty="0">
                <a:latin typeface="Alexandria" pitchFamily="2" charset="-78"/>
                <a:cs typeface="Alexandria" pitchFamily="2" charset="-78"/>
              </a:rPr>
              <a:t>f</a:t>
            </a:r>
            <a:r>
              <a:rPr lang="en-US" sz="1941" spc="-18" dirty="0">
                <a:latin typeface="Alexandria" pitchFamily="2" charset="-78"/>
                <a:cs typeface="Alexandria" pitchFamily="2" charset="-78"/>
              </a:rPr>
              <a:t>o</a:t>
            </a:r>
            <a:r>
              <a:rPr lang="en-US" sz="1941" spc="-13" dirty="0">
                <a:latin typeface="Alexandria" pitchFamily="2" charset="-78"/>
                <a:cs typeface="Alexandria" pitchFamily="2" charset="-78"/>
              </a:rPr>
              <a:t>rm</a:t>
            </a:r>
            <a:r>
              <a:rPr lang="en-US" sz="1941" spc="4" dirty="0">
                <a:latin typeface="Alexandria" pitchFamily="2" charset="-78"/>
                <a:cs typeface="Alexandria" pitchFamily="2" charset="-78"/>
              </a:rPr>
              <a:t> </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f virus.</a:t>
            </a:r>
            <a:endParaRPr lang="en-US" sz="1941" dirty="0">
              <a:latin typeface="Alexandria" pitchFamily="2" charset="-78"/>
              <a:cs typeface="Alexandria" pitchFamily="2" charset="-78"/>
            </a:endParaRPr>
          </a:p>
          <a:p>
            <a:pPr algn="just">
              <a:lnSpc>
                <a:spcPts val="971"/>
              </a:lnSpc>
              <a:spcBef>
                <a:spcPts val="4"/>
              </a:spcBef>
              <a:buFont typeface="Times New Roman"/>
              <a:buChar char="•"/>
            </a:pPr>
            <a:endParaRPr lang="en-US" sz="971" dirty="0">
              <a:latin typeface="Alexandria" pitchFamily="2" charset="-78"/>
              <a:cs typeface="Alexandria" pitchFamily="2" charset="-78"/>
            </a:endParaRPr>
          </a:p>
          <a:p>
            <a:pPr marL="596185" lvl="1" indent="-224690" algn="just">
              <a:buFont typeface="Times New Roman"/>
              <a:buChar char="–"/>
              <a:tabLst>
                <a:tab pos="595624" algn="l"/>
              </a:tabLst>
            </a:pPr>
            <a:r>
              <a:rPr lang="en-US" sz="1588" spc="-13" dirty="0">
                <a:solidFill>
                  <a:srgbClr val="25A9E7"/>
                </a:solidFill>
                <a:latin typeface="Alexandria" pitchFamily="2" charset="-78"/>
                <a:cs typeface="Alexandria" pitchFamily="2" charset="-78"/>
              </a:rPr>
              <a:t>A </a:t>
            </a:r>
            <a:r>
              <a:rPr lang="en-US" sz="1588" spc="-9" dirty="0">
                <a:solidFill>
                  <a:srgbClr val="25A9E7"/>
                </a:solidFill>
                <a:latin typeface="Alexandria" pitchFamily="2" charset="-78"/>
                <a:cs typeface="Alexandria" pitchFamily="2" charset="-78"/>
              </a:rPr>
              <a:t>parasi</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i</a:t>
            </a:r>
            <a:r>
              <a:rPr lang="en-US" sz="1588" dirty="0">
                <a:solidFill>
                  <a:srgbClr val="25A9E7"/>
                </a:solidFill>
                <a:latin typeface="Alexandria" pitchFamily="2" charset="-78"/>
                <a:cs typeface="Alexandria" pitchFamily="2" charset="-78"/>
              </a:rPr>
              <a:t>c</a:t>
            </a:r>
            <a:r>
              <a:rPr lang="en-US" sz="1588" spc="4" dirty="0">
                <a:solidFill>
                  <a:srgbClr val="25A9E7"/>
                </a:solidFill>
                <a:latin typeface="Alexandria" pitchFamily="2" charset="-78"/>
                <a:cs typeface="Alexandria" pitchFamily="2" charset="-78"/>
              </a:rPr>
              <a:t> </a:t>
            </a:r>
            <a:r>
              <a:rPr lang="en-US" sz="1588" dirty="0">
                <a:solidFill>
                  <a:srgbClr val="25A9E7"/>
                </a:solidFill>
                <a:latin typeface="Alexandria" pitchFamily="2" charset="-78"/>
                <a:cs typeface="Alexandria" pitchFamily="2" charset="-78"/>
              </a:rPr>
              <a:t>v</a:t>
            </a:r>
            <a:r>
              <a:rPr lang="en-US" sz="1588" spc="-9" dirty="0">
                <a:solidFill>
                  <a:srgbClr val="25A9E7"/>
                </a:solidFill>
                <a:latin typeface="Alexandria" pitchFamily="2" charset="-78"/>
                <a:cs typeface="Alexandria" pitchFamily="2" charset="-78"/>
              </a:rPr>
              <a:t>irus</a:t>
            </a:r>
            <a:r>
              <a:rPr lang="en-US" sz="1588" spc="-4" dirty="0">
                <a:solidFill>
                  <a:srgbClr val="25A9E7"/>
                </a:solidFill>
                <a:latin typeface="Alexandria" pitchFamily="2" charset="-78"/>
                <a:cs typeface="Alexandria" pitchFamily="2" charset="-78"/>
              </a:rPr>
              <a:t> </a:t>
            </a:r>
            <a:r>
              <a:rPr lang="en-US" sz="1588" spc="-9" dirty="0">
                <a:solidFill>
                  <a:srgbClr val="25A9E7"/>
                </a:solidFill>
                <a:latin typeface="Alexandria" pitchFamily="2" charset="-78"/>
                <a:cs typeface="Alexandria" pitchFamily="2" charset="-78"/>
              </a:rPr>
              <a:t>a</a:t>
            </a:r>
            <a:r>
              <a:rPr lang="en-US" sz="1588" spc="-4" dirty="0">
                <a:solidFill>
                  <a:srgbClr val="25A9E7"/>
                </a:solidFill>
                <a:latin typeface="Alexandria" pitchFamily="2" charset="-78"/>
                <a:cs typeface="Alexandria" pitchFamily="2" charset="-78"/>
              </a:rPr>
              <a:t>tt</a:t>
            </a:r>
            <a:r>
              <a:rPr lang="en-US" sz="1588" spc="-9" dirty="0">
                <a:solidFill>
                  <a:srgbClr val="25A9E7"/>
                </a:solidFill>
                <a:latin typeface="Alexandria" pitchFamily="2" charset="-78"/>
                <a:cs typeface="Alexandria" pitchFamily="2" charset="-78"/>
              </a:rPr>
              <a:t>a</a:t>
            </a:r>
            <a:r>
              <a:rPr lang="en-US" sz="1588" spc="-4" dirty="0">
                <a:solidFill>
                  <a:srgbClr val="25A9E7"/>
                </a:solidFill>
                <a:latin typeface="Alexandria" pitchFamily="2" charset="-78"/>
                <a:cs typeface="Alexandria" pitchFamily="2" charset="-78"/>
              </a:rPr>
              <a:t>c</a:t>
            </a:r>
            <a:r>
              <a:rPr lang="en-US" sz="1588" spc="-9" dirty="0">
                <a:solidFill>
                  <a:srgbClr val="25A9E7"/>
                </a:solidFill>
                <a:latin typeface="Alexandria" pitchFamily="2" charset="-78"/>
                <a:cs typeface="Alexandria" pitchFamily="2" charset="-78"/>
              </a:rPr>
              <a:t>hes</a:t>
            </a:r>
            <a:r>
              <a:rPr lang="en-US" sz="1588" spc="-13" dirty="0">
                <a:solidFill>
                  <a:srgbClr val="25A9E7"/>
                </a:solidFill>
                <a:latin typeface="Alexandria" pitchFamily="2" charset="-78"/>
                <a:cs typeface="Alexandria" pitchFamily="2" charset="-78"/>
              </a:rPr>
              <a:t> </a:t>
            </a:r>
            <a:r>
              <a:rPr lang="en-US" sz="1588" spc="-9" dirty="0">
                <a:solidFill>
                  <a:srgbClr val="25A9E7"/>
                </a:solidFill>
                <a:latin typeface="Alexandria" pitchFamily="2" charset="-78"/>
                <a:cs typeface="Alexandria" pitchFamily="2" charset="-78"/>
              </a:rPr>
              <a:t>i</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sel</a:t>
            </a:r>
            <a:r>
              <a:rPr lang="en-US" sz="1588" dirty="0">
                <a:solidFill>
                  <a:srgbClr val="25A9E7"/>
                </a:solidFill>
                <a:latin typeface="Alexandria" pitchFamily="2" charset="-78"/>
                <a:cs typeface="Alexandria" pitchFamily="2" charset="-78"/>
              </a:rPr>
              <a:t>f </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o </a:t>
            </a:r>
            <a:r>
              <a:rPr lang="en-US" sz="1588" dirty="0">
                <a:solidFill>
                  <a:srgbClr val="25A9E7"/>
                </a:solidFill>
                <a:latin typeface="Alexandria" pitchFamily="2" charset="-78"/>
                <a:cs typeface="Alexandria" pitchFamily="2" charset="-78"/>
              </a:rPr>
              <a:t>e</a:t>
            </a:r>
            <a:r>
              <a:rPr lang="en-US" sz="1588" spc="-4" dirty="0">
                <a:solidFill>
                  <a:srgbClr val="25A9E7"/>
                </a:solidFill>
                <a:latin typeface="Alexandria" pitchFamily="2" charset="-78"/>
                <a:cs typeface="Alexandria" pitchFamily="2" charset="-78"/>
              </a:rPr>
              <a:t>x</a:t>
            </a:r>
            <a:r>
              <a:rPr lang="en-US" sz="1588" dirty="0">
                <a:solidFill>
                  <a:srgbClr val="25A9E7"/>
                </a:solidFill>
                <a:latin typeface="Alexandria" pitchFamily="2" charset="-78"/>
                <a:cs typeface="Alexandria" pitchFamily="2" charset="-78"/>
              </a:rPr>
              <a:t>e</a:t>
            </a:r>
            <a:r>
              <a:rPr lang="en-US" sz="1588" spc="-4" dirty="0">
                <a:solidFill>
                  <a:srgbClr val="25A9E7"/>
                </a:solidFill>
                <a:latin typeface="Alexandria" pitchFamily="2" charset="-78"/>
                <a:cs typeface="Alexandria" pitchFamily="2" charset="-78"/>
              </a:rPr>
              <a:t>c</a:t>
            </a:r>
            <a:r>
              <a:rPr lang="en-US" sz="1588" spc="-9" dirty="0">
                <a:solidFill>
                  <a:srgbClr val="25A9E7"/>
                </a:solidFill>
                <a:latin typeface="Alexandria" pitchFamily="2" charset="-78"/>
                <a:cs typeface="Alexandria" pitchFamily="2" charset="-78"/>
              </a:rPr>
              <a:t>u</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abl</a:t>
            </a:r>
            <a:r>
              <a:rPr lang="en-US" sz="1588" dirty="0">
                <a:solidFill>
                  <a:srgbClr val="25A9E7"/>
                </a:solidFill>
                <a:latin typeface="Alexandria" pitchFamily="2" charset="-78"/>
                <a:cs typeface="Alexandria" pitchFamily="2" charset="-78"/>
              </a:rPr>
              <a:t>e</a:t>
            </a:r>
            <a:r>
              <a:rPr lang="en-US" sz="1588" spc="9" dirty="0">
                <a:solidFill>
                  <a:srgbClr val="25A9E7"/>
                </a:solidFill>
                <a:latin typeface="Alexandria" pitchFamily="2" charset="-78"/>
                <a:cs typeface="Alexandria" pitchFamily="2" charset="-78"/>
              </a:rPr>
              <a:t> </a:t>
            </a:r>
            <a:r>
              <a:rPr lang="en-US" sz="1588" dirty="0">
                <a:solidFill>
                  <a:srgbClr val="25A9E7"/>
                </a:solidFill>
                <a:latin typeface="Alexandria" pitchFamily="2" charset="-78"/>
                <a:cs typeface="Alexandria" pitchFamily="2" charset="-78"/>
              </a:rPr>
              <a:t>f</a:t>
            </a:r>
            <a:r>
              <a:rPr lang="en-US" sz="1588" spc="-9" dirty="0">
                <a:solidFill>
                  <a:srgbClr val="25A9E7"/>
                </a:solidFill>
                <a:latin typeface="Alexandria" pitchFamily="2" charset="-78"/>
                <a:cs typeface="Alexandria" pitchFamily="2" charset="-78"/>
              </a:rPr>
              <a:t>il</a:t>
            </a:r>
            <a:r>
              <a:rPr lang="en-US" sz="1588" dirty="0">
                <a:solidFill>
                  <a:srgbClr val="25A9E7"/>
                </a:solidFill>
                <a:latin typeface="Alexandria" pitchFamily="2" charset="-78"/>
                <a:cs typeface="Alexandria" pitchFamily="2" charset="-78"/>
              </a:rPr>
              <a:t>es</a:t>
            </a:r>
            <a:r>
              <a:rPr lang="en-US" sz="1588" spc="-4" dirty="0">
                <a:solidFill>
                  <a:srgbClr val="25A9E7"/>
                </a:solidFill>
                <a:latin typeface="Alexandria" pitchFamily="2" charset="-78"/>
                <a:cs typeface="Alexandria" pitchFamily="2" charset="-78"/>
              </a:rPr>
              <a:t> </a:t>
            </a:r>
            <a:r>
              <a:rPr lang="en-US" sz="1588" spc="-9" dirty="0">
                <a:solidFill>
                  <a:srgbClr val="25A9E7"/>
                </a:solidFill>
                <a:latin typeface="Alexandria" pitchFamily="2" charset="-78"/>
                <a:cs typeface="Alexandria" pitchFamily="2" charset="-78"/>
              </a:rPr>
              <a:t>and</a:t>
            </a:r>
            <a:r>
              <a:rPr lang="en-US" sz="1588" spc="-4" dirty="0">
                <a:solidFill>
                  <a:srgbClr val="25A9E7"/>
                </a:solidFill>
                <a:latin typeface="Alexandria" pitchFamily="2" charset="-78"/>
                <a:cs typeface="Alexandria" pitchFamily="2" charset="-78"/>
              </a:rPr>
              <a:t> </a:t>
            </a:r>
            <a:r>
              <a:rPr lang="en-US" sz="1588" spc="-9" dirty="0">
                <a:solidFill>
                  <a:srgbClr val="25A9E7"/>
                </a:solidFill>
                <a:latin typeface="Alexandria" pitchFamily="2" charset="-78"/>
                <a:cs typeface="Alexandria" pitchFamily="2" charset="-78"/>
              </a:rPr>
              <a:t>repli</a:t>
            </a:r>
            <a:r>
              <a:rPr lang="en-US" sz="1588" spc="-4" dirty="0">
                <a:solidFill>
                  <a:srgbClr val="25A9E7"/>
                </a:solidFill>
                <a:latin typeface="Alexandria" pitchFamily="2" charset="-78"/>
                <a:cs typeface="Alexandria" pitchFamily="2" charset="-78"/>
              </a:rPr>
              <a:t>c</a:t>
            </a:r>
            <a:r>
              <a:rPr lang="en-US" sz="1588" spc="-9" dirty="0">
                <a:solidFill>
                  <a:srgbClr val="25A9E7"/>
                </a:solidFill>
                <a:latin typeface="Alexandria" pitchFamily="2" charset="-78"/>
                <a:cs typeface="Alexandria" pitchFamily="2" charset="-78"/>
              </a:rPr>
              <a:t>a</a:t>
            </a:r>
            <a:r>
              <a:rPr lang="en-US" sz="1588" spc="-4" dirty="0">
                <a:solidFill>
                  <a:srgbClr val="25A9E7"/>
                </a:solidFill>
                <a:latin typeface="Alexandria" pitchFamily="2" charset="-78"/>
                <a:cs typeface="Alexandria" pitchFamily="2" charset="-78"/>
              </a:rPr>
              <a:t>t</a:t>
            </a:r>
            <a:r>
              <a:rPr lang="en-US" sz="1588" dirty="0">
                <a:solidFill>
                  <a:srgbClr val="25A9E7"/>
                </a:solidFill>
                <a:latin typeface="Alexandria" pitchFamily="2" charset="-78"/>
                <a:cs typeface="Alexandria" pitchFamily="2" charset="-78"/>
              </a:rPr>
              <a:t>es</a:t>
            </a:r>
          </a:p>
          <a:p>
            <a:pPr lvl="1" algn="just">
              <a:lnSpc>
                <a:spcPts val="882"/>
              </a:lnSpc>
              <a:spcBef>
                <a:spcPts val="39"/>
              </a:spcBef>
              <a:buFont typeface="Times New Roman"/>
              <a:buChar char="–"/>
            </a:pPr>
            <a:endParaRPr lang="en-US" sz="882" dirty="0">
              <a:latin typeface="Alexandria" pitchFamily="2" charset="-78"/>
              <a:cs typeface="Alexandria" pitchFamily="2" charset="-78"/>
            </a:endParaRPr>
          </a:p>
          <a:p>
            <a:pPr marL="280162" marR="437612" indent="-268956" algn="just">
              <a:lnSpc>
                <a:spcPts val="2171"/>
              </a:lnSpc>
              <a:buFont typeface="Times New Roman"/>
              <a:buChar char="•"/>
              <a:tabLst>
                <a:tab pos="279602" algn="l"/>
              </a:tabLst>
            </a:pPr>
            <a:r>
              <a:rPr lang="en-US" sz="1941" b="1" spc="-22" dirty="0">
                <a:latin typeface="Alexandria" pitchFamily="2" charset="-78"/>
                <a:cs typeface="Alexandria" pitchFamily="2" charset="-78"/>
              </a:rPr>
              <a:t>M</a:t>
            </a:r>
            <a:r>
              <a:rPr lang="en-US" sz="1941" b="1" spc="-18" dirty="0">
                <a:latin typeface="Alexandria" pitchFamily="2" charset="-78"/>
                <a:cs typeface="Alexandria" pitchFamily="2" charset="-78"/>
              </a:rPr>
              <a:t>emo</a:t>
            </a:r>
            <a:r>
              <a:rPr lang="en-US" sz="1941" b="1" spc="-13" dirty="0">
                <a:latin typeface="Alexandria" pitchFamily="2" charset="-78"/>
                <a:cs typeface="Alexandria" pitchFamily="2" charset="-78"/>
              </a:rPr>
              <a:t>ry-resident</a:t>
            </a:r>
            <a:r>
              <a:rPr lang="en-US" sz="1941" b="1" spc="53" dirty="0">
                <a:latin typeface="Alexandria" pitchFamily="2" charset="-78"/>
                <a:cs typeface="Alexandria" pitchFamily="2" charset="-78"/>
              </a:rPr>
              <a:t> </a:t>
            </a:r>
            <a:r>
              <a:rPr lang="en-US" sz="1941" b="1" spc="-13" dirty="0">
                <a:latin typeface="Alexandria" pitchFamily="2" charset="-78"/>
                <a:cs typeface="Alexandria" pitchFamily="2" charset="-78"/>
              </a:rPr>
              <a:t>virus:</a:t>
            </a:r>
            <a:r>
              <a:rPr lang="en-US" sz="1941" b="1" spc="35" dirty="0">
                <a:latin typeface="Alexandria" pitchFamily="2" charset="-78"/>
                <a:cs typeface="Alexandria" pitchFamily="2" charset="-78"/>
              </a:rPr>
              <a:t> </a:t>
            </a:r>
            <a:r>
              <a:rPr lang="en-US" sz="1941" spc="-9" dirty="0">
                <a:latin typeface="Alexandria" pitchFamily="2" charset="-78"/>
                <a:cs typeface="Alexandria" pitchFamily="2" charset="-78"/>
              </a:rPr>
              <a:t>r</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sid</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s</a:t>
            </a:r>
            <a:r>
              <a:rPr lang="en-US" sz="1941" spc="13" dirty="0">
                <a:latin typeface="Alexandria" pitchFamily="2" charset="-78"/>
                <a:cs typeface="Alexandria" pitchFamily="2" charset="-78"/>
              </a:rPr>
              <a:t> </a:t>
            </a:r>
            <a:r>
              <a:rPr lang="en-US" sz="1941" spc="-9" dirty="0">
                <a:latin typeface="Alexandria" pitchFamily="2" charset="-78"/>
                <a:cs typeface="Alexandria" pitchFamily="2" charset="-78"/>
              </a:rPr>
              <a:t>in </a:t>
            </a:r>
            <a:r>
              <a:rPr lang="en-US" sz="1941" spc="-13" dirty="0">
                <a:latin typeface="Alexandria" pitchFamily="2" charset="-78"/>
                <a:cs typeface="Alexandria" pitchFamily="2" charset="-78"/>
              </a:rPr>
              <a:t>main</a:t>
            </a:r>
            <a:r>
              <a:rPr lang="en-US" sz="1941" spc="-9" dirty="0">
                <a:latin typeface="Alexandria" pitchFamily="2" charset="-78"/>
                <a:cs typeface="Alexandria" pitchFamily="2" charset="-78"/>
              </a:rPr>
              <a:t> </a:t>
            </a:r>
            <a:r>
              <a:rPr lang="en-US" sz="1941" spc="-18" dirty="0">
                <a:latin typeface="Alexandria" pitchFamily="2" charset="-78"/>
                <a:cs typeface="Alexandria" pitchFamily="2" charset="-78"/>
              </a:rPr>
              <a:t>memo</a:t>
            </a:r>
            <a:r>
              <a:rPr lang="en-US" sz="1941" spc="-9" dirty="0">
                <a:latin typeface="Alexandria" pitchFamily="2" charset="-78"/>
                <a:cs typeface="Alexandria" pitchFamily="2" charset="-78"/>
              </a:rPr>
              <a:t>ry</a:t>
            </a:r>
            <a:r>
              <a:rPr lang="en-US" sz="1941" spc="22" dirty="0">
                <a:latin typeface="Alexandria" pitchFamily="2" charset="-78"/>
                <a:cs typeface="Alexandria" pitchFamily="2" charset="-78"/>
              </a:rPr>
              <a:t> </a:t>
            </a:r>
            <a:r>
              <a:rPr lang="en-US" sz="1941" spc="-13" dirty="0">
                <a:latin typeface="Alexandria" pitchFamily="2" charset="-78"/>
                <a:cs typeface="Alexandria" pitchFamily="2" charset="-78"/>
              </a:rPr>
              <a:t>as</a:t>
            </a:r>
            <a:r>
              <a:rPr lang="en-US" sz="1941" spc="4" dirty="0">
                <a:latin typeface="Alexandria" pitchFamily="2" charset="-78"/>
                <a:cs typeface="Alexandria" pitchFamily="2" charset="-78"/>
              </a:rPr>
              <a:t> </a:t>
            </a:r>
            <a:r>
              <a:rPr lang="en-US" sz="1941" spc="-9" dirty="0">
                <a:latin typeface="Alexandria" pitchFamily="2" charset="-78"/>
                <a:cs typeface="Alexandria" pitchFamily="2" charset="-78"/>
              </a:rPr>
              <a:t>part </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f</a:t>
            </a:r>
            <a:r>
              <a:rPr lang="en-US" sz="1941" spc="9" dirty="0">
                <a:latin typeface="Alexandria" pitchFamily="2" charset="-78"/>
                <a:cs typeface="Alexandria" pitchFamily="2" charset="-78"/>
              </a:rPr>
              <a:t> </a:t>
            </a:r>
            <a:r>
              <a:rPr lang="en-US" sz="1941" spc="-13" dirty="0">
                <a:latin typeface="Alexandria" pitchFamily="2" charset="-78"/>
                <a:cs typeface="Alexandria" pitchFamily="2" charset="-78"/>
              </a:rPr>
              <a:t>a</a:t>
            </a:r>
            <a:r>
              <a:rPr lang="en-US" sz="1941" spc="-9" dirty="0">
                <a:latin typeface="Alexandria" pitchFamily="2" charset="-78"/>
                <a:cs typeface="Alexandria" pitchFamily="2" charset="-78"/>
              </a:rPr>
              <a:t> r</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sid</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nt</a:t>
            </a:r>
            <a:r>
              <a:rPr lang="en-US" sz="1941" spc="9" dirty="0">
                <a:latin typeface="Alexandria" pitchFamily="2" charset="-78"/>
                <a:cs typeface="Alexandria" pitchFamily="2" charset="-78"/>
              </a:rPr>
              <a:t> </a:t>
            </a:r>
            <a:r>
              <a:rPr lang="en-US" sz="1941" spc="-13" dirty="0">
                <a:latin typeface="Alexandria" pitchFamily="2" charset="-78"/>
                <a:cs typeface="Alexandria" pitchFamily="2" charset="-78"/>
              </a:rPr>
              <a:t>syst</a:t>
            </a:r>
            <a:r>
              <a:rPr lang="en-US" sz="1941" spc="-18" dirty="0">
                <a:latin typeface="Alexandria" pitchFamily="2" charset="-78"/>
                <a:cs typeface="Alexandria" pitchFamily="2" charset="-78"/>
              </a:rPr>
              <a:t>em</a:t>
            </a:r>
            <a:r>
              <a:rPr lang="en-US" sz="1941" spc="26" dirty="0">
                <a:latin typeface="Alexandria" pitchFamily="2" charset="-78"/>
                <a:cs typeface="Alexandria" pitchFamily="2" charset="-78"/>
              </a:rPr>
              <a:t> </a:t>
            </a:r>
            <a:r>
              <a:rPr lang="en-US" sz="1941" spc="-9" dirty="0">
                <a:latin typeface="Alexandria" pitchFamily="2" charset="-78"/>
                <a:cs typeface="Alexandria" pitchFamily="2" charset="-78"/>
              </a:rPr>
              <a:t>pr</a:t>
            </a:r>
            <a:r>
              <a:rPr lang="en-US" sz="1941" spc="-18" dirty="0">
                <a:latin typeface="Alexandria" pitchFamily="2" charset="-78"/>
                <a:cs typeface="Alexandria" pitchFamily="2" charset="-78"/>
              </a:rPr>
              <a:t>o</a:t>
            </a:r>
            <a:r>
              <a:rPr lang="en-US" sz="1941" spc="-13" dirty="0">
                <a:latin typeface="Alexandria" pitchFamily="2" charset="-78"/>
                <a:cs typeface="Alexandria" pitchFamily="2" charset="-78"/>
              </a:rPr>
              <a:t>gram.</a:t>
            </a:r>
            <a:endParaRPr lang="en-US" sz="1941" dirty="0">
              <a:latin typeface="Alexandria" pitchFamily="2" charset="-78"/>
              <a:cs typeface="Alexandria" pitchFamily="2" charset="-78"/>
            </a:endParaRPr>
          </a:p>
          <a:p>
            <a:pPr algn="just">
              <a:lnSpc>
                <a:spcPts val="882"/>
              </a:lnSpc>
              <a:spcBef>
                <a:spcPts val="80"/>
              </a:spcBef>
              <a:buFont typeface="Times New Roman"/>
              <a:buChar char="•"/>
            </a:pPr>
            <a:endParaRPr lang="en-US" sz="882" dirty="0">
              <a:latin typeface="Alexandria" pitchFamily="2" charset="-78"/>
              <a:cs typeface="Alexandria" pitchFamily="2" charset="-78"/>
            </a:endParaRPr>
          </a:p>
          <a:p>
            <a:pPr marL="596185" lvl="1" indent="-224690" algn="just">
              <a:buFont typeface="Times New Roman"/>
              <a:buChar char="–"/>
              <a:tabLst>
                <a:tab pos="595624" algn="l"/>
              </a:tabLst>
            </a:pPr>
            <a:r>
              <a:rPr lang="en-US" sz="1588" spc="-4" dirty="0">
                <a:solidFill>
                  <a:srgbClr val="25A9E7"/>
                </a:solidFill>
                <a:latin typeface="Alexandria" pitchFamily="2" charset="-78"/>
                <a:cs typeface="Alexandria" pitchFamily="2" charset="-78"/>
              </a:rPr>
              <a:t>F</a:t>
            </a:r>
            <a:r>
              <a:rPr lang="en-US" sz="1588" spc="-9" dirty="0">
                <a:solidFill>
                  <a:srgbClr val="25A9E7"/>
                </a:solidFill>
                <a:latin typeface="Alexandria" pitchFamily="2" charset="-78"/>
                <a:cs typeface="Alexandria" pitchFamily="2" charset="-78"/>
              </a:rPr>
              <a:t>r</a:t>
            </a:r>
            <a:r>
              <a:rPr lang="en-US" sz="1588" spc="-13" dirty="0">
                <a:solidFill>
                  <a:srgbClr val="25A9E7"/>
                </a:solidFill>
                <a:latin typeface="Alexandria" pitchFamily="2" charset="-78"/>
                <a:cs typeface="Alexandria" pitchFamily="2" charset="-78"/>
              </a:rPr>
              <a:t>om</a:t>
            </a:r>
            <a:r>
              <a:rPr lang="en-US" sz="1588" spc="-4" dirty="0">
                <a:solidFill>
                  <a:srgbClr val="25A9E7"/>
                </a:solidFill>
                <a:latin typeface="Alexandria" pitchFamily="2" charset="-78"/>
                <a:cs typeface="Alexandria" pitchFamily="2" charset="-78"/>
              </a:rPr>
              <a:t> t</a:t>
            </a:r>
            <a:r>
              <a:rPr lang="en-US" sz="1588" spc="-9" dirty="0">
                <a:solidFill>
                  <a:srgbClr val="25A9E7"/>
                </a:solidFill>
                <a:latin typeface="Alexandria" pitchFamily="2" charset="-78"/>
                <a:cs typeface="Alexandria" pitchFamily="2" charset="-78"/>
              </a:rPr>
              <a:t>hat</a:t>
            </a:r>
            <a:r>
              <a:rPr lang="en-US" sz="1588" spc="-4" dirty="0">
                <a:solidFill>
                  <a:srgbClr val="25A9E7"/>
                </a:solidFill>
                <a:latin typeface="Alexandria" pitchFamily="2" charset="-78"/>
                <a:cs typeface="Alexandria" pitchFamily="2" charset="-78"/>
              </a:rPr>
              <a:t> </a:t>
            </a:r>
            <a:r>
              <a:rPr lang="en-US" sz="1588" spc="-9" dirty="0">
                <a:solidFill>
                  <a:srgbClr val="25A9E7"/>
                </a:solidFill>
                <a:latin typeface="Alexandria" pitchFamily="2" charset="-78"/>
                <a:cs typeface="Alexandria" pitchFamily="2" charset="-78"/>
              </a:rPr>
              <a:t>p</a:t>
            </a:r>
            <a:r>
              <a:rPr lang="en-US" sz="1588" spc="-13" dirty="0">
                <a:solidFill>
                  <a:srgbClr val="25A9E7"/>
                </a:solidFill>
                <a:latin typeface="Alexandria" pitchFamily="2" charset="-78"/>
                <a:cs typeface="Alexandria" pitchFamily="2" charset="-78"/>
              </a:rPr>
              <a:t>o</a:t>
            </a:r>
            <a:r>
              <a:rPr lang="en-US" sz="1588" spc="-9" dirty="0">
                <a:solidFill>
                  <a:srgbClr val="25A9E7"/>
                </a:solidFill>
                <a:latin typeface="Alexandria" pitchFamily="2" charset="-78"/>
                <a:cs typeface="Alexandria" pitchFamily="2" charset="-78"/>
              </a:rPr>
              <a:t>int</a:t>
            </a:r>
            <a:r>
              <a:rPr lang="en-US" sz="1588" spc="-4" dirty="0">
                <a:solidFill>
                  <a:srgbClr val="25A9E7"/>
                </a:solidFill>
                <a:latin typeface="Alexandria" pitchFamily="2" charset="-78"/>
                <a:cs typeface="Alexandria" pitchFamily="2" charset="-78"/>
              </a:rPr>
              <a:t> </a:t>
            </a:r>
            <a:r>
              <a:rPr lang="en-US" sz="1588" spc="-13" dirty="0">
                <a:solidFill>
                  <a:srgbClr val="25A9E7"/>
                </a:solidFill>
                <a:latin typeface="Alexandria" pitchFamily="2" charset="-78"/>
                <a:cs typeface="Alexandria" pitchFamily="2" charset="-78"/>
              </a:rPr>
              <a:t>o</a:t>
            </a:r>
            <a:r>
              <a:rPr lang="en-US" sz="1588" spc="-9" dirty="0">
                <a:solidFill>
                  <a:srgbClr val="25A9E7"/>
                </a:solidFill>
                <a:latin typeface="Alexandria" pitchFamily="2" charset="-78"/>
                <a:cs typeface="Alexandria" pitchFamily="2" charset="-78"/>
              </a:rPr>
              <a:t>n, </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he</a:t>
            </a:r>
            <a:r>
              <a:rPr lang="en-US" sz="1588" spc="-4" dirty="0">
                <a:solidFill>
                  <a:srgbClr val="25A9E7"/>
                </a:solidFill>
                <a:latin typeface="Alexandria" pitchFamily="2" charset="-78"/>
                <a:cs typeface="Alexandria" pitchFamily="2" charset="-78"/>
              </a:rPr>
              <a:t> </a:t>
            </a:r>
            <a:r>
              <a:rPr lang="en-US" sz="1588" dirty="0">
                <a:solidFill>
                  <a:srgbClr val="25A9E7"/>
                </a:solidFill>
                <a:latin typeface="Alexandria" pitchFamily="2" charset="-78"/>
                <a:cs typeface="Alexandria" pitchFamily="2" charset="-78"/>
              </a:rPr>
              <a:t>v</a:t>
            </a:r>
            <a:r>
              <a:rPr lang="en-US" sz="1588" spc="-9" dirty="0">
                <a:solidFill>
                  <a:srgbClr val="25A9E7"/>
                </a:solidFill>
                <a:latin typeface="Alexandria" pitchFamily="2" charset="-78"/>
                <a:cs typeface="Alexandria" pitchFamily="2" charset="-78"/>
              </a:rPr>
              <a:t>irus</a:t>
            </a:r>
            <a:r>
              <a:rPr lang="en-US" sz="1588" spc="-13" dirty="0">
                <a:solidFill>
                  <a:srgbClr val="25A9E7"/>
                </a:solidFill>
                <a:latin typeface="Alexandria" pitchFamily="2" charset="-78"/>
                <a:cs typeface="Alexandria" pitchFamily="2" charset="-78"/>
              </a:rPr>
              <a:t> </a:t>
            </a:r>
            <a:r>
              <a:rPr lang="en-US" sz="1588" spc="-9" dirty="0">
                <a:solidFill>
                  <a:srgbClr val="25A9E7"/>
                </a:solidFill>
                <a:latin typeface="Alexandria" pitchFamily="2" charset="-78"/>
                <a:cs typeface="Alexandria" pitchFamily="2" charset="-78"/>
              </a:rPr>
              <a:t>infe</a:t>
            </a:r>
            <a:r>
              <a:rPr lang="en-US" sz="1588" spc="-4" dirty="0">
                <a:solidFill>
                  <a:srgbClr val="25A9E7"/>
                </a:solidFill>
                <a:latin typeface="Alexandria" pitchFamily="2" charset="-78"/>
                <a:cs typeface="Alexandria" pitchFamily="2" charset="-78"/>
              </a:rPr>
              <a:t>ct</a:t>
            </a:r>
            <a:r>
              <a:rPr lang="en-US" sz="1588" dirty="0">
                <a:solidFill>
                  <a:srgbClr val="25A9E7"/>
                </a:solidFill>
                <a:latin typeface="Alexandria" pitchFamily="2" charset="-78"/>
                <a:cs typeface="Alexandria" pitchFamily="2" charset="-78"/>
              </a:rPr>
              <a:t>s</a:t>
            </a:r>
            <a:r>
              <a:rPr lang="en-US" sz="1588" spc="-13" dirty="0">
                <a:solidFill>
                  <a:srgbClr val="25A9E7"/>
                </a:solidFill>
                <a:latin typeface="Alexandria" pitchFamily="2" charset="-78"/>
                <a:cs typeface="Alexandria" pitchFamily="2" charset="-78"/>
              </a:rPr>
              <a:t> </a:t>
            </a:r>
            <a:r>
              <a:rPr lang="en-US" sz="1588" dirty="0">
                <a:solidFill>
                  <a:srgbClr val="25A9E7"/>
                </a:solidFill>
                <a:latin typeface="Alexandria" pitchFamily="2" charset="-78"/>
                <a:cs typeface="Alexandria" pitchFamily="2" charset="-78"/>
              </a:rPr>
              <a:t>every</a:t>
            </a:r>
            <a:r>
              <a:rPr lang="en-US" sz="1588" spc="9" dirty="0">
                <a:solidFill>
                  <a:srgbClr val="25A9E7"/>
                </a:solidFill>
                <a:latin typeface="Alexandria" pitchFamily="2" charset="-78"/>
                <a:cs typeface="Alexandria" pitchFamily="2" charset="-78"/>
              </a:rPr>
              <a:t> </a:t>
            </a:r>
            <a:r>
              <a:rPr lang="en-US" sz="1588" spc="-9" dirty="0">
                <a:solidFill>
                  <a:srgbClr val="25A9E7"/>
                </a:solidFill>
                <a:latin typeface="Alexandria" pitchFamily="2" charset="-78"/>
                <a:cs typeface="Alexandria" pitchFamily="2" charset="-78"/>
              </a:rPr>
              <a:t>pr</a:t>
            </a:r>
            <a:r>
              <a:rPr lang="en-US" sz="1588" spc="-13" dirty="0">
                <a:solidFill>
                  <a:srgbClr val="25A9E7"/>
                </a:solidFill>
                <a:latin typeface="Alexandria" pitchFamily="2" charset="-78"/>
                <a:cs typeface="Alexandria" pitchFamily="2" charset="-78"/>
              </a:rPr>
              <a:t>ogram</a:t>
            </a:r>
            <a:r>
              <a:rPr lang="en-US" sz="1588" spc="9" dirty="0">
                <a:solidFill>
                  <a:srgbClr val="25A9E7"/>
                </a:solidFill>
                <a:latin typeface="Alexandria" pitchFamily="2" charset="-78"/>
                <a:cs typeface="Alexandria" pitchFamily="2" charset="-78"/>
              </a:rPr>
              <a:t> </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hat</a:t>
            </a:r>
            <a:r>
              <a:rPr lang="en-US" sz="1588" spc="-13" dirty="0">
                <a:solidFill>
                  <a:srgbClr val="25A9E7"/>
                </a:solidFill>
                <a:latin typeface="Alexandria" pitchFamily="2" charset="-78"/>
                <a:cs typeface="Alexandria" pitchFamily="2" charset="-78"/>
              </a:rPr>
              <a:t> </a:t>
            </a:r>
            <a:r>
              <a:rPr lang="en-US" sz="1588" dirty="0">
                <a:solidFill>
                  <a:srgbClr val="25A9E7"/>
                </a:solidFill>
                <a:latin typeface="Alexandria" pitchFamily="2" charset="-78"/>
                <a:cs typeface="Alexandria" pitchFamily="2" charset="-78"/>
              </a:rPr>
              <a:t>e</a:t>
            </a:r>
            <a:r>
              <a:rPr lang="en-US" sz="1588" spc="-4" dirty="0">
                <a:solidFill>
                  <a:srgbClr val="25A9E7"/>
                </a:solidFill>
                <a:latin typeface="Alexandria" pitchFamily="2" charset="-78"/>
                <a:cs typeface="Alexandria" pitchFamily="2" charset="-78"/>
              </a:rPr>
              <a:t>x</a:t>
            </a:r>
            <a:r>
              <a:rPr lang="en-US" sz="1588" dirty="0">
                <a:solidFill>
                  <a:srgbClr val="25A9E7"/>
                </a:solidFill>
                <a:latin typeface="Alexandria" pitchFamily="2" charset="-78"/>
                <a:cs typeface="Alexandria" pitchFamily="2" charset="-78"/>
              </a:rPr>
              <a:t>e</a:t>
            </a:r>
            <a:r>
              <a:rPr lang="en-US" sz="1588" spc="-4" dirty="0">
                <a:solidFill>
                  <a:srgbClr val="25A9E7"/>
                </a:solidFill>
                <a:latin typeface="Alexandria" pitchFamily="2" charset="-78"/>
                <a:cs typeface="Alexandria" pitchFamily="2" charset="-78"/>
              </a:rPr>
              <a:t>c</a:t>
            </a:r>
            <a:r>
              <a:rPr lang="en-US" sz="1588" spc="-9" dirty="0">
                <a:solidFill>
                  <a:srgbClr val="25A9E7"/>
                </a:solidFill>
                <a:latin typeface="Alexandria" pitchFamily="2" charset="-78"/>
                <a:cs typeface="Alexandria" pitchFamily="2" charset="-78"/>
              </a:rPr>
              <a:t>u</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es.</a:t>
            </a:r>
            <a:endParaRPr lang="en-US" sz="1588" dirty="0">
              <a:solidFill>
                <a:srgbClr val="25A9E7"/>
              </a:solidFill>
              <a:latin typeface="Alexandria" pitchFamily="2" charset="-78"/>
              <a:cs typeface="Alexandria" pitchFamily="2" charset="-78"/>
            </a:endParaRPr>
          </a:p>
          <a:p>
            <a:pPr lvl="1" algn="just">
              <a:lnSpc>
                <a:spcPts val="838"/>
              </a:lnSpc>
              <a:spcBef>
                <a:spcPts val="41"/>
              </a:spcBef>
              <a:buFont typeface="Times New Roman"/>
              <a:buChar char="–"/>
            </a:pPr>
            <a:endParaRPr lang="en-US" sz="838" dirty="0">
              <a:latin typeface="Alexandria" pitchFamily="2" charset="-78"/>
              <a:cs typeface="Alexandria" pitchFamily="2" charset="-78"/>
            </a:endParaRPr>
          </a:p>
          <a:p>
            <a:pPr marL="280162" marR="100858" indent="-268956" algn="just">
              <a:lnSpc>
                <a:spcPct val="93000"/>
              </a:lnSpc>
              <a:buFont typeface="Times New Roman"/>
              <a:buChar char="•"/>
              <a:tabLst>
                <a:tab pos="279602" algn="l"/>
              </a:tabLst>
            </a:pPr>
            <a:r>
              <a:rPr lang="en-US" sz="1941" b="1" spc="-13" dirty="0">
                <a:latin typeface="Alexandria" pitchFamily="2" charset="-78"/>
                <a:cs typeface="Alexandria" pitchFamily="2" charset="-78"/>
              </a:rPr>
              <a:t>Boot</a:t>
            </a:r>
            <a:r>
              <a:rPr lang="en-US" sz="1941" b="1" spc="9" dirty="0">
                <a:latin typeface="Alexandria" pitchFamily="2" charset="-78"/>
                <a:cs typeface="Alexandria" pitchFamily="2" charset="-78"/>
              </a:rPr>
              <a:t> </a:t>
            </a:r>
            <a:r>
              <a:rPr lang="en-US" sz="1941" b="1" spc="-13" dirty="0">
                <a:latin typeface="Alexandria" pitchFamily="2" charset="-78"/>
                <a:cs typeface="Alexandria" pitchFamily="2" charset="-78"/>
              </a:rPr>
              <a:t>sector</a:t>
            </a:r>
            <a:r>
              <a:rPr lang="en-US" sz="1941" b="1" spc="18" dirty="0">
                <a:latin typeface="Alexandria" pitchFamily="2" charset="-78"/>
                <a:cs typeface="Alexandria" pitchFamily="2" charset="-78"/>
              </a:rPr>
              <a:t> </a:t>
            </a:r>
            <a:r>
              <a:rPr lang="en-US" sz="1941" b="1" spc="-13" dirty="0">
                <a:latin typeface="Alexandria" pitchFamily="2" charset="-78"/>
                <a:cs typeface="Alexandria" pitchFamily="2" charset="-78"/>
              </a:rPr>
              <a:t>virus:</a:t>
            </a:r>
            <a:r>
              <a:rPr lang="en-US" sz="1941" b="1" spc="44" dirty="0">
                <a:latin typeface="Alexandria" pitchFamily="2" charset="-78"/>
                <a:cs typeface="Alexandria" pitchFamily="2" charset="-78"/>
              </a:rPr>
              <a:t> </a:t>
            </a:r>
            <a:r>
              <a:rPr lang="en-US" sz="1941" spc="-13" dirty="0">
                <a:latin typeface="Alexandria" pitchFamily="2" charset="-78"/>
                <a:cs typeface="Alexandria" pitchFamily="2" charset="-78"/>
              </a:rPr>
              <a:t>Inf</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ct</a:t>
            </a:r>
            <a:r>
              <a:rPr lang="en-US" sz="1941" spc="-9" dirty="0">
                <a:latin typeface="Alexandria" pitchFamily="2" charset="-78"/>
                <a:cs typeface="Alexandria" pitchFamily="2" charset="-78"/>
              </a:rPr>
              <a:t>s</a:t>
            </a:r>
            <a:r>
              <a:rPr lang="en-US" sz="1941" spc="35" dirty="0">
                <a:latin typeface="Alexandria" pitchFamily="2" charset="-78"/>
                <a:cs typeface="Alexandria" pitchFamily="2" charset="-78"/>
              </a:rPr>
              <a:t> </a:t>
            </a:r>
            <a:r>
              <a:rPr lang="en-US" sz="1941" spc="-13" dirty="0">
                <a:latin typeface="Alexandria" pitchFamily="2" charset="-78"/>
                <a:cs typeface="Alexandria" pitchFamily="2" charset="-78"/>
              </a:rPr>
              <a:t>a</a:t>
            </a:r>
            <a:r>
              <a:rPr lang="en-US" sz="1941" spc="-9" dirty="0">
                <a:latin typeface="Alexandria" pitchFamily="2" charset="-78"/>
                <a:cs typeface="Alexandria" pitchFamily="2" charset="-78"/>
              </a:rPr>
              <a:t> </a:t>
            </a:r>
            <a:r>
              <a:rPr lang="en-US" sz="1941" spc="-13" dirty="0">
                <a:latin typeface="Alexandria" pitchFamily="2" charset="-78"/>
                <a:cs typeface="Alexandria" pitchFamily="2" charset="-78"/>
              </a:rPr>
              <a:t>mast</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r</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b</a:t>
            </a:r>
            <a:r>
              <a:rPr lang="en-US" sz="1941" spc="-18" dirty="0">
                <a:latin typeface="Alexandria" pitchFamily="2" charset="-78"/>
                <a:cs typeface="Alexandria" pitchFamily="2" charset="-78"/>
              </a:rPr>
              <a:t>oo</a:t>
            </a:r>
            <a:r>
              <a:rPr lang="en-US" sz="1941" spc="-9" dirty="0">
                <a:latin typeface="Alexandria" pitchFamily="2" charset="-78"/>
                <a:cs typeface="Alexandria" pitchFamily="2" charset="-78"/>
              </a:rPr>
              <a:t>t</a:t>
            </a:r>
            <a:r>
              <a:rPr lang="en-US" sz="1941" spc="22" dirty="0">
                <a:latin typeface="Alexandria" pitchFamily="2" charset="-78"/>
                <a:cs typeface="Alexandria" pitchFamily="2" charset="-78"/>
              </a:rPr>
              <a:t> </a:t>
            </a:r>
            <a:r>
              <a:rPr lang="en-US" sz="1941" spc="-9" dirty="0">
                <a:latin typeface="Alexandria" pitchFamily="2" charset="-78"/>
                <a:cs typeface="Alexandria" pitchFamily="2" charset="-78"/>
              </a:rPr>
              <a:t>r</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c</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rd</a:t>
            </a:r>
            <a:r>
              <a:rPr lang="en-US" sz="1941" spc="13" dirty="0">
                <a:latin typeface="Alexandria" pitchFamily="2" charset="-78"/>
                <a:cs typeface="Alexandria" pitchFamily="2" charset="-78"/>
              </a:rPr>
              <a:t> </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r</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b</a:t>
            </a:r>
            <a:r>
              <a:rPr lang="en-US" sz="1941" spc="-18" dirty="0">
                <a:latin typeface="Alexandria" pitchFamily="2" charset="-78"/>
                <a:cs typeface="Alexandria" pitchFamily="2" charset="-78"/>
              </a:rPr>
              <a:t>oo</a:t>
            </a:r>
            <a:r>
              <a:rPr lang="en-US" sz="1941" spc="-9" dirty="0">
                <a:latin typeface="Alexandria" pitchFamily="2" charset="-78"/>
                <a:cs typeface="Alexandria" pitchFamily="2" charset="-78"/>
              </a:rPr>
              <a:t>t</a:t>
            </a:r>
            <a:r>
              <a:rPr lang="en-US" sz="1941" spc="22" dirty="0">
                <a:latin typeface="Alexandria" pitchFamily="2" charset="-78"/>
                <a:cs typeface="Alexandria" pitchFamily="2" charset="-78"/>
              </a:rPr>
              <a:t> </a:t>
            </a:r>
            <a:r>
              <a:rPr lang="en-US" sz="1941" spc="-9" dirty="0">
                <a:latin typeface="Alexandria" pitchFamily="2" charset="-78"/>
                <a:cs typeface="Alexandria" pitchFamily="2" charset="-78"/>
              </a:rPr>
              <a:t>r</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c</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rd</a:t>
            </a:r>
            <a:r>
              <a:rPr lang="en-US" sz="1941" spc="-13" dirty="0">
                <a:latin typeface="Alexandria" pitchFamily="2" charset="-78"/>
                <a:cs typeface="Alexandria" pitchFamily="2" charset="-78"/>
              </a:rPr>
              <a:t> and</a:t>
            </a:r>
            <a:r>
              <a:rPr lang="en-US" sz="1941" spc="-9" dirty="0">
                <a:latin typeface="Alexandria" pitchFamily="2" charset="-78"/>
                <a:cs typeface="Alexandria" pitchFamily="2" charset="-78"/>
              </a:rPr>
              <a:t> spr</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ads</a:t>
            </a:r>
            <a:r>
              <a:rPr lang="en-US" sz="1941" spc="13" dirty="0">
                <a:latin typeface="Alexandria" pitchFamily="2" charset="-78"/>
                <a:cs typeface="Alexandria" pitchFamily="2" charset="-78"/>
              </a:rPr>
              <a:t> </a:t>
            </a:r>
            <a:r>
              <a:rPr lang="en-US" sz="1941" spc="-13" dirty="0">
                <a:latin typeface="Alexandria" pitchFamily="2" charset="-78"/>
                <a:cs typeface="Alexandria" pitchFamily="2" charset="-78"/>
              </a:rPr>
              <a:t>wh</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n</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a</a:t>
            </a:r>
            <a:r>
              <a:rPr lang="en-US" sz="1941" spc="-9" dirty="0">
                <a:latin typeface="Alexandria" pitchFamily="2" charset="-78"/>
                <a:cs typeface="Alexandria" pitchFamily="2" charset="-78"/>
              </a:rPr>
              <a:t> </a:t>
            </a:r>
            <a:r>
              <a:rPr lang="en-US" sz="1941" spc="-13" dirty="0">
                <a:latin typeface="Alexandria" pitchFamily="2" charset="-78"/>
                <a:cs typeface="Alexandria" pitchFamily="2" charset="-78"/>
              </a:rPr>
              <a:t>syst</a:t>
            </a:r>
            <a:r>
              <a:rPr lang="en-US" sz="1941" spc="-18" dirty="0">
                <a:latin typeface="Alexandria" pitchFamily="2" charset="-78"/>
                <a:cs typeface="Alexandria" pitchFamily="2" charset="-78"/>
              </a:rPr>
              <a:t>em</a:t>
            </a:r>
            <a:r>
              <a:rPr lang="en-US" sz="1941" spc="35" dirty="0">
                <a:latin typeface="Alexandria" pitchFamily="2" charset="-78"/>
                <a:cs typeface="Alexandria" pitchFamily="2" charset="-78"/>
              </a:rPr>
              <a:t> </a:t>
            </a:r>
            <a:r>
              <a:rPr lang="en-US" sz="1941" spc="-9" dirty="0">
                <a:latin typeface="Alexandria" pitchFamily="2" charset="-78"/>
                <a:cs typeface="Alexandria" pitchFamily="2" charset="-78"/>
              </a:rPr>
              <a:t>is</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b</a:t>
            </a:r>
            <a:r>
              <a:rPr lang="en-US" sz="1941" spc="-18" dirty="0">
                <a:latin typeface="Alexandria" pitchFamily="2" charset="-78"/>
                <a:cs typeface="Alexandria" pitchFamily="2" charset="-78"/>
              </a:rPr>
              <a:t>oo</a:t>
            </a:r>
            <a:r>
              <a:rPr lang="en-US" sz="1941" spc="-13" dirty="0">
                <a:latin typeface="Alexandria" pitchFamily="2" charset="-78"/>
                <a:cs typeface="Alexandria" pitchFamily="2" charset="-78"/>
              </a:rPr>
              <a:t>t</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d</a:t>
            </a:r>
            <a:r>
              <a:rPr lang="en-US" sz="1941" spc="22" dirty="0">
                <a:latin typeface="Alexandria" pitchFamily="2" charset="-78"/>
                <a:cs typeface="Alexandria" pitchFamily="2" charset="-78"/>
              </a:rPr>
              <a:t> </a:t>
            </a:r>
            <a:r>
              <a:rPr lang="en-US" sz="1941" spc="-13" dirty="0">
                <a:latin typeface="Alexandria" pitchFamily="2" charset="-78"/>
                <a:cs typeface="Alexandria" pitchFamily="2" charset="-78"/>
              </a:rPr>
              <a:t>f</a:t>
            </a:r>
            <a:r>
              <a:rPr lang="en-US" sz="1941" spc="-9" dirty="0">
                <a:latin typeface="Alexandria" pitchFamily="2" charset="-78"/>
                <a:cs typeface="Alexandria" pitchFamily="2" charset="-78"/>
              </a:rPr>
              <a:t>r</a:t>
            </a:r>
            <a:r>
              <a:rPr lang="en-US" sz="1941" spc="-18" dirty="0">
                <a:latin typeface="Alexandria" pitchFamily="2" charset="-78"/>
                <a:cs typeface="Alexandria" pitchFamily="2" charset="-78"/>
              </a:rPr>
              <a:t>om</a:t>
            </a:r>
            <a:r>
              <a:rPr lang="en-US" sz="1941" spc="13" dirty="0">
                <a:latin typeface="Alexandria" pitchFamily="2" charset="-78"/>
                <a:cs typeface="Alexandria" pitchFamily="2" charset="-78"/>
              </a:rPr>
              <a:t> </a:t>
            </a:r>
            <a:r>
              <a:rPr lang="en-US" sz="1941" spc="-13" dirty="0">
                <a:latin typeface="Alexandria" pitchFamily="2" charset="-78"/>
                <a:cs typeface="Alexandria" pitchFamily="2" charset="-78"/>
              </a:rPr>
              <a:t>the</a:t>
            </a:r>
            <a:r>
              <a:rPr lang="en-US" sz="1941" spc="9" dirty="0">
                <a:latin typeface="Alexandria" pitchFamily="2" charset="-78"/>
                <a:cs typeface="Alexandria" pitchFamily="2" charset="-78"/>
              </a:rPr>
              <a:t> </a:t>
            </a:r>
            <a:r>
              <a:rPr lang="en-US" sz="1941" spc="-9" dirty="0">
                <a:latin typeface="Alexandria" pitchFamily="2" charset="-78"/>
                <a:cs typeface="Alexandria" pitchFamily="2" charset="-78"/>
              </a:rPr>
              <a:t>disk</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c</a:t>
            </a:r>
            <a:r>
              <a:rPr lang="en-US" sz="1941" spc="-18" dirty="0">
                <a:latin typeface="Alexandria" pitchFamily="2" charset="-78"/>
                <a:cs typeface="Alexandria" pitchFamily="2" charset="-78"/>
              </a:rPr>
              <a:t>o</a:t>
            </a:r>
            <a:r>
              <a:rPr lang="en-US" sz="1941" spc="-13" dirty="0">
                <a:latin typeface="Alexandria" pitchFamily="2" charset="-78"/>
                <a:cs typeface="Alexandria" pitchFamily="2" charset="-78"/>
              </a:rPr>
              <a:t>nt</a:t>
            </a:r>
            <a:r>
              <a:rPr lang="en-US" sz="1941" spc="-9" dirty="0">
                <a:latin typeface="Alexandria" pitchFamily="2" charset="-78"/>
                <a:cs typeface="Alexandria" pitchFamily="2" charset="-78"/>
              </a:rPr>
              <a:t>aining</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the</a:t>
            </a:r>
            <a:r>
              <a:rPr lang="en-US" sz="1941" spc="-9" dirty="0">
                <a:latin typeface="Alexandria" pitchFamily="2" charset="-78"/>
                <a:cs typeface="Alexandria" pitchFamily="2" charset="-78"/>
              </a:rPr>
              <a:t> virus.</a:t>
            </a:r>
            <a:endParaRPr lang="en-US" sz="1941" dirty="0">
              <a:latin typeface="Alexandria" pitchFamily="2" charset="-78"/>
              <a:cs typeface="Alexandria" pitchFamily="2" charset="-78"/>
            </a:endParaRPr>
          </a:p>
          <a:p>
            <a:pPr algn="just">
              <a:lnSpc>
                <a:spcPts val="1147"/>
              </a:lnSpc>
              <a:spcBef>
                <a:spcPts val="41"/>
              </a:spcBef>
              <a:buFont typeface="Times New Roman"/>
              <a:buChar char="•"/>
            </a:pPr>
            <a:endParaRPr lang="en-US" sz="1147" dirty="0">
              <a:latin typeface="Alexandria" pitchFamily="2" charset="-78"/>
              <a:cs typeface="Alexandria" pitchFamily="2" charset="-78"/>
            </a:endParaRPr>
          </a:p>
          <a:p>
            <a:pPr marL="280162" marR="518300" indent="-268956" algn="just">
              <a:lnSpc>
                <a:spcPts val="2171"/>
              </a:lnSpc>
              <a:buFont typeface="Times New Roman"/>
              <a:buChar char="•"/>
              <a:tabLst>
                <a:tab pos="279602" algn="l"/>
              </a:tabLst>
            </a:pPr>
            <a:r>
              <a:rPr lang="en-US" sz="1941" b="1" spc="-13" dirty="0">
                <a:latin typeface="Alexandria" pitchFamily="2" charset="-78"/>
                <a:cs typeface="Alexandria" pitchFamily="2" charset="-78"/>
              </a:rPr>
              <a:t>Stealth</a:t>
            </a:r>
            <a:r>
              <a:rPr lang="en-US" sz="1941" b="1" spc="9" dirty="0">
                <a:latin typeface="Alexandria" pitchFamily="2" charset="-78"/>
                <a:cs typeface="Alexandria" pitchFamily="2" charset="-78"/>
              </a:rPr>
              <a:t> </a:t>
            </a:r>
            <a:r>
              <a:rPr lang="en-US" sz="1941" b="1" spc="-13" dirty="0">
                <a:latin typeface="Alexandria" pitchFamily="2" charset="-78"/>
                <a:cs typeface="Alexandria" pitchFamily="2" charset="-78"/>
              </a:rPr>
              <a:t>virus:</a:t>
            </a:r>
            <a:r>
              <a:rPr lang="en-US" sz="1941" b="1" spc="40" dirty="0">
                <a:latin typeface="Alexandria" pitchFamily="2" charset="-78"/>
                <a:cs typeface="Alexandria" pitchFamily="2" charset="-78"/>
              </a:rPr>
              <a:t> </a:t>
            </a:r>
            <a:r>
              <a:rPr lang="en-US" sz="1941" spc="-13" dirty="0">
                <a:latin typeface="Alexandria" pitchFamily="2" charset="-78"/>
                <a:cs typeface="Alexandria" pitchFamily="2" charset="-78"/>
              </a:rPr>
              <a:t>A</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f</a:t>
            </a:r>
            <a:r>
              <a:rPr lang="en-US" sz="1941" spc="-18" dirty="0">
                <a:latin typeface="Alexandria" pitchFamily="2" charset="-78"/>
                <a:cs typeface="Alexandria" pitchFamily="2" charset="-78"/>
              </a:rPr>
              <a:t>o</a:t>
            </a:r>
            <a:r>
              <a:rPr lang="en-US" sz="1941" spc="-13" dirty="0">
                <a:latin typeface="Alexandria" pitchFamily="2" charset="-78"/>
                <a:cs typeface="Alexandria" pitchFamily="2" charset="-78"/>
              </a:rPr>
              <a:t>rm</a:t>
            </a:r>
            <a:r>
              <a:rPr lang="en-US" sz="1941" spc="13" dirty="0">
                <a:latin typeface="Alexandria" pitchFamily="2" charset="-78"/>
                <a:cs typeface="Alexandria" pitchFamily="2" charset="-78"/>
              </a:rPr>
              <a:t> </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f virus</a:t>
            </a:r>
            <a:r>
              <a:rPr lang="en-US" sz="1941" spc="4" dirty="0">
                <a:latin typeface="Alexandria" pitchFamily="2" charset="-78"/>
                <a:cs typeface="Alexandria" pitchFamily="2" charset="-78"/>
              </a:rPr>
              <a:t> </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xpli</a:t>
            </a:r>
            <a:r>
              <a:rPr lang="en-US" sz="1941" spc="-13" dirty="0">
                <a:latin typeface="Alexandria" pitchFamily="2" charset="-78"/>
                <a:cs typeface="Alexandria" pitchFamily="2" charset="-78"/>
              </a:rPr>
              <a:t>c</a:t>
            </a:r>
            <a:r>
              <a:rPr lang="en-US" sz="1941" spc="-4" dirty="0">
                <a:latin typeface="Alexandria" pitchFamily="2" charset="-78"/>
                <a:cs typeface="Alexandria" pitchFamily="2" charset="-78"/>
              </a:rPr>
              <a:t>i</a:t>
            </a:r>
            <a:r>
              <a:rPr lang="en-US" sz="1941" spc="-13" dirty="0">
                <a:latin typeface="Alexandria" pitchFamily="2" charset="-78"/>
                <a:cs typeface="Alexandria" pitchFamily="2" charset="-78"/>
              </a:rPr>
              <a:t>t</a:t>
            </a:r>
            <a:r>
              <a:rPr lang="en-US" sz="1941" spc="-9" dirty="0">
                <a:latin typeface="Alexandria" pitchFamily="2" charset="-78"/>
                <a:cs typeface="Alexandria" pitchFamily="2" charset="-78"/>
              </a:rPr>
              <a:t>ly</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d</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sign</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d</a:t>
            </a:r>
            <a:r>
              <a:rPr lang="en-US" sz="1941" spc="13" dirty="0">
                <a:latin typeface="Alexandria" pitchFamily="2" charset="-78"/>
                <a:cs typeface="Alexandria" pitchFamily="2" charset="-78"/>
              </a:rPr>
              <a:t> </a:t>
            </a:r>
            <a:r>
              <a:rPr lang="en-US" sz="1941" spc="-13" dirty="0">
                <a:latin typeface="Alexandria" pitchFamily="2" charset="-78"/>
                <a:cs typeface="Alexandria" pitchFamily="2" charset="-78"/>
              </a:rPr>
              <a:t>to</a:t>
            </a:r>
            <a:r>
              <a:rPr lang="en-US" sz="1941" spc="9" dirty="0">
                <a:latin typeface="Alexandria" pitchFamily="2" charset="-78"/>
                <a:cs typeface="Alexandria" pitchFamily="2" charset="-78"/>
              </a:rPr>
              <a:t> </a:t>
            </a:r>
            <a:r>
              <a:rPr lang="en-US" sz="1941" spc="-13" dirty="0">
                <a:latin typeface="Alexandria" pitchFamily="2" charset="-78"/>
                <a:cs typeface="Alexandria" pitchFamily="2" charset="-78"/>
              </a:rPr>
              <a:t>hide </a:t>
            </a:r>
            <a:r>
              <a:rPr lang="en-US" sz="1941" spc="-4" dirty="0">
                <a:latin typeface="Alexandria" pitchFamily="2" charset="-78"/>
                <a:cs typeface="Alexandria" pitchFamily="2" charset="-78"/>
              </a:rPr>
              <a:t>i</a:t>
            </a:r>
            <a:r>
              <a:rPr lang="en-US" sz="1941" spc="-13" dirty="0">
                <a:latin typeface="Alexandria" pitchFamily="2" charset="-78"/>
                <a:cs typeface="Alexandria" pitchFamily="2" charset="-78"/>
              </a:rPr>
              <a:t>t</a:t>
            </a:r>
            <a:r>
              <a:rPr lang="en-US" sz="1941" spc="-9" dirty="0">
                <a:latin typeface="Alexandria" pitchFamily="2" charset="-78"/>
                <a:cs typeface="Alexandria" pitchFamily="2" charset="-78"/>
              </a:rPr>
              <a:t>s</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lf </a:t>
            </a:r>
            <a:r>
              <a:rPr lang="en-US" sz="1941" spc="-13" dirty="0">
                <a:latin typeface="Alexandria" pitchFamily="2" charset="-78"/>
                <a:cs typeface="Alexandria" pitchFamily="2" charset="-78"/>
              </a:rPr>
              <a:t>f</a:t>
            </a:r>
            <a:r>
              <a:rPr lang="en-US" sz="1941" spc="-9" dirty="0">
                <a:latin typeface="Alexandria" pitchFamily="2" charset="-78"/>
                <a:cs typeface="Alexandria" pitchFamily="2" charset="-78"/>
              </a:rPr>
              <a:t>r</a:t>
            </a:r>
            <a:r>
              <a:rPr lang="en-US" sz="1941" spc="-18" dirty="0">
                <a:latin typeface="Alexandria" pitchFamily="2" charset="-78"/>
                <a:cs typeface="Alexandria" pitchFamily="2" charset="-78"/>
              </a:rPr>
              <a:t>om</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d</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t</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ct</a:t>
            </a:r>
            <a:r>
              <a:rPr lang="en-US" sz="1941" spc="-4" dirty="0">
                <a:latin typeface="Alexandria" pitchFamily="2" charset="-78"/>
                <a:cs typeface="Alexandria" pitchFamily="2" charset="-78"/>
              </a:rPr>
              <a:t>i</a:t>
            </a:r>
            <a:r>
              <a:rPr lang="en-US" sz="1941" spc="-18" dirty="0">
                <a:latin typeface="Alexandria" pitchFamily="2" charset="-78"/>
                <a:cs typeface="Alexandria" pitchFamily="2" charset="-78"/>
              </a:rPr>
              <a:t>o</a:t>
            </a:r>
            <a:r>
              <a:rPr lang="en-US" sz="1941" spc="-13" dirty="0">
                <a:latin typeface="Alexandria" pitchFamily="2" charset="-78"/>
                <a:cs typeface="Alexandria" pitchFamily="2" charset="-78"/>
              </a:rPr>
              <a:t>n</a:t>
            </a:r>
            <a:r>
              <a:rPr lang="en-US" sz="1941" spc="44" dirty="0">
                <a:latin typeface="Alexandria" pitchFamily="2" charset="-78"/>
                <a:cs typeface="Alexandria" pitchFamily="2" charset="-78"/>
              </a:rPr>
              <a:t> </a:t>
            </a:r>
            <a:r>
              <a:rPr lang="en-US" sz="1941" spc="-13" dirty="0">
                <a:latin typeface="Alexandria" pitchFamily="2" charset="-78"/>
                <a:cs typeface="Alexandria" pitchFamily="2" charset="-78"/>
              </a:rPr>
              <a:t>by</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ant</a:t>
            </a:r>
            <a:r>
              <a:rPr lang="en-US" sz="1941" spc="-9" dirty="0">
                <a:latin typeface="Alexandria" pitchFamily="2" charset="-78"/>
                <a:cs typeface="Alexandria" pitchFamily="2" charset="-78"/>
              </a:rPr>
              <a:t>ivirus</a:t>
            </a:r>
            <a:r>
              <a:rPr lang="en-US" sz="1941" spc="-4" dirty="0">
                <a:latin typeface="Alexandria" pitchFamily="2" charset="-78"/>
                <a:cs typeface="Alexandria" pitchFamily="2" charset="-78"/>
              </a:rPr>
              <a:t> </a:t>
            </a:r>
            <a:r>
              <a:rPr lang="en-US" sz="1941" spc="-9" dirty="0">
                <a:latin typeface="Alexandria" pitchFamily="2" charset="-78"/>
                <a:cs typeface="Alexandria" pitchFamily="2" charset="-78"/>
              </a:rPr>
              <a:t>s</a:t>
            </a:r>
            <a:r>
              <a:rPr lang="en-US" sz="1941" spc="-18" dirty="0">
                <a:latin typeface="Alexandria" pitchFamily="2" charset="-78"/>
                <a:cs typeface="Alexandria" pitchFamily="2" charset="-78"/>
              </a:rPr>
              <a:t>o</a:t>
            </a:r>
            <a:r>
              <a:rPr lang="en-US" sz="1941" spc="-13" dirty="0">
                <a:latin typeface="Alexandria" pitchFamily="2" charset="-78"/>
                <a:cs typeface="Alexandria" pitchFamily="2" charset="-78"/>
              </a:rPr>
              <a:t>ftwar</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a:t>
            </a:r>
            <a:endParaRPr lang="en-US" sz="1941" dirty="0">
              <a:latin typeface="Alexandria" pitchFamily="2" charset="-78"/>
              <a:cs typeface="Alexandria" pitchFamily="2" charset="-78"/>
            </a:endParaRPr>
          </a:p>
          <a:p>
            <a:pPr algn="just">
              <a:lnSpc>
                <a:spcPts val="1147"/>
              </a:lnSpc>
              <a:spcBef>
                <a:spcPts val="3"/>
              </a:spcBef>
              <a:buFont typeface="Times New Roman"/>
              <a:buChar char="•"/>
            </a:pPr>
            <a:endParaRPr lang="en-US" sz="1147" dirty="0">
              <a:latin typeface="Alexandria" pitchFamily="2" charset="-78"/>
              <a:cs typeface="Alexandria" pitchFamily="2" charset="-78"/>
            </a:endParaRPr>
          </a:p>
          <a:p>
            <a:pPr marL="596185" marR="11206" lvl="1" indent="-224690" algn="just">
              <a:lnSpc>
                <a:spcPts val="1765"/>
              </a:lnSpc>
              <a:buFont typeface="Times New Roman"/>
              <a:buChar char="–"/>
              <a:tabLst>
                <a:tab pos="595624" algn="l"/>
              </a:tabLst>
            </a:pPr>
            <a:r>
              <a:rPr lang="en-US" sz="1588" spc="-9" dirty="0">
                <a:solidFill>
                  <a:srgbClr val="25A9E7"/>
                </a:solidFill>
                <a:latin typeface="Alexandria" pitchFamily="2" charset="-78"/>
                <a:cs typeface="Alexandria" pitchFamily="2" charset="-78"/>
              </a:rPr>
              <a:t>a virus</a:t>
            </a:r>
            <a:r>
              <a:rPr lang="en-US" sz="1588" spc="-13" dirty="0">
                <a:solidFill>
                  <a:srgbClr val="25A9E7"/>
                </a:solidFill>
                <a:latin typeface="Alexandria" pitchFamily="2" charset="-78"/>
                <a:cs typeface="Alexandria" pitchFamily="2" charset="-78"/>
              </a:rPr>
              <a:t> </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hat</a:t>
            </a:r>
            <a:r>
              <a:rPr lang="en-US" sz="1588" spc="-4" dirty="0">
                <a:solidFill>
                  <a:srgbClr val="25A9E7"/>
                </a:solidFill>
                <a:latin typeface="Alexandria" pitchFamily="2" charset="-78"/>
                <a:cs typeface="Alexandria" pitchFamily="2" charset="-78"/>
              </a:rPr>
              <a:t> </a:t>
            </a:r>
            <a:r>
              <a:rPr lang="en-US" sz="1588" spc="-9" dirty="0">
                <a:solidFill>
                  <a:srgbClr val="25A9E7"/>
                </a:solidFill>
                <a:latin typeface="Alexandria" pitchFamily="2" charset="-78"/>
                <a:cs typeface="Alexandria" pitchFamily="2" charset="-78"/>
              </a:rPr>
              <a:t>uses</a:t>
            </a:r>
            <a:r>
              <a:rPr lang="en-US" sz="1588" spc="-13" dirty="0">
                <a:solidFill>
                  <a:srgbClr val="25A9E7"/>
                </a:solidFill>
                <a:latin typeface="Alexandria" pitchFamily="2" charset="-78"/>
                <a:cs typeface="Alexandria" pitchFamily="2" charset="-78"/>
              </a:rPr>
              <a:t> </a:t>
            </a:r>
            <a:r>
              <a:rPr lang="en-US" sz="1588" spc="-4" dirty="0">
                <a:solidFill>
                  <a:srgbClr val="25A9E7"/>
                </a:solidFill>
                <a:latin typeface="Alexandria" pitchFamily="2" charset="-78"/>
                <a:cs typeface="Alexandria" pitchFamily="2" charset="-78"/>
              </a:rPr>
              <a:t>c</a:t>
            </a:r>
            <a:r>
              <a:rPr lang="en-US" sz="1588" spc="-13" dirty="0">
                <a:solidFill>
                  <a:srgbClr val="25A9E7"/>
                </a:solidFill>
                <a:latin typeface="Alexandria" pitchFamily="2" charset="-78"/>
                <a:cs typeface="Alexandria" pitchFamily="2" charset="-78"/>
              </a:rPr>
              <a:t>o</a:t>
            </a:r>
            <a:r>
              <a:rPr lang="en-US" sz="1588" spc="-9" dirty="0">
                <a:solidFill>
                  <a:srgbClr val="25A9E7"/>
                </a:solidFill>
                <a:latin typeface="Alexandria" pitchFamily="2" charset="-78"/>
                <a:cs typeface="Alexandria" pitchFamily="2" charset="-78"/>
              </a:rPr>
              <a:t>mpressi</a:t>
            </a:r>
            <a:r>
              <a:rPr lang="en-US" sz="1588" spc="-13" dirty="0">
                <a:solidFill>
                  <a:srgbClr val="25A9E7"/>
                </a:solidFill>
                <a:latin typeface="Alexandria" pitchFamily="2" charset="-78"/>
                <a:cs typeface="Alexandria" pitchFamily="2" charset="-78"/>
              </a:rPr>
              <a:t>o</a:t>
            </a:r>
            <a:r>
              <a:rPr lang="en-US" sz="1588" spc="-9" dirty="0">
                <a:solidFill>
                  <a:srgbClr val="25A9E7"/>
                </a:solidFill>
                <a:latin typeface="Alexandria" pitchFamily="2" charset="-78"/>
                <a:cs typeface="Alexandria" pitchFamily="2" charset="-78"/>
              </a:rPr>
              <a:t>n so </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hat</a:t>
            </a:r>
            <a:r>
              <a:rPr lang="en-US" sz="1588" spc="-4" dirty="0">
                <a:solidFill>
                  <a:srgbClr val="25A9E7"/>
                </a:solidFill>
                <a:latin typeface="Alexandria" pitchFamily="2" charset="-78"/>
                <a:cs typeface="Alexandria" pitchFamily="2" charset="-78"/>
              </a:rPr>
              <a:t> t</a:t>
            </a:r>
            <a:r>
              <a:rPr lang="en-US" sz="1588" spc="-9" dirty="0">
                <a:solidFill>
                  <a:srgbClr val="25A9E7"/>
                </a:solidFill>
                <a:latin typeface="Alexandria" pitchFamily="2" charset="-78"/>
                <a:cs typeface="Alexandria" pitchFamily="2" charset="-78"/>
              </a:rPr>
              <a:t>he</a:t>
            </a:r>
            <a:r>
              <a:rPr lang="en-US" sz="1588" spc="-13" dirty="0">
                <a:solidFill>
                  <a:srgbClr val="25A9E7"/>
                </a:solidFill>
                <a:latin typeface="Alexandria" pitchFamily="2" charset="-78"/>
                <a:cs typeface="Alexandria" pitchFamily="2" charset="-78"/>
              </a:rPr>
              <a:t> </a:t>
            </a:r>
            <a:r>
              <a:rPr lang="en-US" sz="1588" spc="-9" dirty="0">
                <a:solidFill>
                  <a:srgbClr val="25A9E7"/>
                </a:solidFill>
                <a:latin typeface="Alexandria" pitchFamily="2" charset="-78"/>
                <a:cs typeface="Alexandria" pitchFamily="2" charset="-78"/>
              </a:rPr>
              <a:t>infe</a:t>
            </a:r>
            <a:r>
              <a:rPr lang="en-US" sz="1588" spc="-4" dirty="0">
                <a:solidFill>
                  <a:srgbClr val="25A9E7"/>
                </a:solidFill>
                <a:latin typeface="Alexandria" pitchFamily="2" charset="-78"/>
                <a:cs typeface="Alexandria" pitchFamily="2" charset="-78"/>
              </a:rPr>
              <a:t>ct</a:t>
            </a:r>
            <a:r>
              <a:rPr lang="en-US" sz="1588" spc="-9" dirty="0">
                <a:solidFill>
                  <a:srgbClr val="25A9E7"/>
                </a:solidFill>
                <a:latin typeface="Alexandria" pitchFamily="2" charset="-78"/>
                <a:cs typeface="Alexandria" pitchFamily="2" charset="-78"/>
              </a:rPr>
              <a:t>ed</a:t>
            </a:r>
            <a:r>
              <a:rPr lang="en-US" sz="1588" spc="-4" dirty="0">
                <a:solidFill>
                  <a:srgbClr val="25A9E7"/>
                </a:solidFill>
                <a:latin typeface="Alexandria" pitchFamily="2" charset="-78"/>
                <a:cs typeface="Alexandria" pitchFamily="2" charset="-78"/>
              </a:rPr>
              <a:t> </a:t>
            </a:r>
            <a:r>
              <a:rPr lang="en-US" sz="1588" spc="-9" dirty="0">
                <a:solidFill>
                  <a:srgbClr val="25A9E7"/>
                </a:solidFill>
                <a:latin typeface="Alexandria" pitchFamily="2" charset="-78"/>
                <a:cs typeface="Alexandria" pitchFamily="2" charset="-78"/>
              </a:rPr>
              <a:t>pr</a:t>
            </a:r>
            <a:r>
              <a:rPr lang="en-US" sz="1588" spc="-13" dirty="0">
                <a:solidFill>
                  <a:srgbClr val="25A9E7"/>
                </a:solidFill>
                <a:latin typeface="Alexandria" pitchFamily="2" charset="-78"/>
                <a:cs typeface="Alexandria" pitchFamily="2" charset="-78"/>
              </a:rPr>
              <a:t>ogram</a:t>
            </a:r>
            <a:r>
              <a:rPr lang="en-US" sz="1588" spc="9" dirty="0">
                <a:solidFill>
                  <a:srgbClr val="25A9E7"/>
                </a:solidFill>
                <a:latin typeface="Alexandria" pitchFamily="2" charset="-78"/>
                <a:cs typeface="Alexandria" pitchFamily="2" charset="-78"/>
              </a:rPr>
              <a:t> </a:t>
            </a:r>
            <a:r>
              <a:rPr lang="en-US" sz="1588" spc="-9" dirty="0">
                <a:solidFill>
                  <a:srgbClr val="25A9E7"/>
                </a:solidFill>
                <a:latin typeface="Alexandria" pitchFamily="2" charset="-78"/>
                <a:cs typeface="Alexandria" pitchFamily="2" charset="-78"/>
              </a:rPr>
              <a:t>i</a:t>
            </a:r>
            <a:r>
              <a:rPr lang="en-US" sz="1588" dirty="0">
                <a:solidFill>
                  <a:srgbClr val="25A9E7"/>
                </a:solidFill>
                <a:latin typeface="Alexandria" pitchFamily="2" charset="-78"/>
                <a:cs typeface="Alexandria" pitchFamily="2" charset="-78"/>
              </a:rPr>
              <a:t>s</a:t>
            </a:r>
            <a:r>
              <a:rPr lang="en-US" sz="1588" spc="-4" dirty="0">
                <a:solidFill>
                  <a:srgbClr val="25A9E7"/>
                </a:solidFill>
                <a:latin typeface="Alexandria" pitchFamily="2" charset="-78"/>
                <a:cs typeface="Alexandria" pitchFamily="2" charset="-78"/>
              </a:rPr>
              <a:t> </a:t>
            </a:r>
            <a:r>
              <a:rPr lang="en-US" sz="1588" dirty="0">
                <a:solidFill>
                  <a:srgbClr val="25A9E7"/>
                </a:solidFill>
                <a:latin typeface="Alexandria" pitchFamily="2" charset="-78"/>
                <a:cs typeface="Alexandria" pitchFamily="2" charset="-78"/>
              </a:rPr>
              <a:t>e</a:t>
            </a:r>
            <a:r>
              <a:rPr lang="en-US" sz="1588" spc="-4" dirty="0">
                <a:solidFill>
                  <a:srgbClr val="25A9E7"/>
                </a:solidFill>
                <a:latin typeface="Alexandria" pitchFamily="2" charset="-78"/>
                <a:cs typeface="Alexandria" pitchFamily="2" charset="-78"/>
              </a:rPr>
              <a:t>x</a:t>
            </a:r>
            <a:r>
              <a:rPr lang="en-US" sz="1588" spc="-9" dirty="0">
                <a:solidFill>
                  <a:srgbClr val="25A9E7"/>
                </a:solidFill>
                <a:latin typeface="Alexandria" pitchFamily="2" charset="-78"/>
                <a:cs typeface="Alexandria" pitchFamily="2" charset="-78"/>
              </a:rPr>
              <a:t>a</a:t>
            </a:r>
            <a:r>
              <a:rPr lang="en-US" sz="1588" spc="-4" dirty="0">
                <a:solidFill>
                  <a:srgbClr val="25A9E7"/>
                </a:solidFill>
                <a:latin typeface="Alexandria" pitchFamily="2" charset="-78"/>
                <a:cs typeface="Alexandria" pitchFamily="2" charset="-78"/>
              </a:rPr>
              <a:t>ct</a:t>
            </a:r>
            <a:r>
              <a:rPr lang="en-US" sz="1588" spc="-9" dirty="0">
                <a:solidFill>
                  <a:srgbClr val="25A9E7"/>
                </a:solidFill>
                <a:latin typeface="Alexandria" pitchFamily="2" charset="-78"/>
                <a:cs typeface="Alexandria" pitchFamily="2" charset="-78"/>
              </a:rPr>
              <a:t>l</a:t>
            </a:r>
            <a:r>
              <a:rPr lang="en-US" sz="1588" dirty="0">
                <a:solidFill>
                  <a:srgbClr val="25A9E7"/>
                </a:solidFill>
                <a:latin typeface="Alexandria" pitchFamily="2" charset="-78"/>
                <a:cs typeface="Alexandria" pitchFamily="2" charset="-78"/>
              </a:rPr>
              <a:t>y </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he</a:t>
            </a:r>
            <a:r>
              <a:rPr lang="en-US" sz="1588" spc="-4" dirty="0">
                <a:solidFill>
                  <a:srgbClr val="25A9E7"/>
                </a:solidFill>
                <a:latin typeface="Alexandria" pitchFamily="2" charset="-78"/>
                <a:cs typeface="Alexandria" pitchFamily="2" charset="-78"/>
              </a:rPr>
              <a:t> </a:t>
            </a:r>
            <a:r>
              <a:rPr lang="en-US" sz="1588" spc="-13" dirty="0">
                <a:solidFill>
                  <a:srgbClr val="25A9E7"/>
                </a:solidFill>
                <a:latin typeface="Alexandria" pitchFamily="2" charset="-78"/>
                <a:cs typeface="Alexandria" pitchFamily="2" charset="-78"/>
              </a:rPr>
              <a:t>same</a:t>
            </a:r>
            <a:r>
              <a:rPr lang="en-US" sz="1588" spc="-9" dirty="0">
                <a:solidFill>
                  <a:srgbClr val="25A9E7"/>
                </a:solidFill>
                <a:latin typeface="Alexandria" pitchFamily="2" charset="-78"/>
                <a:cs typeface="Alexandria" pitchFamily="2" charset="-78"/>
              </a:rPr>
              <a:t> leng</a:t>
            </a:r>
            <a:r>
              <a:rPr lang="en-US" sz="1588" spc="-13"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h as</a:t>
            </a:r>
            <a:r>
              <a:rPr lang="en-US" sz="1588" spc="-4" dirty="0">
                <a:solidFill>
                  <a:srgbClr val="25A9E7"/>
                </a:solidFill>
                <a:latin typeface="Alexandria" pitchFamily="2" charset="-78"/>
                <a:cs typeface="Alexandria" pitchFamily="2" charset="-78"/>
              </a:rPr>
              <a:t> </a:t>
            </a:r>
            <a:r>
              <a:rPr lang="en-US" sz="1588" spc="-9" dirty="0">
                <a:solidFill>
                  <a:srgbClr val="25A9E7"/>
                </a:solidFill>
                <a:latin typeface="Alexandria" pitchFamily="2" charset="-78"/>
                <a:cs typeface="Alexandria" pitchFamily="2" charset="-78"/>
              </a:rPr>
              <a:t>an uninfe</a:t>
            </a:r>
            <a:r>
              <a:rPr lang="en-US" sz="1588" spc="-4" dirty="0">
                <a:solidFill>
                  <a:srgbClr val="25A9E7"/>
                </a:solidFill>
                <a:latin typeface="Alexandria" pitchFamily="2" charset="-78"/>
                <a:cs typeface="Alexandria" pitchFamily="2" charset="-78"/>
              </a:rPr>
              <a:t>ct</a:t>
            </a:r>
            <a:r>
              <a:rPr lang="en-US" sz="1588" spc="-9" dirty="0">
                <a:solidFill>
                  <a:srgbClr val="25A9E7"/>
                </a:solidFill>
                <a:latin typeface="Alexandria" pitchFamily="2" charset="-78"/>
                <a:cs typeface="Alexandria" pitchFamily="2" charset="-78"/>
              </a:rPr>
              <a:t>ed</a:t>
            </a:r>
            <a:r>
              <a:rPr lang="en-US" sz="1588" spc="-13" dirty="0">
                <a:solidFill>
                  <a:srgbClr val="25A9E7"/>
                </a:solidFill>
                <a:latin typeface="Alexandria" pitchFamily="2" charset="-78"/>
                <a:cs typeface="Alexandria" pitchFamily="2" charset="-78"/>
              </a:rPr>
              <a:t> </a:t>
            </a:r>
            <a:r>
              <a:rPr lang="en-US" sz="1588" dirty="0">
                <a:solidFill>
                  <a:srgbClr val="25A9E7"/>
                </a:solidFill>
                <a:latin typeface="Alexandria" pitchFamily="2" charset="-78"/>
                <a:cs typeface="Alexandria" pitchFamily="2" charset="-78"/>
              </a:rPr>
              <a:t>v</a:t>
            </a:r>
            <a:r>
              <a:rPr lang="en-US" sz="1588" spc="-9" dirty="0">
                <a:solidFill>
                  <a:srgbClr val="25A9E7"/>
                </a:solidFill>
                <a:latin typeface="Alexandria" pitchFamily="2" charset="-78"/>
                <a:cs typeface="Alexandria" pitchFamily="2" charset="-78"/>
              </a:rPr>
              <a:t>ersi</a:t>
            </a:r>
            <a:r>
              <a:rPr lang="en-US" sz="1588" spc="-13" dirty="0">
                <a:solidFill>
                  <a:srgbClr val="25A9E7"/>
                </a:solidFill>
                <a:latin typeface="Alexandria" pitchFamily="2" charset="-78"/>
                <a:cs typeface="Alexandria" pitchFamily="2" charset="-78"/>
              </a:rPr>
              <a:t>o</a:t>
            </a:r>
            <a:r>
              <a:rPr lang="en-US" sz="1588" spc="-9" dirty="0">
                <a:solidFill>
                  <a:srgbClr val="25A9E7"/>
                </a:solidFill>
                <a:latin typeface="Alexandria" pitchFamily="2" charset="-78"/>
                <a:cs typeface="Alexandria" pitchFamily="2" charset="-78"/>
              </a:rPr>
              <a:t>n.</a:t>
            </a:r>
            <a:endParaRPr lang="en-US" sz="1588" dirty="0">
              <a:solidFill>
                <a:srgbClr val="25A9E7"/>
              </a:solidFill>
              <a:latin typeface="Alexandria" pitchFamily="2" charset="-78"/>
              <a:cs typeface="Alexandria" pitchFamily="2" charset="-78"/>
            </a:endParaRPr>
          </a:p>
        </p:txBody>
      </p:sp>
    </p:spTree>
    <p:extLst>
      <p:ext uri="{BB962C8B-B14F-4D97-AF65-F5344CB8AC3E}">
        <p14:creationId xmlns:p14="http://schemas.microsoft.com/office/powerpoint/2010/main" val="2602740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More on Virus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15</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414261" y="1461382"/>
            <a:ext cx="9702918" cy="4573681"/>
          </a:xfrm>
          <a:prstGeom prst="rect">
            <a:avLst/>
          </a:prstGeom>
          <a:noFill/>
          <a:ln>
            <a:noFill/>
          </a:ln>
        </p:spPr>
        <p:txBody>
          <a:bodyPr spcFirstLastPara="1" wrap="square" lIns="0" tIns="0" rIns="0" bIns="0" anchor="t" anchorCtr="0">
            <a:noAutofit/>
          </a:bodyPr>
          <a:lstStyle/>
          <a:p>
            <a:pPr marL="11206"/>
            <a:r>
              <a:rPr lang="en-US" sz="2000" b="1" spc="-22" dirty="0">
                <a:solidFill>
                  <a:srgbClr val="BF0000"/>
                </a:solidFill>
                <a:latin typeface="Alexandria" pitchFamily="2" charset="-78"/>
                <a:cs typeface="Alexandria" pitchFamily="2" charset="-78"/>
              </a:rPr>
              <a:t>T</a:t>
            </a:r>
            <a:r>
              <a:rPr lang="en-US" sz="2000" b="1" spc="-13" dirty="0">
                <a:solidFill>
                  <a:srgbClr val="BF0000"/>
                </a:solidFill>
                <a:latin typeface="Alexandria" pitchFamily="2" charset="-78"/>
                <a:cs typeface="Alexandria" pitchFamily="2" charset="-78"/>
              </a:rPr>
              <a:t>yp</a:t>
            </a:r>
            <a:r>
              <a:rPr lang="en-US" sz="2000" b="1" spc="-9" dirty="0">
                <a:solidFill>
                  <a:srgbClr val="BF0000"/>
                </a:solidFill>
                <a:latin typeface="Alexandria" pitchFamily="2" charset="-78"/>
                <a:cs typeface="Alexandria" pitchFamily="2" charset="-78"/>
              </a:rPr>
              <a:t>e</a:t>
            </a:r>
            <a:r>
              <a:rPr lang="en-US" sz="2000" b="1" spc="-13" dirty="0">
                <a:solidFill>
                  <a:srgbClr val="BF0000"/>
                </a:solidFill>
                <a:latin typeface="Alexandria" pitchFamily="2" charset="-78"/>
                <a:cs typeface="Alexandria" pitchFamily="2" charset="-78"/>
              </a:rPr>
              <a:t>s</a:t>
            </a:r>
            <a:r>
              <a:rPr lang="en-US" sz="2000" b="1" spc="4" dirty="0">
                <a:solidFill>
                  <a:srgbClr val="BF0000"/>
                </a:solidFill>
                <a:latin typeface="Alexandria" pitchFamily="2" charset="-78"/>
                <a:cs typeface="Alexandria" pitchFamily="2" charset="-78"/>
              </a:rPr>
              <a:t> </a:t>
            </a:r>
            <a:r>
              <a:rPr lang="en-US" sz="2000" b="1" spc="-22" dirty="0">
                <a:solidFill>
                  <a:srgbClr val="BF0000"/>
                </a:solidFill>
                <a:latin typeface="Alexandria" pitchFamily="2" charset="-78"/>
                <a:cs typeface="Alexandria" pitchFamily="2" charset="-78"/>
              </a:rPr>
              <a:t>o</a:t>
            </a:r>
            <a:r>
              <a:rPr lang="en-US" sz="2000" b="1" spc="-9" dirty="0">
                <a:solidFill>
                  <a:srgbClr val="BF0000"/>
                </a:solidFill>
                <a:latin typeface="Alexandria" pitchFamily="2" charset="-78"/>
                <a:cs typeface="Alexandria" pitchFamily="2" charset="-78"/>
              </a:rPr>
              <a:t>f </a:t>
            </a:r>
            <a:r>
              <a:rPr lang="en-US" sz="2000" b="1" spc="-18" dirty="0">
                <a:solidFill>
                  <a:srgbClr val="BF0000"/>
                </a:solidFill>
                <a:latin typeface="Alexandria" pitchFamily="2" charset="-78"/>
                <a:cs typeface="Alexandria" pitchFamily="2" charset="-78"/>
              </a:rPr>
              <a:t>v</a:t>
            </a:r>
            <a:r>
              <a:rPr lang="en-US" sz="2000" b="1" spc="-13" dirty="0">
                <a:solidFill>
                  <a:srgbClr val="BF0000"/>
                </a:solidFill>
                <a:latin typeface="Alexandria" pitchFamily="2" charset="-78"/>
                <a:cs typeface="Alexandria" pitchFamily="2" charset="-78"/>
              </a:rPr>
              <a:t>irus</a:t>
            </a:r>
            <a:r>
              <a:rPr lang="en-US" sz="2000" b="1" spc="-9" dirty="0">
                <a:solidFill>
                  <a:srgbClr val="BF0000"/>
                </a:solidFill>
                <a:latin typeface="Alexandria" pitchFamily="2" charset="-78"/>
                <a:cs typeface="Alexandria" pitchFamily="2" charset="-78"/>
              </a:rPr>
              <a:t>e</a:t>
            </a:r>
            <a:r>
              <a:rPr lang="en-US" sz="2000" b="1" spc="-13" dirty="0">
                <a:solidFill>
                  <a:srgbClr val="BF0000"/>
                </a:solidFill>
                <a:latin typeface="Alexandria" pitchFamily="2" charset="-78"/>
                <a:cs typeface="Alexandria" pitchFamily="2" charset="-78"/>
              </a:rPr>
              <a:t>s</a:t>
            </a:r>
            <a:endParaRPr lang="en-US" sz="2000" dirty="0">
              <a:latin typeface="Alexandria" pitchFamily="2" charset="-78"/>
              <a:cs typeface="Alexandria" pitchFamily="2" charset="-78"/>
            </a:endParaRPr>
          </a:p>
          <a:p>
            <a:pPr>
              <a:lnSpc>
                <a:spcPts val="1147"/>
              </a:lnSpc>
              <a:spcBef>
                <a:spcPts val="49"/>
              </a:spcBef>
            </a:pPr>
            <a:endParaRPr lang="en-US" sz="1147" dirty="0">
              <a:latin typeface="Alexandria" pitchFamily="2" charset="-78"/>
              <a:cs typeface="Alexandria" pitchFamily="2" charset="-78"/>
            </a:endParaRPr>
          </a:p>
          <a:p>
            <a:pPr marL="280162" marR="375417" indent="-268956" algn="just">
              <a:lnSpc>
                <a:spcPct val="150000"/>
              </a:lnSpc>
              <a:buFont typeface="Wingdings"/>
              <a:buChar char=""/>
              <a:tabLst>
                <a:tab pos="279602" algn="l"/>
              </a:tabLst>
            </a:pPr>
            <a:r>
              <a:rPr lang="en-US" sz="1941" b="1" spc="-18" dirty="0">
                <a:latin typeface="Alexandria" pitchFamily="2" charset="-78"/>
                <a:cs typeface="Alexandria" pitchFamily="2" charset="-78"/>
              </a:rPr>
              <a:t>P</a:t>
            </a:r>
            <a:r>
              <a:rPr lang="en-US" sz="1941" b="1" spc="-13" dirty="0">
                <a:latin typeface="Alexandria" pitchFamily="2" charset="-78"/>
                <a:cs typeface="Alexandria" pitchFamily="2" charset="-78"/>
              </a:rPr>
              <a:t>ol</a:t>
            </a:r>
            <a:r>
              <a:rPr lang="en-US" sz="1941" b="1" spc="-18" dirty="0">
                <a:latin typeface="Alexandria" pitchFamily="2" charset="-78"/>
                <a:cs typeface="Alexandria" pitchFamily="2" charset="-78"/>
              </a:rPr>
              <a:t>ymo</a:t>
            </a:r>
            <a:r>
              <a:rPr lang="en-US" sz="1941" b="1" spc="-13" dirty="0">
                <a:latin typeface="Alexandria" pitchFamily="2" charset="-78"/>
                <a:cs typeface="Alexandria" pitchFamily="2" charset="-78"/>
              </a:rPr>
              <a:t>rphic</a:t>
            </a:r>
            <a:r>
              <a:rPr lang="en-US" sz="1941" b="1" spc="44" dirty="0">
                <a:latin typeface="Alexandria" pitchFamily="2" charset="-78"/>
                <a:cs typeface="Alexandria" pitchFamily="2" charset="-78"/>
              </a:rPr>
              <a:t> </a:t>
            </a:r>
            <a:r>
              <a:rPr lang="en-US" sz="1941" b="1" spc="-13" dirty="0">
                <a:latin typeface="Alexandria" pitchFamily="2" charset="-78"/>
                <a:cs typeface="Alexandria" pitchFamily="2" charset="-78"/>
              </a:rPr>
              <a:t>virus:</a:t>
            </a:r>
            <a:r>
              <a:rPr lang="en-US" sz="1941" b="1" spc="35" dirty="0">
                <a:latin typeface="Alexandria" pitchFamily="2" charset="-78"/>
                <a:cs typeface="Alexandria" pitchFamily="2" charset="-78"/>
              </a:rPr>
              <a:t> </a:t>
            </a:r>
            <a:r>
              <a:rPr lang="en-US" sz="1941" spc="-13" dirty="0">
                <a:latin typeface="Alexandria" pitchFamily="2" charset="-78"/>
                <a:cs typeface="Alexandria" pitchFamily="2" charset="-78"/>
              </a:rPr>
              <a:t>A</a:t>
            </a:r>
            <a:r>
              <a:rPr lang="en-US" sz="1941" spc="4" dirty="0">
                <a:latin typeface="Alexandria" pitchFamily="2" charset="-78"/>
                <a:cs typeface="Alexandria" pitchFamily="2" charset="-78"/>
              </a:rPr>
              <a:t> </a:t>
            </a:r>
            <a:r>
              <a:rPr lang="en-US" sz="1941" spc="-9" dirty="0">
                <a:latin typeface="Alexandria" pitchFamily="2" charset="-78"/>
                <a:cs typeface="Alexandria" pitchFamily="2" charset="-78"/>
              </a:rPr>
              <a:t>virus</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that</a:t>
            </a:r>
            <a:r>
              <a:rPr lang="en-US" sz="1941" spc="9" dirty="0">
                <a:latin typeface="Alexandria" pitchFamily="2" charset="-78"/>
                <a:cs typeface="Alexandria" pitchFamily="2" charset="-78"/>
              </a:rPr>
              <a:t> </a:t>
            </a:r>
            <a:r>
              <a:rPr lang="en-US" sz="1941" spc="-18" dirty="0">
                <a:latin typeface="Alexandria" pitchFamily="2" charset="-78"/>
                <a:cs typeface="Alexandria" pitchFamily="2" charset="-78"/>
              </a:rPr>
              <a:t>mu</a:t>
            </a:r>
            <a:r>
              <a:rPr lang="en-US" sz="1941" spc="-13" dirty="0">
                <a:latin typeface="Alexandria" pitchFamily="2" charset="-78"/>
                <a:cs typeface="Alexandria" pitchFamily="2" charset="-78"/>
              </a:rPr>
              <a:t>tat</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s</a:t>
            </a:r>
            <a:r>
              <a:rPr lang="en-US" sz="1941" spc="13" dirty="0">
                <a:latin typeface="Alexandria" pitchFamily="2" charset="-78"/>
                <a:cs typeface="Alexandria" pitchFamily="2" charset="-78"/>
              </a:rPr>
              <a:t> </a:t>
            </a:r>
            <a:r>
              <a:rPr lang="en-US" sz="1941" spc="-13" dirty="0">
                <a:latin typeface="Alexandria" pitchFamily="2" charset="-78"/>
                <a:cs typeface="Alexandria" pitchFamily="2" charset="-78"/>
              </a:rPr>
              <a:t>with</a:t>
            </a:r>
            <a:r>
              <a:rPr lang="en-US" sz="1941" spc="4" dirty="0">
                <a:latin typeface="Alexandria" pitchFamily="2" charset="-78"/>
                <a:cs typeface="Alexandria" pitchFamily="2" charset="-78"/>
              </a:rPr>
              <a:t> </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v</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ry</a:t>
            </a:r>
            <a:r>
              <a:rPr lang="en-US" sz="1941" spc="22" dirty="0">
                <a:latin typeface="Alexandria" pitchFamily="2" charset="-78"/>
                <a:cs typeface="Alexandria" pitchFamily="2" charset="-78"/>
              </a:rPr>
              <a:t> </a:t>
            </a:r>
            <a:r>
              <a:rPr lang="en-US" sz="1941" spc="-9" dirty="0">
                <a:latin typeface="Alexandria" pitchFamily="2" charset="-78"/>
                <a:cs typeface="Alexandria" pitchFamily="2" charset="-78"/>
              </a:rPr>
              <a:t>in</a:t>
            </a:r>
            <a:r>
              <a:rPr lang="en-US" sz="1941" spc="-13" dirty="0">
                <a:latin typeface="Alexandria" pitchFamily="2" charset="-78"/>
                <a:cs typeface="Alexandria" pitchFamily="2" charset="-78"/>
              </a:rPr>
              <a:t>f</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ct</a:t>
            </a:r>
            <a:r>
              <a:rPr lang="en-US" sz="1941" spc="-4" dirty="0">
                <a:latin typeface="Alexandria" pitchFamily="2" charset="-78"/>
                <a:cs typeface="Alexandria" pitchFamily="2" charset="-78"/>
              </a:rPr>
              <a:t>i</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n,</a:t>
            </a:r>
            <a:r>
              <a:rPr lang="en-US" sz="1941" spc="-13" dirty="0">
                <a:latin typeface="Alexandria" pitchFamily="2" charset="-78"/>
                <a:cs typeface="Alexandria" pitchFamily="2" charset="-78"/>
              </a:rPr>
              <a:t> making</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d</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t</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ct</a:t>
            </a:r>
            <a:r>
              <a:rPr lang="en-US" sz="1941" spc="-4" dirty="0">
                <a:latin typeface="Alexandria" pitchFamily="2" charset="-78"/>
                <a:cs typeface="Alexandria" pitchFamily="2" charset="-78"/>
              </a:rPr>
              <a:t>i</a:t>
            </a:r>
            <a:r>
              <a:rPr lang="en-US" sz="1941" spc="-18" dirty="0">
                <a:latin typeface="Alexandria" pitchFamily="2" charset="-78"/>
                <a:cs typeface="Alexandria" pitchFamily="2" charset="-78"/>
              </a:rPr>
              <a:t>o</a:t>
            </a:r>
            <a:r>
              <a:rPr lang="en-US" sz="1941" spc="-13" dirty="0">
                <a:latin typeface="Alexandria" pitchFamily="2" charset="-78"/>
                <a:cs typeface="Alexandria" pitchFamily="2" charset="-78"/>
              </a:rPr>
              <a:t>n</a:t>
            </a:r>
            <a:r>
              <a:rPr lang="en-US" sz="1941" spc="35" dirty="0">
                <a:latin typeface="Alexandria" pitchFamily="2" charset="-78"/>
                <a:cs typeface="Alexandria" pitchFamily="2" charset="-78"/>
              </a:rPr>
              <a:t> </a:t>
            </a:r>
            <a:r>
              <a:rPr lang="en-US" sz="1941" spc="-13" dirty="0">
                <a:latin typeface="Alexandria" pitchFamily="2" charset="-78"/>
                <a:cs typeface="Alexandria" pitchFamily="2" charset="-78"/>
              </a:rPr>
              <a:t>by</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the</a:t>
            </a:r>
            <a:r>
              <a:rPr lang="en-US" sz="1941" spc="9" dirty="0">
                <a:latin typeface="Alexandria" pitchFamily="2" charset="-78"/>
                <a:cs typeface="Alexandria" pitchFamily="2" charset="-78"/>
              </a:rPr>
              <a:t> </a:t>
            </a:r>
            <a:r>
              <a:rPr lang="en-US" sz="1941" spc="-13" dirty="0">
                <a:latin typeface="Alexandria" pitchFamily="2" charset="-78"/>
                <a:cs typeface="Alexandria" pitchFamily="2" charset="-78"/>
              </a:rPr>
              <a:t>"signat</a:t>
            </a:r>
            <a:r>
              <a:rPr lang="en-US" sz="1941" spc="-9" dirty="0">
                <a:latin typeface="Alexandria" pitchFamily="2" charset="-78"/>
                <a:cs typeface="Alexandria" pitchFamily="2" charset="-78"/>
              </a:rPr>
              <a:t>ur</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a:t>
            </a:r>
            <a:r>
              <a:rPr lang="en-US" sz="1941" spc="22" dirty="0">
                <a:latin typeface="Alexandria" pitchFamily="2" charset="-78"/>
                <a:cs typeface="Alexandria" pitchFamily="2" charset="-78"/>
              </a:rPr>
              <a:t> </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f </a:t>
            </a:r>
            <a:r>
              <a:rPr lang="en-US" sz="1941" spc="-13" dirty="0">
                <a:latin typeface="Alexandria" pitchFamily="2" charset="-78"/>
                <a:cs typeface="Alexandria" pitchFamily="2" charset="-78"/>
              </a:rPr>
              <a:t>the</a:t>
            </a:r>
            <a:r>
              <a:rPr lang="en-US" sz="1941" spc="9" dirty="0">
                <a:latin typeface="Alexandria" pitchFamily="2" charset="-78"/>
                <a:cs typeface="Alexandria" pitchFamily="2" charset="-78"/>
              </a:rPr>
              <a:t> </a:t>
            </a:r>
            <a:r>
              <a:rPr lang="en-US" sz="1941" spc="-9" dirty="0">
                <a:latin typeface="Alexandria" pitchFamily="2" charset="-78"/>
                <a:cs typeface="Alexandria" pitchFamily="2" charset="-78"/>
              </a:rPr>
              <a:t>virus</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imp</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ssibl</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a:t>
            </a:r>
            <a:endParaRPr lang="en-US" sz="1941" dirty="0">
              <a:latin typeface="Alexandria" pitchFamily="2" charset="-78"/>
              <a:cs typeface="Alexandria" pitchFamily="2" charset="-78"/>
            </a:endParaRPr>
          </a:p>
          <a:p>
            <a:pPr algn="just">
              <a:lnSpc>
                <a:spcPct val="150000"/>
              </a:lnSpc>
              <a:buFont typeface="Wingdings"/>
              <a:buChar char=""/>
            </a:pPr>
            <a:endParaRPr lang="en-US" sz="882" dirty="0">
              <a:latin typeface="Alexandria" pitchFamily="2" charset="-78"/>
              <a:cs typeface="Alexandria" pitchFamily="2" charset="-78"/>
            </a:endParaRPr>
          </a:p>
          <a:p>
            <a:pPr marL="280162" marR="11206" indent="-268956" algn="just">
              <a:lnSpc>
                <a:spcPct val="150000"/>
              </a:lnSpc>
              <a:buFont typeface="Wingdings"/>
              <a:buChar char=""/>
              <a:tabLst>
                <a:tab pos="279602" algn="l"/>
              </a:tabLst>
            </a:pPr>
            <a:r>
              <a:rPr lang="en-US" sz="1941" b="1" spc="-22" dirty="0" smtClean="0">
                <a:latin typeface="Alexandria" pitchFamily="2" charset="-78"/>
                <a:cs typeface="Alexandria" pitchFamily="2" charset="-78"/>
              </a:rPr>
              <a:t>M</a:t>
            </a:r>
            <a:r>
              <a:rPr lang="en-US" sz="1941" b="1" spc="-13" dirty="0" smtClean="0">
                <a:latin typeface="Alexandria" pitchFamily="2" charset="-78"/>
                <a:cs typeface="Alexandria" pitchFamily="2" charset="-78"/>
              </a:rPr>
              <a:t>etamorphic</a:t>
            </a:r>
            <a:r>
              <a:rPr lang="en-US" sz="1941" b="1" spc="35" dirty="0" smtClean="0">
                <a:latin typeface="Alexandria" pitchFamily="2" charset="-78"/>
                <a:cs typeface="Alexandria" pitchFamily="2" charset="-78"/>
              </a:rPr>
              <a:t> </a:t>
            </a:r>
            <a:r>
              <a:rPr lang="en-US" sz="1941" b="1" spc="-13" dirty="0">
                <a:latin typeface="Alexandria" pitchFamily="2" charset="-78"/>
                <a:cs typeface="Alexandria" pitchFamily="2" charset="-78"/>
              </a:rPr>
              <a:t>virus:</a:t>
            </a:r>
            <a:r>
              <a:rPr lang="en-US" sz="1941" b="1" spc="40" dirty="0">
                <a:latin typeface="Alexandria" pitchFamily="2" charset="-78"/>
                <a:cs typeface="Alexandria" pitchFamily="2" charset="-78"/>
              </a:rPr>
              <a:t> </a:t>
            </a:r>
            <a:r>
              <a:rPr lang="en-US" sz="1941" spc="-13" dirty="0">
                <a:latin typeface="Alexandria" pitchFamily="2" charset="-78"/>
                <a:cs typeface="Alexandria" pitchFamily="2" charset="-78"/>
              </a:rPr>
              <a:t>As</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with</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a</a:t>
            </a:r>
            <a:r>
              <a:rPr lang="en-US" sz="1941" spc="-9" dirty="0">
                <a:latin typeface="Alexandria" pitchFamily="2" charset="-78"/>
                <a:cs typeface="Alexandria" pitchFamily="2" charset="-78"/>
              </a:rPr>
              <a:t> </a:t>
            </a:r>
            <a:r>
              <a:rPr lang="en-US" sz="1941" spc="-13" dirty="0">
                <a:latin typeface="Alexandria" pitchFamily="2" charset="-78"/>
                <a:cs typeface="Alexandria" pitchFamily="2" charset="-78"/>
              </a:rPr>
              <a:t>p</a:t>
            </a:r>
            <a:r>
              <a:rPr lang="en-US" sz="1941" spc="-18" dirty="0">
                <a:latin typeface="Alexandria" pitchFamily="2" charset="-78"/>
                <a:cs typeface="Alexandria" pitchFamily="2" charset="-78"/>
              </a:rPr>
              <a:t>o</a:t>
            </a:r>
            <a:r>
              <a:rPr lang="en-US" sz="1941" spc="-13" dirty="0">
                <a:latin typeface="Alexandria" pitchFamily="2" charset="-78"/>
                <a:cs typeface="Alexandria" pitchFamily="2" charset="-78"/>
              </a:rPr>
              <a:t>lym</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rphic</a:t>
            </a:r>
            <a:r>
              <a:rPr lang="en-US" sz="1941" spc="9" dirty="0">
                <a:latin typeface="Alexandria" pitchFamily="2" charset="-78"/>
                <a:cs typeface="Alexandria" pitchFamily="2" charset="-78"/>
              </a:rPr>
              <a:t> </a:t>
            </a:r>
            <a:r>
              <a:rPr lang="en-US" sz="1941" spc="-9" dirty="0">
                <a:latin typeface="Alexandria" pitchFamily="2" charset="-78"/>
                <a:cs typeface="Alexandria" pitchFamily="2" charset="-78"/>
              </a:rPr>
              <a:t>virus, </a:t>
            </a:r>
            <a:r>
              <a:rPr lang="en-US" sz="1941" spc="-13" dirty="0">
                <a:latin typeface="Alexandria" pitchFamily="2" charset="-78"/>
                <a:cs typeface="Alexandria" pitchFamily="2" charset="-78"/>
              </a:rPr>
              <a:t>a</a:t>
            </a:r>
            <a:r>
              <a:rPr lang="en-US" sz="1941" spc="-9" dirty="0">
                <a:latin typeface="Alexandria" pitchFamily="2" charset="-78"/>
                <a:cs typeface="Alexandria" pitchFamily="2" charset="-78"/>
              </a:rPr>
              <a:t> </a:t>
            </a:r>
            <a:r>
              <a:rPr lang="en-US" sz="1941" spc="-18" dirty="0">
                <a:latin typeface="Alexandria" pitchFamily="2" charset="-78"/>
                <a:cs typeface="Alexandria" pitchFamily="2" charset="-78"/>
              </a:rPr>
              <a:t>me</a:t>
            </a:r>
            <a:r>
              <a:rPr lang="en-US" sz="1941" spc="-13" dirty="0">
                <a:latin typeface="Alexandria" pitchFamily="2" charset="-78"/>
                <a:cs typeface="Alexandria" pitchFamily="2" charset="-78"/>
              </a:rPr>
              <a:t>tam</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rphic virus</a:t>
            </a:r>
            <a:r>
              <a:rPr lang="en-US" sz="1941" spc="4" dirty="0">
                <a:latin typeface="Alexandria" pitchFamily="2" charset="-78"/>
                <a:cs typeface="Alexandria" pitchFamily="2" charset="-78"/>
              </a:rPr>
              <a:t> </a:t>
            </a:r>
            <a:r>
              <a:rPr lang="en-US" sz="1941" spc="-18" dirty="0">
                <a:latin typeface="Alexandria" pitchFamily="2" charset="-78"/>
                <a:cs typeface="Alexandria" pitchFamily="2" charset="-78"/>
              </a:rPr>
              <a:t>mu</a:t>
            </a:r>
            <a:r>
              <a:rPr lang="en-US" sz="1941" spc="-13" dirty="0">
                <a:latin typeface="Alexandria" pitchFamily="2" charset="-78"/>
                <a:cs typeface="Alexandria" pitchFamily="2" charset="-78"/>
              </a:rPr>
              <a:t>tat</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s</a:t>
            </a:r>
            <a:r>
              <a:rPr lang="en-US" sz="1941" spc="13" dirty="0">
                <a:latin typeface="Alexandria" pitchFamily="2" charset="-78"/>
                <a:cs typeface="Alexandria" pitchFamily="2" charset="-78"/>
              </a:rPr>
              <a:t> </a:t>
            </a:r>
            <a:r>
              <a:rPr lang="en-US" sz="1941" spc="-13" dirty="0">
                <a:latin typeface="Alexandria" pitchFamily="2" charset="-78"/>
                <a:cs typeface="Alexandria" pitchFamily="2" charset="-78"/>
              </a:rPr>
              <a:t>with</a:t>
            </a:r>
            <a:r>
              <a:rPr lang="en-US" sz="1941" spc="4" dirty="0">
                <a:latin typeface="Alexandria" pitchFamily="2" charset="-78"/>
                <a:cs typeface="Alexandria" pitchFamily="2" charset="-78"/>
              </a:rPr>
              <a:t> </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v</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ry</a:t>
            </a:r>
            <a:r>
              <a:rPr lang="en-US" sz="1941" spc="22" dirty="0">
                <a:latin typeface="Alexandria" pitchFamily="2" charset="-78"/>
                <a:cs typeface="Alexandria" pitchFamily="2" charset="-78"/>
              </a:rPr>
              <a:t> </a:t>
            </a:r>
            <a:r>
              <a:rPr lang="en-US" sz="1941" spc="-9" dirty="0">
                <a:latin typeface="Alexandria" pitchFamily="2" charset="-78"/>
                <a:cs typeface="Alexandria" pitchFamily="2" charset="-78"/>
              </a:rPr>
              <a:t>in</a:t>
            </a:r>
            <a:r>
              <a:rPr lang="en-US" sz="1941" spc="-13" dirty="0">
                <a:latin typeface="Alexandria" pitchFamily="2" charset="-78"/>
                <a:cs typeface="Alexandria" pitchFamily="2" charset="-78"/>
              </a:rPr>
              <a:t>f</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ct</a:t>
            </a:r>
            <a:r>
              <a:rPr lang="en-US" sz="1941" spc="-4" dirty="0">
                <a:latin typeface="Alexandria" pitchFamily="2" charset="-78"/>
                <a:cs typeface="Alexandria" pitchFamily="2" charset="-78"/>
              </a:rPr>
              <a:t>i</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n.</a:t>
            </a:r>
            <a:endParaRPr lang="en-US" sz="1941" dirty="0">
              <a:latin typeface="Alexandria" pitchFamily="2" charset="-78"/>
              <a:cs typeface="Alexandria" pitchFamily="2" charset="-78"/>
            </a:endParaRPr>
          </a:p>
          <a:p>
            <a:pPr algn="just">
              <a:lnSpc>
                <a:spcPts val="882"/>
              </a:lnSpc>
              <a:spcBef>
                <a:spcPts val="57"/>
              </a:spcBef>
            </a:pPr>
            <a:endParaRPr lang="en-US" sz="882" dirty="0">
              <a:latin typeface="Alexandria" pitchFamily="2" charset="-78"/>
              <a:cs typeface="Alexandria" pitchFamily="2" charset="-78"/>
            </a:endParaRPr>
          </a:p>
          <a:p>
            <a:pPr marL="371495" algn="just"/>
            <a:r>
              <a:rPr lang="en-US" sz="1941" spc="-13" dirty="0">
                <a:latin typeface="Alexandria" pitchFamily="2" charset="-78"/>
                <a:cs typeface="Alexandria" pitchFamily="2" charset="-78"/>
              </a:rPr>
              <a:t>– </a:t>
            </a:r>
            <a:r>
              <a:rPr lang="en-US" sz="1941" spc="-172" dirty="0">
                <a:latin typeface="Alexandria" pitchFamily="2" charset="-78"/>
                <a:cs typeface="Alexandria" pitchFamily="2" charset="-78"/>
              </a:rPr>
              <a:t> </a:t>
            </a:r>
            <a:r>
              <a:rPr lang="en-US" sz="1941" spc="-13" dirty="0">
                <a:solidFill>
                  <a:srgbClr val="25A9E7"/>
                </a:solidFill>
                <a:latin typeface="Alexandria" pitchFamily="2" charset="-78"/>
                <a:cs typeface="Alexandria" pitchFamily="2" charset="-78"/>
              </a:rPr>
              <a:t>The</a:t>
            </a:r>
            <a:r>
              <a:rPr lang="en-US" sz="1941" spc="9" dirty="0">
                <a:solidFill>
                  <a:srgbClr val="25A9E7"/>
                </a:solidFill>
                <a:latin typeface="Alexandria" pitchFamily="2" charset="-78"/>
                <a:cs typeface="Alexandria" pitchFamily="2" charset="-78"/>
              </a:rPr>
              <a:t> </a:t>
            </a:r>
            <a:r>
              <a:rPr lang="en-US" sz="1941" spc="-9" dirty="0">
                <a:solidFill>
                  <a:srgbClr val="25A9E7"/>
                </a:solidFill>
                <a:latin typeface="Alexandria" pitchFamily="2" charset="-78"/>
                <a:cs typeface="Alexandria" pitchFamily="2" charset="-78"/>
              </a:rPr>
              <a:t>di</a:t>
            </a:r>
            <a:r>
              <a:rPr lang="en-US" sz="1941" spc="-13" dirty="0">
                <a:solidFill>
                  <a:srgbClr val="25A9E7"/>
                </a:solidFill>
                <a:latin typeface="Alexandria" pitchFamily="2" charset="-78"/>
                <a:cs typeface="Alexandria" pitchFamily="2" charset="-78"/>
              </a:rPr>
              <a:t>ff</a:t>
            </a:r>
            <a:r>
              <a:rPr lang="en-US" sz="1941" spc="-18" dirty="0">
                <a:solidFill>
                  <a:srgbClr val="25A9E7"/>
                </a:solidFill>
                <a:latin typeface="Alexandria" pitchFamily="2" charset="-78"/>
                <a:cs typeface="Alexandria" pitchFamily="2" charset="-78"/>
              </a:rPr>
              <a:t>e</a:t>
            </a:r>
            <a:r>
              <a:rPr lang="en-US" sz="1941" spc="-9" dirty="0">
                <a:solidFill>
                  <a:srgbClr val="25A9E7"/>
                </a:solidFill>
                <a:latin typeface="Alexandria" pitchFamily="2" charset="-78"/>
                <a:cs typeface="Alexandria" pitchFamily="2" charset="-78"/>
              </a:rPr>
              <a:t>r</a:t>
            </a:r>
            <a:r>
              <a:rPr lang="en-US" sz="1941" spc="-18" dirty="0">
                <a:solidFill>
                  <a:srgbClr val="25A9E7"/>
                </a:solidFill>
                <a:latin typeface="Alexandria" pitchFamily="2" charset="-78"/>
                <a:cs typeface="Alexandria" pitchFamily="2" charset="-78"/>
              </a:rPr>
              <a:t>e</a:t>
            </a:r>
            <a:r>
              <a:rPr lang="en-US" sz="1941" spc="-13" dirty="0">
                <a:solidFill>
                  <a:srgbClr val="25A9E7"/>
                </a:solidFill>
                <a:latin typeface="Alexandria" pitchFamily="2" charset="-78"/>
                <a:cs typeface="Alexandria" pitchFamily="2" charset="-78"/>
              </a:rPr>
              <a:t>nce</a:t>
            </a:r>
            <a:r>
              <a:rPr lang="en-US" sz="1941" spc="22" dirty="0">
                <a:solidFill>
                  <a:srgbClr val="25A9E7"/>
                </a:solidFill>
                <a:latin typeface="Alexandria" pitchFamily="2" charset="-78"/>
                <a:cs typeface="Alexandria" pitchFamily="2" charset="-78"/>
              </a:rPr>
              <a:t> </a:t>
            </a:r>
            <a:r>
              <a:rPr lang="en-US" sz="1941" spc="-9" dirty="0">
                <a:solidFill>
                  <a:srgbClr val="25A9E7"/>
                </a:solidFill>
                <a:latin typeface="Alexandria" pitchFamily="2" charset="-78"/>
                <a:cs typeface="Alexandria" pitchFamily="2" charset="-78"/>
              </a:rPr>
              <a:t>is</a:t>
            </a:r>
            <a:r>
              <a:rPr lang="en-US" sz="1941" spc="-4" dirty="0">
                <a:solidFill>
                  <a:srgbClr val="25A9E7"/>
                </a:solidFill>
                <a:latin typeface="Alexandria" pitchFamily="2" charset="-78"/>
                <a:cs typeface="Alexandria" pitchFamily="2" charset="-78"/>
              </a:rPr>
              <a:t> </a:t>
            </a:r>
            <a:r>
              <a:rPr lang="en-US" sz="1941" spc="-13" dirty="0">
                <a:solidFill>
                  <a:srgbClr val="25A9E7"/>
                </a:solidFill>
                <a:latin typeface="Alexandria" pitchFamily="2" charset="-78"/>
                <a:cs typeface="Alexandria" pitchFamily="2" charset="-78"/>
              </a:rPr>
              <a:t>that</a:t>
            </a:r>
            <a:r>
              <a:rPr lang="en-US" sz="1941" spc="-9" dirty="0">
                <a:solidFill>
                  <a:srgbClr val="25A9E7"/>
                </a:solidFill>
                <a:latin typeface="Alexandria" pitchFamily="2" charset="-78"/>
                <a:cs typeface="Alexandria" pitchFamily="2" charset="-78"/>
              </a:rPr>
              <a:t>:</a:t>
            </a:r>
            <a:endParaRPr lang="en-US" sz="1941" dirty="0">
              <a:solidFill>
                <a:srgbClr val="25A9E7"/>
              </a:solidFill>
              <a:latin typeface="Alexandria" pitchFamily="2" charset="-78"/>
              <a:cs typeface="Alexandria" pitchFamily="2" charset="-78"/>
            </a:endParaRPr>
          </a:p>
          <a:p>
            <a:pPr algn="just">
              <a:lnSpc>
                <a:spcPts val="882"/>
              </a:lnSpc>
              <a:spcBef>
                <a:spcPts val="45"/>
              </a:spcBef>
            </a:pPr>
            <a:endParaRPr lang="en-US" sz="882" dirty="0">
              <a:solidFill>
                <a:srgbClr val="25A9E7"/>
              </a:solidFill>
              <a:latin typeface="Alexandria" pitchFamily="2" charset="-78"/>
              <a:cs typeface="Alexandria" pitchFamily="2" charset="-78"/>
            </a:endParaRPr>
          </a:p>
          <a:p>
            <a:pPr marL="596185" marR="634287" indent="-224690" algn="just">
              <a:lnSpc>
                <a:spcPts val="1968"/>
              </a:lnSpc>
              <a:buFont typeface="Times New Roman"/>
              <a:buChar char="–"/>
              <a:tabLst>
                <a:tab pos="595624" algn="l"/>
              </a:tabLst>
            </a:pPr>
            <a:r>
              <a:rPr lang="en-US" sz="1765" dirty="0">
                <a:solidFill>
                  <a:srgbClr val="25A9E7"/>
                </a:solidFill>
                <a:latin typeface="Alexandria" pitchFamily="2" charset="-78"/>
                <a:cs typeface="Alexandria" pitchFamily="2" charset="-78"/>
              </a:rPr>
              <a:t>a </a:t>
            </a:r>
            <a:r>
              <a:rPr lang="en-US" sz="1765" spc="-4" dirty="0">
                <a:solidFill>
                  <a:srgbClr val="25A9E7"/>
                </a:solidFill>
                <a:latin typeface="Alexandria" pitchFamily="2" charset="-78"/>
                <a:cs typeface="Alexandria" pitchFamily="2" charset="-78"/>
              </a:rPr>
              <a:t>m</a:t>
            </a:r>
            <a:r>
              <a:rPr lang="en-US" sz="1765" dirty="0">
                <a:solidFill>
                  <a:srgbClr val="25A9E7"/>
                </a:solidFill>
                <a:latin typeface="Alexandria" pitchFamily="2" charset="-78"/>
                <a:cs typeface="Alexandria" pitchFamily="2" charset="-78"/>
              </a:rPr>
              <a:t>eta</a:t>
            </a:r>
            <a:r>
              <a:rPr lang="en-US" sz="1765" spc="-4" dirty="0">
                <a:solidFill>
                  <a:srgbClr val="25A9E7"/>
                </a:solidFill>
                <a:latin typeface="Alexandria" pitchFamily="2" charset="-78"/>
                <a:cs typeface="Alexandria" pitchFamily="2" charset="-78"/>
              </a:rPr>
              <a:t>m</a:t>
            </a:r>
            <a:r>
              <a:rPr lang="en-US" sz="1765" dirty="0">
                <a:solidFill>
                  <a:srgbClr val="25A9E7"/>
                </a:solidFill>
                <a:latin typeface="Alexandria" pitchFamily="2" charset="-78"/>
                <a:cs typeface="Alexandria" pitchFamily="2" charset="-78"/>
              </a:rPr>
              <a:t>o</a:t>
            </a:r>
            <a:r>
              <a:rPr lang="en-US" sz="1765" spc="-4" dirty="0">
                <a:solidFill>
                  <a:srgbClr val="25A9E7"/>
                </a:solidFill>
                <a:latin typeface="Alexandria" pitchFamily="2" charset="-78"/>
                <a:cs typeface="Alexandria" pitchFamily="2" charset="-78"/>
              </a:rPr>
              <a:t>rp</a:t>
            </a:r>
            <a:r>
              <a:rPr lang="en-US" sz="1765" dirty="0">
                <a:solidFill>
                  <a:srgbClr val="25A9E7"/>
                </a:solidFill>
                <a:latin typeface="Alexandria" pitchFamily="2" charset="-78"/>
                <a:cs typeface="Alexandria" pitchFamily="2" charset="-78"/>
              </a:rPr>
              <a:t>hic</a:t>
            </a:r>
            <a:r>
              <a:rPr lang="en-US" sz="1765" spc="-26" dirty="0">
                <a:solidFill>
                  <a:srgbClr val="25A9E7"/>
                </a:solidFill>
                <a:latin typeface="Alexandria" pitchFamily="2" charset="-78"/>
                <a:cs typeface="Alexandria" pitchFamily="2" charset="-78"/>
              </a:rPr>
              <a:t> </a:t>
            </a:r>
            <a:r>
              <a:rPr lang="en-US" sz="1765" spc="-4" dirty="0">
                <a:solidFill>
                  <a:srgbClr val="25A9E7"/>
                </a:solidFill>
                <a:latin typeface="Alexandria" pitchFamily="2" charset="-78"/>
                <a:cs typeface="Alexandria" pitchFamily="2" charset="-78"/>
              </a:rPr>
              <a:t>v</a:t>
            </a:r>
            <a:r>
              <a:rPr lang="en-US" sz="1765" dirty="0">
                <a:solidFill>
                  <a:srgbClr val="25A9E7"/>
                </a:solidFill>
                <a:latin typeface="Alexandria" pitchFamily="2" charset="-78"/>
                <a:cs typeface="Alexandria" pitchFamily="2" charset="-78"/>
              </a:rPr>
              <a:t>i</a:t>
            </a:r>
            <a:r>
              <a:rPr lang="en-US" sz="1765" spc="-4" dirty="0">
                <a:solidFill>
                  <a:srgbClr val="25A9E7"/>
                </a:solidFill>
                <a:latin typeface="Alexandria" pitchFamily="2" charset="-78"/>
                <a:cs typeface="Alexandria" pitchFamily="2" charset="-78"/>
              </a:rPr>
              <a:t>r</a:t>
            </a:r>
            <a:r>
              <a:rPr lang="en-US" sz="1765" dirty="0">
                <a:solidFill>
                  <a:srgbClr val="25A9E7"/>
                </a:solidFill>
                <a:latin typeface="Alexandria" pitchFamily="2" charset="-78"/>
                <a:cs typeface="Alexandria" pitchFamily="2" charset="-78"/>
              </a:rPr>
              <a:t>us </a:t>
            </a:r>
            <a:r>
              <a:rPr lang="en-US" sz="1765" spc="-4" dirty="0">
                <a:solidFill>
                  <a:srgbClr val="25A9E7"/>
                </a:solidFill>
                <a:latin typeface="Alexandria" pitchFamily="2" charset="-78"/>
                <a:cs typeface="Alexandria" pitchFamily="2" charset="-78"/>
              </a:rPr>
              <a:t>r</a:t>
            </a:r>
            <a:r>
              <a:rPr lang="en-US" sz="1765" dirty="0">
                <a:solidFill>
                  <a:srgbClr val="25A9E7"/>
                </a:solidFill>
                <a:latin typeface="Alexandria" pitchFamily="2" charset="-78"/>
                <a:cs typeface="Alexandria" pitchFamily="2" charset="-78"/>
              </a:rPr>
              <a:t>ew</a:t>
            </a:r>
            <a:r>
              <a:rPr lang="en-US" sz="1765" spc="-4" dirty="0">
                <a:solidFill>
                  <a:srgbClr val="25A9E7"/>
                </a:solidFill>
                <a:latin typeface="Alexandria" pitchFamily="2" charset="-78"/>
                <a:cs typeface="Alexandria" pitchFamily="2" charset="-78"/>
              </a:rPr>
              <a:t>r</a:t>
            </a:r>
            <a:r>
              <a:rPr lang="en-US" sz="1765" dirty="0">
                <a:solidFill>
                  <a:srgbClr val="25A9E7"/>
                </a:solidFill>
                <a:latin typeface="Alexandria" pitchFamily="2" charset="-78"/>
                <a:cs typeface="Alexandria" pitchFamily="2" charset="-78"/>
              </a:rPr>
              <a:t>ites itself</a:t>
            </a:r>
            <a:r>
              <a:rPr lang="en-US" sz="1765" spc="-4" dirty="0">
                <a:solidFill>
                  <a:srgbClr val="25A9E7"/>
                </a:solidFill>
                <a:latin typeface="Alexandria" pitchFamily="2" charset="-78"/>
                <a:cs typeface="Alexandria" pitchFamily="2" charset="-78"/>
              </a:rPr>
              <a:t> </a:t>
            </a:r>
            <a:r>
              <a:rPr lang="en-US" sz="1765" dirty="0">
                <a:solidFill>
                  <a:srgbClr val="25A9E7"/>
                </a:solidFill>
                <a:latin typeface="Alexandria" pitchFamily="2" charset="-78"/>
                <a:cs typeface="Alexandria" pitchFamily="2" charset="-78"/>
              </a:rPr>
              <a:t>co</a:t>
            </a:r>
            <a:r>
              <a:rPr lang="en-US" sz="1765" spc="-4" dirty="0">
                <a:solidFill>
                  <a:srgbClr val="25A9E7"/>
                </a:solidFill>
                <a:latin typeface="Alexandria" pitchFamily="2" charset="-78"/>
                <a:cs typeface="Alexandria" pitchFamily="2" charset="-78"/>
              </a:rPr>
              <a:t>mp</a:t>
            </a:r>
            <a:r>
              <a:rPr lang="en-US" sz="1765" dirty="0">
                <a:solidFill>
                  <a:srgbClr val="25A9E7"/>
                </a:solidFill>
                <a:latin typeface="Alexandria" pitchFamily="2" charset="-78"/>
                <a:cs typeface="Alexandria" pitchFamily="2" charset="-78"/>
              </a:rPr>
              <a:t>letely</a:t>
            </a:r>
            <a:r>
              <a:rPr lang="en-US" sz="1765" spc="-4" dirty="0">
                <a:solidFill>
                  <a:srgbClr val="25A9E7"/>
                </a:solidFill>
                <a:latin typeface="Alexandria" pitchFamily="2" charset="-78"/>
                <a:cs typeface="Alexandria" pitchFamily="2" charset="-78"/>
              </a:rPr>
              <a:t> </a:t>
            </a:r>
            <a:r>
              <a:rPr lang="en-US" sz="1765" dirty="0">
                <a:solidFill>
                  <a:srgbClr val="25A9E7"/>
                </a:solidFill>
                <a:latin typeface="Alexandria" pitchFamily="2" charset="-78"/>
                <a:cs typeface="Alexandria" pitchFamily="2" charset="-78"/>
              </a:rPr>
              <a:t>at</a:t>
            </a:r>
            <a:r>
              <a:rPr lang="en-US" sz="1765" spc="-13" dirty="0">
                <a:solidFill>
                  <a:srgbClr val="25A9E7"/>
                </a:solidFill>
                <a:latin typeface="Alexandria" pitchFamily="2" charset="-78"/>
                <a:cs typeface="Alexandria" pitchFamily="2" charset="-78"/>
              </a:rPr>
              <a:t> </a:t>
            </a:r>
            <a:r>
              <a:rPr lang="en-US" sz="1765" dirty="0">
                <a:solidFill>
                  <a:srgbClr val="25A9E7"/>
                </a:solidFill>
                <a:latin typeface="Alexandria" pitchFamily="2" charset="-78"/>
                <a:cs typeface="Alexandria" pitchFamily="2" charset="-78"/>
              </a:rPr>
              <a:t>each</a:t>
            </a:r>
            <a:r>
              <a:rPr lang="en-US" sz="1765" spc="-13" dirty="0">
                <a:solidFill>
                  <a:srgbClr val="25A9E7"/>
                </a:solidFill>
                <a:latin typeface="Alexandria" pitchFamily="2" charset="-78"/>
                <a:cs typeface="Alexandria" pitchFamily="2" charset="-78"/>
              </a:rPr>
              <a:t> </a:t>
            </a:r>
            <a:r>
              <a:rPr lang="en-US" sz="1765" dirty="0">
                <a:solidFill>
                  <a:srgbClr val="25A9E7"/>
                </a:solidFill>
                <a:latin typeface="Alexandria" pitchFamily="2" charset="-78"/>
                <a:cs typeface="Alexandria" pitchFamily="2" charset="-78"/>
              </a:rPr>
              <a:t>ite</a:t>
            </a:r>
            <a:r>
              <a:rPr lang="en-US" sz="1765" spc="-4" dirty="0">
                <a:solidFill>
                  <a:srgbClr val="25A9E7"/>
                </a:solidFill>
                <a:latin typeface="Alexandria" pitchFamily="2" charset="-78"/>
                <a:cs typeface="Alexandria" pitchFamily="2" charset="-78"/>
              </a:rPr>
              <a:t>r</a:t>
            </a:r>
            <a:r>
              <a:rPr lang="en-US" sz="1765" dirty="0">
                <a:solidFill>
                  <a:srgbClr val="25A9E7"/>
                </a:solidFill>
                <a:latin typeface="Alexandria" pitchFamily="2" charset="-78"/>
                <a:cs typeface="Alexandria" pitchFamily="2" charset="-78"/>
              </a:rPr>
              <a:t>atio</a:t>
            </a:r>
            <a:r>
              <a:rPr lang="en-US" sz="1765" spc="-9" dirty="0">
                <a:solidFill>
                  <a:srgbClr val="25A9E7"/>
                </a:solidFill>
                <a:latin typeface="Alexandria" pitchFamily="2" charset="-78"/>
                <a:cs typeface="Alexandria" pitchFamily="2" charset="-78"/>
              </a:rPr>
              <a:t>n, inc</a:t>
            </a:r>
            <a:r>
              <a:rPr lang="en-US" sz="1765" spc="-4" dirty="0">
                <a:solidFill>
                  <a:srgbClr val="25A9E7"/>
                </a:solidFill>
                <a:latin typeface="Alexandria" pitchFamily="2" charset="-78"/>
                <a:cs typeface="Alexandria" pitchFamily="2" charset="-78"/>
              </a:rPr>
              <a:t>r</a:t>
            </a:r>
            <a:r>
              <a:rPr lang="en-US" sz="1765" dirty="0">
                <a:solidFill>
                  <a:srgbClr val="25A9E7"/>
                </a:solidFill>
                <a:latin typeface="Alexandria" pitchFamily="2" charset="-78"/>
                <a:cs typeface="Alexandria" pitchFamily="2" charset="-78"/>
              </a:rPr>
              <a:t>eas</a:t>
            </a:r>
            <a:r>
              <a:rPr lang="en-US" sz="1765" spc="-9" dirty="0">
                <a:solidFill>
                  <a:srgbClr val="25A9E7"/>
                </a:solidFill>
                <a:latin typeface="Alexandria" pitchFamily="2" charset="-78"/>
                <a:cs typeface="Alexandria" pitchFamily="2" charset="-78"/>
              </a:rPr>
              <a:t>ing</a:t>
            </a:r>
            <a:r>
              <a:rPr lang="en-US" sz="1765" spc="-18" dirty="0">
                <a:solidFill>
                  <a:srgbClr val="25A9E7"/>
                </a:solidFill>
                <a:latin typeface="Alexandria" pitchFamily="2" charset="-78"/>
                <a:cs typeface="Alexandria" pitchFamily="2" charset="-78"/>
              </a:rPr>
              <a:t> </a:t>
            </a:r>
            <a:r>
              <a:rPr lang="en-US" sz="1765" dirty="0">
                <a:solidFill>
                  <a:srgbClr val="25A9E7"/>
                </a:solidFill>
                <a:latin typeface="Alexandria" pitchFamily="2" charset="-78"/>
                <a:cs typeface="Alexandria" pitchFamily="2" charset="-78"/>
              </a:rPr>
              <a:t>the</a:t>
            </a:r>
            <a:r>
              <a:rPr lang="en-US" sz="1765" spc="-13" dirty="0">
                <a:solidFill>
                  <a:srgbClr val="25A9E7"/>
                </a:solidFill>
                <a:latin typeface="Alexandria" pitchFamily="2" charset="-78"/>
                <a:cs typeface="Alexandria" pitchFamily="2" charset="-78"/>
              </a:rPr>
              <a:t> </a:t>
            </a:r>
            <a:r>
              <a:rPr lang="en-US" sz="1765" spc="-4" dirty="0">
                <a:solidFill>
                  <a:srgbClr val="25A9E7"/>
                </a:solidFill>
                <a:latin typeface="Alexandria" pitchFamily="2" charset="-78"/>
                <a:cs typeface="Alexandria" pitchFamily="2" charset="-78"/>
              </a:rPr>
              <a:t>d</a:t>
            </a:r>
            <a:r>
              <a:rPr lang="en-US" sz="1765" dirty="0">
                <a:solidFill>
                  <a:srgbClr val="25A9E7"/>
                </a:solidFill>
                <a:latin typeface="Alexandria" pitchFamily="2" charset="-78"/>
                <a:cs typeface="Alexandria" pitchFamily="2" charset="-78"/>
              </a:rPr>
              <a:t>ifficulty</a:t>
            </a:r>
            <a:r>
              <a:rPr lang="en-US" sz="1765" spc="13" dirty="0">
                <a:solidFill>
                  <a:srgbClr val="25A9E7"/>
                </a:solidFill>
                <a:latin typeface="Alexandria" pitchFamily="2" charset="-78"/>
                <a:cs typeface="Alexandria" pitchFamily="2" charset="-78"/>
              </a:rPr>
              <a:t> </a:t>
            </a:r>
            <a:r>
              <a:rPr lang="en-US" sz="1765" dirty="0">
                <a:solidFill>
                  <a:srgbClr val="25A9E7"/>
                </a:solidFill>
                <a:latin typeface="Alexandria" pitchFamily="2" charset="-78"/>
                <a:cs typeface="Alexandria" pitchFamily="2" charset="-78"/>
              </a:rPr>
              <a:t>of</a:t>
            </a:r>
            <a:r>
              <a:rPr lang="en-US" sz="1765" spc="-4" dirty="0">
                <a:solidFill>
                  <a:srgbClr val="25A9E7"/>
                </a:solidFill>
                <a:latin typeface="Alexandria" pitchFamily="2" charset="-78"/>
                <a:cs typeface="Alexandria" pitchFamily="2" charset="-78"/>
              </a:rPr>
              <a:t> d</a:t>
            </a:r>
            <a:r>
              <a:rPr lang="en-US" sz="1765" dirty="0">
                <a:solidFill>
                  <a:srgbClr val="25A9E7"/>
                </a:solidFill>
                <a:latin typeface="Alexandria" pitchFamily="2" charset="-78"/>
                <a:cs typeface="Alexandria" pitchFamily="2" charset="-78"/>
              </a:rPr>
              <a:t>etectio</a:t>
            </a:r>
            <a:r>
              <a:rPr lang="en-US" sz="1765" spc="-9" dirty="0">
                <a:solidFill>
                  <a:srgbClr val="25A9E7"/>
                </a:solidFill>
                <a:latin typeface="Alexandria" pitchFamily="2" charset="-78"/>
                <a:cs typeface="Alexandria" pitchFamily="2" charset="-78"/>
              </a:rPr>
              <a:t>n.</a:t>
            </a:r>
            <a:endParaRPr lang="en-US" sz="1765" dirty="0">
              <a:solidFill>
                <a:srgbClr val="25A9E7"/>
              </a:solidFill>
              <a:latin typeface="Alexandria" pitchFamily="2" charset="-78"/>
              <a:cs typeface="Alexandria" pitchFamily="2" charset="-78"/>
            </a:endParaRPr>
          </a:p>
          <a:p>
            <a:pPr algn="just">
              <a:lnSpc>
                <a:spcPts val="838"/>
              </a:lnSpc>
              <a:spcBef>
                <a:spcPts val="41"/>
              </a:spcBef>
              <a:buFont typeface="Times New Roman"/>
              <a:buChar char="–"/>
            </a:pPr>
            <a:endParaRPr lang="en-US" sz="838" dirty="0">
              <a:solidFill>
                <a:srgbClr val="25A9E7"/>
              </a:solidFill>
              <a:latin typeface="Alexandria" pitchFamily="2" charset="-78"/>
              <a:cs typeface="Alexandria" pitchFamily="2" charset="-78"/>
            </a:endParaRPr>
          </a:p>
          <a:p>
            <a:pPr marL="596185" marR="758679" indent="-224690" algn="just">
              <a:lnSpc>
                <a:spcPts val="1968"/>
              </a:lnSpc>
              <a:buFont typeface="Times New Roman"/>
              <a:buChar char="–"/>
              <a:tabLst>
                <a:tab pos="595624" algn="l"/>
              </a:tabLst>
            </a:pPr>
            <a:r>
              <a:rPr lang="en-US" sz="1765" dirty="0">
                <a:solidFill>
                  <a:srgbClr val="25A9E7"/>
                </a:solidFill>
                <a:latin typeface="Alexandria" pitchFamily="2" charset="-78"/>
                <a:cs typeface="Alexandria" pitchFamily="2" charset="-78"/>
              </a:rPr>
              <a:t>Meta</a:t>
            </a:r>
            <a:r>
              <a:rPr lang="en-US" sz="1765" spc="-4" dirty="0">
                <a:solidFill>
                  <a:srgbClr val="25A9E7"/>
                </a:solidFill>
                <a:latin typeface="Alexandria" pitchFamily="2" charset="-78"/>
                <a:cs typeface="Alexandria" pitchFamily="2" charset="-78"/>
              </a:rPr>
              <a:t>m</a:t>
            </a:r>
            <a:r>
              <a:rPr lang="en-US" sz="1765" dirty="0">
                <a:solidFill>
                  <a:srgbClr val="25A9E7"/>
                </a:solidFill>
                <a:latin typeface="Alexandria" pitchFamily="2" charset="-78"/>
                <a:cs typeface="Alexandria" pitchFamily="2" charset="-78"/>
              </a:rPr>
              <a:t>o</a:t>
            </a:r>
            <a:r>
              <a:rPr lang="en-US" sz="1765" spc="-4" dirty="0">
                <a:solidFill>
                  <a:srgbClr val="25A9E7"/>
                </a:solidFill>
                <a:latin typeface="Alexandria" pitchFamily="2" charset="-78"/>
                <a:cs typeface="Alexandria" pitchFamily="2" charset="-78"/>
              </a:rPr>
              <a:t>rp</a:t>
            </a:r>
            <a:r>
              <a:rPr lang="en-US" sz="1765" dirty="0">
                <a:solidFill>
                  <a:srgbClr val="25A9E7"/>
                </a:solidFill>
                <a:latin typeface="Alexandria" pitchFamily="2" charset="-78"/>
                <a:cs typeface="Alexandria" pitchFamily="2" charset="-78"/>
              </a:rPr>
              <a:t>hic</a:t>
            </a:r>
            <a:r>
              <a:rPr lang="en-US" sz="1765" spc="-26" dirty="0">
                <a:solidFill>
                  <a:srgbClr val="25A9E7"/>
                </a:solidFill>
                <a:latin typeface="Alexandria" pitchFamily="2" charset="-78"/>
                <a:cs typeface="Alexandria" pitchFamily="2" charset="-78"/>
              </a:rPr>
              <a:t> </a:t>
            </a:r>
            <a:r>
              <a:rPr lang="en-US" sz="1765" spc="-4" dirty="0">
                <a:solidFill>
                  <a:srgbClr val="25A9E7"/>
                </a:solidFill>
                <a:latin typeface="Alexandria" pitchFamily="2" charset="-78"/>
                <a:cs typeface="Alexandria" pitchFamily="2" charset="-78"/>
              </a:rPr>
              <a:t>v</a:t>
            </a:r>
            <a:r>
              <a:rPr lang="en-US" sz="1765" dirty="0">
                <a:solidFill>
                  <a:srgbClr val="25A9E7"/>
                </a:solidFill>
                <a:latin typeface="Alexandria" pitchFamily="2" charset="-78"/>
                <a:cs typeface="Alexandria" pitchFamily="2" charset="-78"/>
              </a:rPr>
              <a:t>i</a:t>
            </a:r>
            <a:r>
              <a:rPr lang="en-US" sz="1765" spc="-4" dirty="0">
                <a:solidFill>
                  <a:srgbClr val="25A9E7"/>
                </a:solidFill>
                <a:latin typeface="Alexandria" pitchFamily="2" charset="-78"/>
                <a:cs typeface="Alexandria" pitchFamily="2" charset="-78"/>
              </a:rPr>
              <a:t>r</a:t>
            </a:r>
            <a:r>
              <a:rPr lang="en-US" sz="1765" dirty="0">
                <a:solidFill>
                  <a:srgbClr val="25A9E7"/>
                </a:solidFill>
                <a:latin typeface="Alexandria" pitchFamily="2" charset="-78"/>
                <a:cs typeface="Alexandria" pitchFamily="2" charset="-78"/>
              </a:rPr>
              <a:t>uses</a:t>
            </a:r>
            <a:r>
              <a:rPr lang="en-US" sz="1765" spc="-13" dirty="0">
                <a:solidFill>
                  <a:srgbClr val="25A9E7"/>
                </a:solidFill>
                <a:latin typeface="Alexandria" pitchFamily="2" charset="-78"/>
                <a:cs typeface="Alexandria" pitchFamily="2" charset="-78"/>
              </a:rPr>
              <a:t> </a:t>
            </a:r>
            <a:r>
              <a:rPr lang="en-US" sz="1765" spc="-4" dirty="0">
                <a:solidFill>
                  <a:srgbClr val="25A9E7"/>
                </a:solidFill>
                <a:latin typeface="Alexandria" pitchFamily="2" charset="-78"/>
                <a:cs typeface="Alexandria" pitchFamily="2" charset="-78"/>
              </a:rPr>
              <a:t>m</a:t>
            </a:r>
            <a:r>
              <a:rPr lang="en-US" sz="1765" dirty="0">
                <a:solidFill>
                  <a:srgbClr val="25A9E7"/>
                </a:solidFill>
                <a:latin typeface="Alexandria" pitchFamily="2" charset="-78"/>
                <a:cs typeface="Alexandria" pitchFamily="2" charset="-78"/>
              </a:rPr>
              <a:t>y</a:t>
            </a:r>
            <a:r>
              <a:rPr lang="en-US" sz="1765" spc="-4" dirty="0">
                <a:solidFill>
                  <a:srgbClr val="25A9E7"/>
                </a:solidFill>
                <a:latin typeface="Alexandria" pitchFamily="2" charset="-78"/>
                <a:cs typeface="Alexandria" pitchFamily="2" charset="-78"/>
              </a:rPr>
              <a:t> </a:t>
            </a:r>
            <a:r>
              <a:rPr lang="en-US" sz="1765" dirty="0">
                <a:solidFill>
                  <a:srgbClr val="25A9E7"/>
                </a:solidFill>
                <a:latin typeface="Alexandria" pitchFamily="2" charset="-78"/>
                <a:cs typeface="Alexandria" pitchFamily="2" charset="-78"/>
              </a:rPr>
              <a:t>chan</a:t>
            </a:r>
            <a:r>
              <a:rPr lang="en-US" sz="1765" spc="-4" dirty="0">
                <a:solidFill>
                  <a:srgbClr val="25A9E7"/>
                </a:solidFill>
                <a:latin typeface="Alexandria" pitchFamily="2" charset="-78"/>
                <a:cs typeface="Alexandria" pitchFamily="2" charset="-78"/>
              </a:rPr>
              <a:t>g</a:t>
            </a:r>
            <a:r>
              <a:rPr lang="en-US" sz="1765" dirty="0">
                <a:solidFill>
                  <a:srgbClr val="25A9E7"/>
                </a:solidFill>
                <a:latin typeface="Alexandria" pitchFamily="2" charset="-78"/>
                <a:cs typeface="Alexandria" pitchFamily="2" charset="-78"/>
              </a:rPr>
              <a:t>e</a:t>
            </a:r>
            <a:r>
              <a:rPr lang="en-US" sz="1765" spc="-26" dirty="0">
                <a:solidFill>
                  <a:srgbClr val="25A9E7"/>
                </a:solidFill>
                <a:latin typeface="Alexandria" pitchFamily="2" charset="-78"/>
                <a:cs typeface="Alexandria" pitchFamily="2" charset="-78"/>
              </a:rPr>
              <a:t> </a:t>
            </a:r>
            <a:r>
              <a:rPr lang="en-US" sz="1765" dirty="0">
                <a:solidFill>
                  <a:srgbClr val="25A9E7"/>
                </a:solidFill>
                <a:latin typeface="Alexandria" pitchFamily="2" charset="-78"/>
                <a:cs typeface="Alexandria" pitchFamily="2" charset="-78"/>
              </a:rPr>
              <a:t>their</a:t>
            </a:r>
            <a:r>
              <a:rPr lang="en-US" sz="1765" spc="-4" dirty="0">
                <a:solidFill>
                  <a:srgbClr val="25A9E7"/>
                </a:solidFill>
                <a:latin typeface="Alexandria" pitchFamily="2" charset="-78"/>
                <a:cs typeface="Alexandria" pitchFamily="2" charset="-78"/>
              </a:rPr>
              <a:t> b</a:t>
            </a:r>
            <a:r>
              <a:rPr lang="en-US" sz="1765" dirty="0">
                <a:solidFill>
                  <a:srgbClr val="25A9E7"/>
                </a:solidFill>
                <a:latin typeface="Alexandria" pitchFamily="2" charset="-78"/>
                <a:cs typeface="Alexandria" pitchFamily="2" charset="-78"/>
              </a:rPr>
              <a:t>eha</a:t>
            </a:r>
            <a:r>
              <a:rPr lang="en-US" sz="1765" spc="-4" dirty="0">
                <a:solidFill>
                  <a:srgbClr val="25A9E7"/>
                </a:solidFill>
                <a:latin typeface="Alexandria" pitchFamily="2" charset="-78"/>
                <a:cs typeface="Alexandria" pitchFamily="2" charset="-78"/>
              </a:rPr>
              <a:t>v</a:t>
            </a:r>
            <a:r>
              <a:rPr lang="en-US" sz="1765" spc="-9" dirty="0">
                <a:solidFill>
                  <a:srgbClr val="25A9E7"/>
                </a:solidFill>
                <a:latin typeface="Alexandria" pitchFamily="2" charset="-78"/>
                <a:cs typeface="Alexandria" pitchFamily="2" charset="-78"/>
              </a:rPr>
              <a:t>ior</a:t>
            </a:r>
            <a:r>
              <a:rPr lang="en-US" sz="1765" spc="-4" dirty="0">
                <a:solidFill>
                  <a:srgbClr val="25A9E7"/>
                </a:solidFill>
                <a:latin typeface="Alexandria" pitchFamily="2" charset="-78"/>
                <a:cs typeface="Alexandria" pitchFamily="2" charset="-78"/>
              </a:rPr>
              <a:t> </a:t>
            </a:r>
            <a:r>
              <a:rPr lang="en-US" sz="1765" dirty="0">
                <a:solidFill>
                  <a:srgbClr val="25A9E7"/>
                </a:solidFill>
                <a:latin typeface="Alexandria" pitchFamily="2" charset="-78"/>
                <a:cs typeface="Alexandria" pitchFamily="2" charset="-78"/>
              </a:rPr>
              <a:t>as</a:t>
            </a:r>
            <a:r>
              <a:rPr lang="en-US" sz="1765" spc="-22" dirty="0">
                <a:solidFill>
                  <a:srgbClr val="25A9E7"/>
                </a:solidFill>
                <a:latin typeface="Alexandria" pitchFamily="2" charset="-78"/>
                <a:cs typeface="Alexandria" pitchFamily="2" charset="-78"/>
              </a:rPr>
              <a:t> </a:t>
            </a:r>
            <a:r>
              <a:rPr lang="en-US" sz="1765" dirty="0">
                <a:solidFill>
                  <a:srgbClr val="25A9E7"/>
                </a:solidFill>
                <a:latin typeface="Alexandria" pitchFamily="2" charset="-78"/>
                <a:cs typeface="Alexandria" pitchFamily="2" charset="-78"/>
              </a:rPr>
              <a:t>well</a:t>
            </a:r>
            <a:r>
              <a:rPr lang="en-US" sz="1765" spc="4" dirty="0">
                <a:solidFill>
                  <a:srgbClr val="25A9E7"/>
                </a:solidFill>
                <a:latin typeface="Alexandria" pitchFamily="2" charset="-78"/>
                <a:cs typeface="Alexandria" pitchFamily="2" charset="-78"/>
              </a:rPr>
              <a:t> </a:t>
            </a:r>
            <a:r>
              <a:rPr lang="en-US" sz="1765" dirty="0">
                <a:solidFill>
                  <a:srgbClr val="25A9E7"/>
                </a:solidFill>
                <a:latin typeface="Alexandria" pitchFamily="2" charset="-78"/>
                <a:cs typeface="Alexandria" pitchFamily="2" charset="-78"/>
              </a:rPr>
              <a:t>as</a:t>
            </a:r>
            <a:r>
              <a:rPr lang="en-US" sz="1765" spc="-22" dirty="0">
                <a:solidFill>
                  <a:srgbClr val="25A9E7"/>
                </a:solidFill>
                <a:latin typeface="Alexandria" pitchFamily="2" charset="-78"/>
                <a:cs typeface="Alexandria" pitchFamily="2" charset="-78"/>
              </a:rPr>
              <a:t> </a:t>
            </a:r>
            <a:r>
              <a:rPr lang="en-US" sz="1765" dirty="0">
                <a:solidFill>
                  <a:srgbClr val="25A9E7"/>
                </a:solidFill>
                <a:latin typeface="Alexandria" pitchFamily="2" charset="-78"/>
                <a:cs typeface="Alexandria" pitchFamily="2" charset="-78"/>
              </a:rPr>
              <a:t>their a</a:t>
            </a:r>
            <a:r>
              <a:rPr lang="en-US" sz="1765" spc="-4" dirty="0">
                <a:solidFill>
                  <a:srgbClr val="25A9E7"/>
                </a:solidFill>
                <a:latin typeface="Alexandria" pitchFamily="2" charset="-78"/>
                <a:cs typeface="Alexandria" pitchFamily="2" charset="-78"/>
              </a:rPr>
              <a:t>pp</a:t>
            </a:r>
            <a:r>
              <a:rPr lang="en-US" sz="1765" dirty="0">
                <a:solidFill>
                  <a:srgbClr val="25A9E7"/>
                </a:solidFill>
                <a:latin typeface="Alexandria" pitchFamily="2" charset="-78"/>
                <a:cs typeface="Alexandria" pitchFamily="2" charset="-78"/>
              </a:rPr>
              <a:t>ea</a:t>
            </a:r>
            <a:r>
              <a:rPr lang="en-US" sz="1765" spc="-4" dirty="0">
                <a:solidFill>
                  <a:srgbClr val="25A9E7"/>
                </a:solidFill>
                <a:latin typeface="Alexandria" pitchFamily="2" charset="-78"/>
                <a:cs typeface="Alexandria" pitchFamily="2" charset="-78"/>
              </a:rPr>
              <a:t>r</a:t>
            </a:r>
            <a:r>
              <a:rPr lang="en-US" sz="1765" dirty="0">
                <a:solidFill>
                  <a:srgbClr val="25A9E7"/>
                </a:solidFill>
                <a:latin typeface="Alexandria" pitchFamily="2" charset="-78"/>
                <a:cs typeface="Alexandria" pitchFamily="2" charset="-78"/>
              </a:rPr>
              <a:t>ance.</a:t>
            </a:r>
          </a:p>
        </p:txBody>
      </p:sp>
    </p:spTree>
    <p:extLst>
      <p:ext uri="{BB962C8B-B14F-4D97-AF65-F5344CB8AC3E}">
        <p14:creationId xmlns:p14="http://schemas.microsoft.com/office/powerpoint/2010/main" val="524817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Malware Attack…</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16</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073817" y="1491812"/>
            <a:ext cx="9470839" cy="4416914"/>
          </a:xfrm>
          <a:prstGeom prst="rect">
            <a:avLst/>
          </a:prstGeom>
          <a:noFill/>
          <a:ln>
            <a:noFill/>
          </a:ln>
        </p:spPr>
        <p:txBody>
          <a:bodyPr spcFirstLastPara="1" wrap="square" lIns="0" tIns="0" rIns="0" bIns="0" anchor="t" anchorCtr="0">
            <a:noAutofit/>
          </a:bodyPr>
          <a:lstStyle/>
          <a:p>
            <a:pPr marL="280162" indent="-268956">
              <a:buFont typeface="Times New Roman"/>
              <a:buChar char="•"/>
              <a:tabLst>
                <a:tab pos="279602" algn="l"/>
              </a:tabLst>
            </a:pPr>
            <a:r>
              <a:rPr lang="en-US" sz="2000" b="1" spc="-18" dirty="0">
                <a:solidFill>
                  <a:srgbClr val="BF0000"/>
                </a:solidFill>
                <a:latin typeface="Alexandria" pitchFamily="2" charset="-78"/>
                <a:cs typeface="Alexandria" pitchFamily="2" charset="-78"/>
              </a:rPr>
              <a:t>L</a:t>
            </a:r>
            <a:r>
              <a:rPr lang="en-US" sz="2000" b="1" spc="-22" dirty="0">
                <a:solidFill>
                  <a:srgbClr val="BF0000"/>
                </a:solidFill>
                <a:latin typeface="Alexandria" pitchFamily="2" charset="-78"/>
                <a:cs typeface="Alexandria" pitchFamily="2" charset="-78"/>
              </a:rPr>
              <a:t>o</a:t>
            </a:r>
            <a:r>
              <a:rPr lang="en-US" sz="2000" b="1" spc="-18" dirty="0">
                <a:solidFill>
                  <a:srgbClr val="BF0000"/>
                </a:solidFill>
                <a:latin typeface="Alexandria" pitchFamily="2" charset="-78"/>
                <a:cs typeface="Alexandria" pitchFamily="2" charset="-78"/>
              </a:rPr>
              <a:t>g</a:t>
            </a:r>
            <a:r>
              <a:rPr lang="en-US" sz="2000" b="1" spc="-13" dirty="0">
                <a:solidFill>
                  <a:srgbClr val="BF0000"/>
                </a:solidFill>
                <a:latin typeface="Alexandria" pitchFamily="2" charset="-78"/>
                <a:cs typeface="Alexandria" pitchFamily="2" charset="-78"/>
              </a:rPr>
              <a:t>i</a:t>
            </a:r>
            <a:r>
              <a:rPr lang="en-US" sz="2000" b="1" dirty="0">
                <a:solidFill>
                  <a:srgbClr val="BF0000"/>
                </a:solidFill>
                <a:latin typeface="Alexandria" pitchFamily="2" charset="-78"/>
                <a:cs typeface="Alexandria" pitchFamily="2" charset="-78"/>
              </a:rPr>
              <a:t>c</a:t>
            </a:r>
            <a:r>
              <a:rPr lang="en-US" sz="2000" b="1" spc="-4" dirty="0">
                <a:solidFill>
                  <a:srgbClr val="BF0000"/>
                </a:solidFill>
                <a:latin typeface="Alexandria" pitchFamily="2" charset="-78"/>
                <a:cs typeface="Alexandria" pitchFamily="2" charset="-78"/>
              </a:rPr>
              <a:t> </a:t>
            </a:r>
            <a:r>
              <a:rPr lang="en-US" sz="2000" b="1" spc="-18" dirty="0">
                <a:solidFill>
                  <a:srgbClr val="BF0000"/>
                </a:solidFill>
                <a:latin typeface="Alexandria" pitchFamily="2" charset="-78"/>
                <a:cs typeface="Alexandria" pitchFamily="2" charset="-78"/>
              </a:rPr>
              <a:t>b</a:t>
            </a:r>
            <a:r>
              <a:rPr lang="en-US" sz="2000" b="1" spc="-22" dirty="0">
                <a:solidFill>
                  <a:srgbClr val="BF0000"/>
                </a:solidFill>
                <a:latin typeface="Alexandria" pitchFamily="2" charset="-78"/>
                <a:cs typeface="Alexandria" pitchFamily="2" charset="-78"/>
              </a:rPr>
              <a:t>o</a:t>
            </a:r>
            <a:r>
              <a:rPr lang="en-US" sz="2000" b="1" spc="-4" dirty="0">
                <a:solidFill>
                  <a:srgbClr val="BF0000"/>
                </a:solidFill>
                <a:latin typeface="Alexandria" pitchFamily="2" charset="-78"/>
                <a:cs typeface="Alexandria" pitchFamily="2" charset="-78"/>
              </a:rPr>
              <a:t>m</a:t>
            </a:r>
            <a:r>
              <a:rPr lang="en-US" sz="2000" b="1" spc="-18" dirty="0">
                <a:solidFill>
                  <a:srgbClr val="BF0000"/>
                </a:solidFill>
                <a:latin typeface="Alexandria" pitchFamily="2" charset="-78"/>
                <a:cs typeface="Alexandria" pitchFamily="2" charset="-78"/>
              </a:rPr>
              <a:t>b</a:t>
            </a:r>
            <a:endParaRPr lang="en-US" sz="2000" b="1" dirty="0">
              <a:latin typeface="Alexandria" pitchFamily="2" charset="-78"/>
              <a:cs typeface="Alexandria" pitchFamily="2" charset="-78"/>
            </a:endParaRPr>
          </a:p>
          <a:p>
            <a:pPr>
              <a:lnSpc>
                <a:spcPts val="1147"/>
              </a:lnSpc>
              <a:spcBef>
                <a:spcPts val="4"/>
              </a:spcBef>
              <a:buFont typeface="Times New Roman"/>
              <a:buChar char="•"/>
            </a:pPr>
            <a:endParaRPr lang="en-US" sz="1147" dirty="0">
              <a:latin typeface="Alexandria" pitchFamily="2" charset="-78"/>
              <a:cs typeface="Alexandria" pitchFamily="2" charset="-78"/>
            </a:endParaRPr>
          </a:p>
          <a:p>
            <a:pPr marL="910527" marR="73963" lvl="1" indent="-180424" algn="just">
              <a:lnSpc>
                <a:spcPct val="93000"/>
              </a:lnSpc>
              <a:buFont typeface="Wingdings"/>
              <a:buChar char=""/>
              <a:tabLst>
                <a:tab pos="910527" algn="l"/>
              </a:tabLst>
            </a:pPr>
            <a:r>
              <a:rPr lang="en-US" sz="1941" spc="-13" dirty="0">
                <a:latin typeface="Alexandria" pitchFamily="2" charset="-78"/>
                <a:cs typeface="Alexandria" pitchFamily="2" charset="-78"/>
              </a:rPr>
              <a:t>The</a:t>
            </a:r>
            <a:r>
              <a:rPr lang="en-US" sz="1941" spc="9" dirty="0">
                <a:latin typeface="Alexandria" pitchFamily="2" charset="-78"/>
                <a:cs typeface="Alexandria" pitchFamily="2" charset="-78"/>
              </a:rPr>
              <a:t> </a:t>
            </a:r>
            <a:r>
              <a:rPr lang="en-US" sz="1941" spc="-4" dirty="0">
                <a:latin typeface="Alexandria" pitchFamily="2" charset="-78"/>
                <a:cs typeface="Alexandria" pitchFamily="2" charset="-78"/>
              </a:rPr>
              <a:t>l</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gic </a:t>
            </a:r>
            <a:r>
              <a:rPr lang="en-US" sz="1941" spc="-13" dirty="0">
                <a:latin typeface="Alexandria" pitchFamily="2" charset="-78"/>
                <a:cs typeface="Alexandria" pitchFamily="2" charset="-78"/>
              </a:rPr>
              <a:t>b</a:t>
            </a:r>
            <a:r>
              <a:rPr lang="en-US" sz="1941" spc="-18" dirty="0">
                <a:latin typeface="Alexandria" pitchFamily="2" charset="-78"/>
                <a:cs typeface="Alexandria" pitchFamily="2" charset="-78"/>
              </a:rPr>
              <a:t>omb</a:t>
            </a:r>
            <a:r>
              <a:rPr lang="en-US" sz="1941" spc="4" dirty="0">
                <a:latin typeface="Alexandria" pitchFamily="2" charset="-78"/>
                <a:cs typeface="Alexandria" pitchFamily="2" charset="-78"/>
              </a:rPr>
              <a:t> </a:t>
            </a:r>
            <a:r>
              <a:rPr lang="en-US" sz="1941" spc="-9" dirty="0">
                <a:latin typeface="Alexandria" pitchFamily="2" charset="-78"/>
                <a:cs typeface="Alexandria" pitchFamily="2" charset="-78"/>
              </a:rPr>
              <a:t>is</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c</a:t>
            </a:r>
            <a:r>
              <a:rPr lang="en-US" sz="1941" spc="-18" dirty="0">
                <a:latin typeface="Alexandria" pitchFamily="2" charset="-78"/>
                <a:cs typeface="Alexandria" pitchFamily="2" charset="-78"/>
              </a:rPr>
              <a:t>o</a:t>
            </a:r>
            <a:r>
              <a:rPr lang="en-US" sz="1941" spc="-13" dirty="0">
                <a:latin typeface="Alexandria" pitchFamily="2" charset="-78"/>
                <a:cs typeface="Alexandria" pitchFamily="2" charset="-78"/>
              </a:rPr>
              <a:t>de</a:t>
            </a:r>
            <a:r>
              <a:rPr lang="en-US" sz="1941" spc="22" dirty="0">
                <a:latin typeface="Alexandria" pitchFamily="2" charset="-78"/>
                <a:cs typeface="Alexandria" pitchFamily="2" charset="-78"/>
              </a:rPr>
              <a:t> </a:t>
            </a:r>
            <a:r>
              <a:rPr lang="en-US" sz="1941" spc="-18" dirty="0">
                <a:latin typeface="Alexandria" pitchFamily="2" charset="-78"/>
                <a:cs typeface="Alexandria" pitchFamily="2" charset="-78"/>
              </a:rPr>
              <a:t>embe</a:t>
            </a:r>
            <a:r>
              <a:rPr lang="en-US" sz="1941" spc="-13" dirty="0">
                <a:latin typeface="Alexandria" pitchFamily="2" charset="-78"/>
                <a:cs typeface="Alexandria" pitchFamily="2" charset="-78"/>
              </a:rPr>
              <a:t>dd</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d</a:t>
            </a:r>
            <a:r>
              <a:rPr lang="en-US" sz="1941" spc="22" dirty="0">
                <a:latin typeface="Alexandria" pitchFamily="2" charset="-78"/>
                <a:cs typeface="Alexandria" pitchFamily="2" charset="-78"/>
              </a:rPr>
              <a:t> </a:t>
            </a:r>
            <a:r>
              <a:rPr lang="en-US" sz="1941" spc="-9" dirty="0">
                <a:latin typeface="Alexandria" pitchFamily="2" charset="-78"/>
                <a:cs typeface="Alexandria" pitchFamily="2" charset="-78"/>
              </a:rPr>
              <a:t>in s</a:t>
            </a:r>
            <a:r>
              <a:rPr lang="en-US" sz="1941" spc="-18" dirty="0">
                <a:latin typeface="Alexandria" pitchFamily="2" charset="-78"/>
                <a:cs typeface="Alexandria" pitchFamily="2" charset="-78"/>
              </a:rPr>
              <a:t>o</a:t>
            </a:r>
            <a:r>
              <a:rPr lang="en-US" sz="1941" spc="-13" dirty="0">
                <a:latin typeface="Alexandria" pitchFamily="2" charset="-78"/>
                <a:cs typeface="Alexandria" pitchFamily="2" charset="-78"/>
              </a:rPr>
              <a:t>me</a:t>
            </a:r>
            <a:r>
              <a:rPr lang="en-US" sz="1941" spc="22" dirty="0">
                <a:latin typeface="Alexandria" pitchFamily="2" charset="-78"/>
                <a:cs typeface="Alexandria" pitchFamily="2" charset="-78"/>
              </a:rPr>
              <a:t> </a:t>
            </a:r>
            <a:r>
              <a:rPr lang="en-US" sz="1941" spc="-4" dirty="0">
                <a:latin typeface="Alexandria" pitchFamily="2" charset="-78"/>
                <a:cs typeface="Alexandria" pitchFamily="2" charset="-78"/>
              </a:rPr>
              <a:t>l</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gi</a:t>
            </a:r>
            <a:r>
              <a:rPr lang="en-US" sz="1941" spc="-13" dirty="0">
                <a:latin typeface="Alexandria" pitchFamily="2" charset="-78"/>
                <a:cs typeface="Alexandria" pitchFamily="2" charset="-78"/>
              </a:rPr>
              <a:t>timate</a:t>
            </a:r>
            <a:r>
              <a:rPr lang="en-US" sz="1941" spc="-9" dirty="0">
                <a:latin typeface="Alexandria" pitchFamily="2" charset="-78"/>
                <a:cs typeface="Alexandria" pitchFamily="2" charset="-78"/>
              </a:rPr>
              <a:t> pr</a:t>
            </a:r>
            <a:r>
              <a:rPr lang="en-US" sz="1941" spc="-18" dirty="0">
                <a:latin typeface="Alexandria" pitchFamily="2" charset="-78"/>
                <a:cs typeface="Alexandria" pitchFamily="2" charset="-78"/>
              </a:rPr>
              <a:t>o</a:t>
            </a:r>
            <a:r>
              <a:rPr lang="en-US" sz="1941" spc="-13" dirty="0">
                <a:latin typeface="Alexandria" pitchFamily="2" charset="-78"/>
                <a:cs typeface="Alexandria" pitchFamily="2" charset="-78"/>
              </a:rPr>
              <a:t>gram</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that </a:t>
            </a:r>
            <a:r>
              <a:rPr lang="en-US" sz="1941" spc="-9" dirty="0">
                <a:latin typeface="Alexandria" pitchFamily="2" charset="-78"/>
                <a:cs typeface="Alexandria" pitchFamily="2" charset="-78"/>
              </a:rPr>
              <a:t>is</a:t>
            </a:r>
            <a:r>
              <a:rPr lang="en-US" sz="1941" spc="-4" dirty="0">
                <a:latin typeface="Alexandria" pitchFamily="2" charset="-78"/>
                <a:cs typeface="Alexandria" pitchFamily="2" charset="-78"/>
              </a:rPr>
              <a:t> </a:t>
            </a:r>
            <a:r>
              <a:rPr lang="en-US" sz="1941" spc="-9" dirty="0">
                <a:latin typeface="Alexandria" pitchFamily="2" charset="-78"/>
                <a:cs typeface="Alexandria" pitchFamily="2" charset="-78"/>
              </a:rPr>
              <a:t>s</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t</a:t>
            </a:r>
            <a:r>
              <a:rPr lang="en-US" sz="1941" spc="9" dirty="0">
                <a:latin typeface="Alexandria" pitchFamily="2" charset="-78"/>
                <a:cs typeface="Alexandria" pitchFamily="2" charset="-78"/>
              </a:rPr>
              <a:t> </a:t>
            </a:r>
            <a:r>
              <a:rPr lang="en-US" sz="1941" spc="-13" dirty="0">
                <a:latin typeface="Alexandria" pitchFamily="2" charset="-78"/>
                <a:cs typeface="Alexandria" pitchFamily="2" charset="-78"/>
              </a:rPr>
              <a:t>to</a:t>
            </a:r>
            <a:r>
              <a:rPr lang="en-US" sz="1941" spc="9" dirty="0">
                <a:latin typeface="Alexandria" pitchFamily="2" charset="-78"/>
                <a:cs typeface="Alexandria" pitchFamily="2" charset="-78"/>
              </a:rPr>
              <a:t> </a:t>
            </a:r>
            <a:r>
              <a:rPr lang="en-US" sz="1941" spc="-13" dirty="0">
                <a:latin typeface="Alexandria" pitchFamily="2" charset="-78"/>
                <a:cs typeface="Alexandria" pitchFamily="2" charset="-78"/>
              </a:rPr>
              <a:t>"</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xpl</a:t>
            </a:r>
            <a:r>
              <a:rPr lang="en-US" sz="1941" spc="-18" dirty="0">
                <a:latin typeface="Alexandria" pitchFamily="2" charset="-78"/>
                <a:cs typeface="Alexandria" pitchFamily="2" charset="-78"/>
              </a:rPr>
              <a:t>o</a:t>
            </a:r>
            <a:r>
              <a:rPr lang="en-US" sz="1941" spc="-13" dirty="0">
                <a:latin typeface="Alexandria" pitchFamily="2" charset="-78"/>
                <a:cs typeface="Alexandria" pitchFamily="2" charset="-78"/>
              </a:rPr>
              <a:t>d</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a:t>
            </a:r>
            <a:r>
              <a:rPr lang="en-US" sz="1941" spc="31" dirty="0">
                <a:latin typeface="Alexandria" pitchFamily="2" charset="-78"/>
                <a:cs typeface="Alexandria" pitchFamily="2" charset="-78"/>
              </a:rPr>
              <a:t> </a:t>
            </a:r>
            <a:r>
              <a:rPr lang="en-US" sz="1941" spc="-13" dirty="0">
                <a:latin typeface="Alexandria" pitchFamily="2" charset="-78"/>
                <a:cs typeface="Alexandria" pitchFamily="2" charset="-78"/>
              </a:rPr>
              <a:t>wh</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n</a:t>
            </a:r>
            <a:r>
              <a:rPr lang="en-US" sz="1941" spc="13" dirty="0">
                <a:latin typeface="Alexandria" pitchFamily="2" charset="-78"/>
                <a:cs typeface="Alexandria" pitchFamily="2" charset="-78"/>
              </a:rPr>
              <a:t> </a:t>
            </a:r>
            <a:r>
              <a:rPr lang="en-US" sz="1941" spc="-13" dirty="0">
                <a:latin typeface="Alexandria" pitchFamily="2" charset="-78"/>
                <a:cs typeface="Alexandria" pitchFamily="2" charset="-78"/>
              </a:rPr>
              <a:t>c</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r</a:t>
            </a:r>
            <a:r>
              <a:rPr lang="en-US" sz="1941" spc="-13" dirty="0">
                <a:latin typeface="Alexandria" pitchFamily="2" charset="-78"/>
                <a:cs typeface="Alexandria" pitchFamily="2" charset="-78"/>
              </a:rPr>
              <a:t>t</a:t>
            </a:r>
            <a:r>
              <a:rPr lang="en-US" sz="1941" spc="-9" dirty="0">
                <a:latin typeface="Alexandria" pitchFamily="2" charset="-78"/>
                <a:cs typeface="Alexandria" pitchFamily="2" charset="-78"/>
              </a:rPr>
              <a:t>ain</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c</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ndi</a:t>
            </a:r>
            <a:r>
              <a:rPr lang="en-US" sz="1941" spc="-13" dirty="0">
                <a:latin typeface="Alexandria" pitchFamily="2" charset="-78"/>
                <a:cs typeface="Alexandria" pitchFamily="2" charset="-78"/>
              </a:rPr>
              <a:t>t</a:t>
            </a:r>
            <a:r>
              <a:rPr lang="en-US" sz="1941" spc="-4" dirty="0">
                <a:latin typeface="Alexandria" pitchFamily="2" charset="-78"/>
                <a:cs typeface="Alexandria" pitchFamily="2" charset="-78"/>
              </a:rPr>
              <a:t>i</a:t>
            </a:r>
            <a:r>
              <a:rPr lang="en-US" sz="1941" spc="-18" dirty="0">
                <a:latin typeface="Alexandria" pitchFamily="2" charset="-78"/>
                <a:cs typeface="Alexandria" pitchFamily="2" charset="-78"/>
              </a:rPr>
              <a:t>o</a:t>
            </a:r>
            <a:r>
              <a:rPr lang="en-US" sz="1941" spc="-13" dirty="0">
                <a:latin typeface="Alexandria" pitchFamily="2" charset="-78"/>
                <a:cs typeface="Alexandria" pitchFamily="2" charset="-78"/>
              </a:rPr>
              <a:t>ns</a:t>
            </a:r>
            <a:r>
              <a:rPr lang="en-US" sz="1941" spc="-9" dirty="0">
                <a:latin typeface="Alexandria" pitchFamily="2" charset="-78"/>
                <a:cs typeface="Alexandria" pitchFamily="2" charset="-78"/>
              </a:rPr>
              <a:t> are </a:t>
            </a:r>
            <a:r>
              <a:rPr lang="en-US" sz="1941" spc="-18" dirty="0">
                <a:latin typeface="Alexandria" pitchFamily="2" charset="-78"/>
                <a:cs typeface="Alexandria" pitchFamily="2" charset="-78"/>
              </a:rPr>
              <a:t>me</a:t>
            </a:r>
            <a:r>
              <a:rPr lang="en-US" sz="1941" spc="-13" dirty="0">
                <a:latin typeface="Alexandria" pitchFamily="2" charset="-78"/>
                <a:cs typeface="Alexandria" pitchFamily="2" charset="-78"/>
              </a:rPr>
              <a:t>t</a:t>
            </a:r>
            <a:r>
              <a:rPr lang="en-US" sz="1941" spc="-9" dirty="0">
                <a:latin typeface="Alexandria" pitchFamily="2" charset="-78"/>
                <a:cs typeface="Alexandria" pitchFamily="2" charset="-78"/>
              </a:rPr>
              <a:t>.</a:t>
            </a:r>
            <a:endParaRPr lang="en-US" sz="1941" dirty="0">
              <a:latin typeface="Alexandria" pitchFamily="2" charset="-78"/>
              <a:cs typeface="Alexandria" pitchFamily="2" charset="-78"/>
            </a:endParaRPr>
          </a:p>
          <a:p>
            <a:pPr lvl="1" algn="just">
              <a:lnSpc>
                <a:spcPts val="706"/>
              </a:lnSpc>
              <a:spcBef>
                <a:spcPts val="39"/>
              </a:spcBef>
              <a:buFont typeface="Wingdings"/>
              <a:buChar char=""/>
            </a:pPr>
            <a:endParaRPr lang="en-US" sz="706" dirty="0">
              <a:latin typeface="Alexandria" pitchFamily="2" charset="-78"/>
              <a:cs typeface="Alexandria" pitchFamily="2" charset="-78"/>
            </a:endParaRPr>
          </a:p>
          <a:p>
            <a:pPr marL="910527" marR="11206" lvl="1" indent="-180424" algn="just">
              <a:lnSpc>
                <a:spcPts val="2171"/>
              </a:lnSpc>
              <a:buFont typeface="Wingdings"/>
              <a:buChar char=""/>
              <a:tabLst>
                <a:tab pos="910527" algn="l"/>
              </a:tabLst>
            </a:pPr>
            <a:r>
              <a:rPr lang="en-US" sz="1941" spc="-13" dirty="0">
                <a:latin typeface="Alexandria" pitchFamily="2" charset="-78"/>
                <a:cs typeface="Alexandria" pitchFamily="2" charset="-78"/>
              </a:rPr>
              <a:t>Exampl</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s</a:t>
            </a:r>
            <a:r>
              <a:rPr lang="en-US" sz="1941" spc="4" dirty="0">
                <a:latin typeface="Alexandria" pitchFamily="2" charset="-78"/>
                <a:cs typeface="Alexandria" pitchFamily="2" charset="-78"/>
              </a:rPr>
              <a:t> </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f</a:t>
            </a:r>
            <a:r>
              <a:rPr lang="en-US" sz="1941" spc="9" dirty="0">
                <a:latin typeface="Alexandria" pitchFamily="2" charset="-78"/>
                <a:cs typeface="Alexandria" pitchFamily="2" charset="-78"/>
              </a:rPr>
              <a:t> </a:t>
            </a:r>
            <a:r>
              <a:rPr lang="en-US" sz="1941" spc="-13" dirty="0">
                <a:latin typeface="Alexandria" pitchFamily="2" charset="-78"/>
                <a:cs typeface="Alexandria" pitchFamily="2" charset="-78"/>
              </a:rPr>
              <a:t>c</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ndi</a:t>
            </a:r>
            <a:r>
              <a:rPr lang="en-US" sz="1941" spc="-13" dirty="0">
                <a:latin typeface="Alexandria" pitchFamily="2" charset="-78"/>
                <a:cs typeface="Alexandria" pitchFamily="2" charset="-78"/>
              </a:rPr>
              <a:t>t</a:t>
            </a:r>
            <a:r>
              <a:rPr lang="en-US" sz="1941" spc="-4" dirty="0">
                <a:latin typeface="Alexandria" pitchFamily="2" charset="-78"/>
                <a:cs typeface="Alexandria" pitchFamily="2" charset="-78"/>
              </a:rPr>
              <a:t>i</a:t>
            </a:r>
            <a:r>
              <a:rPr lang="en-US" sz="1941" spc="-18" dirty="0">
                <a:latin typeface="Alexandria" pitchFamily="2" charset="-78"/>
                <a:cs typeface="Alexandria" pitchFamily="2" charset="-78"/>
              </a:rPr>
              <a:t>o</a:t>
            </a:r>
            <a:r>
              <a:rPr lang="en-US" sz="1941" spc="-13" dirty="0">
                <a:latin typeface="Alexandria" pitchFamily="2" charset="-78"/>
                <a:cs typeface="Alexandria" pitchFamily="2" charset="-78"/>
              </a:rPr>
              <a:t>ns</a:t>
            </a:r>
            <a:r>
              <a:rPr lang="en-US" sz="1941" spc="26" dirty="0">
                <a:latin typeface="Alexandria" pitchFamily="2" charset="-78"/>
                <a:cs typeface="Alexandria" pitchFamily="2" charset="-78"/>
              </a:rPr>
              <a:t> </a:t>
            </a:r>
            <a:r>
              <a:rPr lang="en-US" sz="1941" spc="-13" dirty="0">
                <a:latin typeface="Alexandria" pitchFamily="2" charset="-78"/>
                <a:cs typeface="Alexandria" pitchFamily="2" charset="-78"/>
              </a:rPr>
              <a:t>that can</a:t>
            </a:r>
            <a:r>
              <a:rPr lang="en-US" sz="1941" spc="-9" dirty="0">
                <a:latin typeface="Alexandria" pitchFamily="2" charset="-78"/>
                <a:cs typeface="Alexandria" pitchFamily="2" charset="-78"/>
              </a:rPr>
              <a:t> </a:t>
            </a:r>
            <a:r>
              <a:rPr lang="en-US" sz="1941" spc="-13" dirty="0">
                <a:latin typeface="Alexandria" pitchFamily="2" charset="-78"/>
                <a:cs typeface="Alexandria" pitchFamily="2" charset="-78"/>
              </a:rPr>
              <a:t>be us</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d</a:t>
            </a:r>
            <a:r>
              <a:rPr lang="en-US" sz="1941" spc="13" dirty="0">
                <a:latin typeface="Alexandria" pitchFamily="2" charset="-78"/>
                <a:cs typeface="Alexandria" pitchFamily="2" charset="-78"/>
              </a:rPr>
              <a:t> </a:t>
            </a:r>
            <a:r>
              <a:rPr lang="en-US" sz="1941" spc="-13" dirty="0">
                <a:latin typeface="Alexandria" pitchFamily="2" charset="-78"/>
                <a:cs typeface="Alexandria" pitchFamily="2" charset="-78"/>
              </a:rPr>
              <a:t>as</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t</a:t>
            </a:r>
            <a:r>
              <a:rPr lang="en-US" sz="1941" spc="-9" dirty="0">
                <a:latin typeface="Alexandria" pitchFamily="2" charset="-78"/>
                <a:cs typeface="Alexandria" pitchFamily="2" charset="-78"/>
              </a:rPr>
              <a:t>rigg</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rs</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f</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r</a:t>
            </a:r>
            <a:r>
              <a:rPr lang="en-US" sz="1941" spc="13" dirty="0">
                <a:latin typeface="Alexandria" pitchFamily="2" charset="-78"/>
                <a:cs typeface="Alexandria" pitchFamily="2" charset="-78"/>
              </a:rPr>
              <a:t> </a:t>
            </a:r>
            <a:r>
              <a:rPr lang="en-US" sz="1941" spc="-13" dirty="0">
                <a:latin typeface="Alexandria" pitchFamily="2" charset="-78"/>
                <a:cs typeface="Alexandria" pitchFamily="2" charset="-78"/>
              </a:rPr>
              <a:t>a</a:t>
            </a:r>
            <a:r>
              <a:rPr lang="en-US" sz="1941" spc="-9" dirty="0">
                <a:latin typeface="Alexandria" pitchFamily="2" charset="-78"/>
                <a:cs typeface="Alexandria" pitchFamily="2" charset="-78"/>
              </a:rPr>
              <a:t> l</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gic </a:t>
            </a:r>
            <a:r>
              <a:rPr lang="en-US" sz="1941" spc="-13" dirty="0">
                <a:latin typeface="Alexandria" pitchFamily="2" charset="-78"/>
                <a:cs typeface="Alexandria" pitchFamily="2" charset="-78"/>
              </a:rPr>
              <a:t>b</a:t>
            </a:r>
            <a:r>
              <a:rPr lang="en-US" sz="1941" spc="-18" dirty="0">
                <a:latin typeface="Alexandria" pitchFamily="2" charset="-78"/>
                <a:cs typeface="Alexandria" pitchFamily="2" charset="-78"/>
              </a:rPr>
              <a:t>omb</a:t>
            </a:r>
            <a:r>
              <a:rPr lang="en-US" sz="1941" spc="13" dirty="0">
                <a:latin typeface="Alexandria" pitchFamily="2" charset="-78"/>
                <a:cs typeface="Alexandria" pitchFamily="2" charset="-78"/>
              </a:rPr>
              <a:t> </a:t>
            </a:r>
            <a:r>
              <a:rPr lang="en-US" sz="1941" spc="-9" dirty="0">
                <a:latin typeface="Alexandria" pitchFamily="2" charset="-78"/>
                <a:cs typeface="Alexandria" pitchFamily="2" charset="-78"/>
              </a:rPr>
              <a:t>ar</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a:t>
            </a:r>
            <a:endParaRPr lang="en-US" sz="1941" dirty="0">
              <a:latin typeface="Alexandria" pitchFamily="2" charset="-78"/>
              <a:cs typeface="Alexandria" pitchFamily="2" charset="-78"/>
            </a:endParaRPr>
          </a:p>
          <a:p>
            <a:pPr lvl="1" algn="just">
              <a:lnSpc>
                <a:spcPts val="485"/>
              </a:lnSpc>
              <a:spcBef>
                <a:spcPts val="26"/>
              </a:spcBef>
              <a:buFont typeface="Wingdings"/>
              <a:buChar char=""/>
            </a:pPr>
            <a:endParaRPr lang="en-US" sz="485" dirty="0">
              <a:latin typeface="Alexandria" pitchFamily="2" charset="-78"/>
              <a:cs typeface="Alexandria" pitchFamily="2" charset="-78"/>
            </a:endParaRPr>
          </a:p>
          <a:p>
            <a:pPr marL="1268574" lvl="2" indent="-179304" algn="just">
              <a:buFont typeface="Arial"/>
              <a:buChar char="•"/>
              <a:tabLst>
                <a:tab pos="1268574" algn="l"/>
              </a:tabLst>
            </a:pPr>
            <a:r>
              <a:rPr lang="en-US" sz="1765" dirty="0" smtClean="0">
                <a:solidFill>
                  <a:srgbClr val="BF0000"/>
                </a:solidFill>
                <a:latin typeface="Alexandria" pitchFamily="2" charset="-78"/>
                <a:cs typeface="Alexandria" pitchFamily="2" charset="-78"/>
              </a:rPr>
              <a:t>The</a:t>
            </a:r>
            <a:r>
              <a:rPr lang="en-US" sz="1765" spc="-4" dirty="0" smtClean="0">
                <a:solidFill>
                  <a:srgbClr val="BF0000"/>
                </a:solidFill>
                <a:latin typeface="Alexandria" pitchFamily="2" charset="-78"/>
                <a:cs typeface="Alexandria" pitchFamily="2" charset="-78"/>
              </a:rPr>
              <a:t> pr</a:t>
            </a:r>
            <a:r>
              <a:rPr lang="en-US" sz="1765" dirty="0" smtClean="0">
                <a:solidFill>
                  <a:srgbClr val="BF0000"/>
                </a:solidFill>
                <a:latin typeface="Alexandria" pitchFamily="2" charset="-78"/>
                <a:cs typeface="Alexandria" pitchFamily="2" charset="-78"/>
              </a:rPr>
              <a:t>esence</a:t>
            </a:r>
            <a:r>
              <a:rPr lang="en-US" sz="1765" spc="-35" dirty="0" smtClean="0">
                <a:solidFill>
                  <a:srgbClr val="BF0000"/>
                </a:solidFill>
                <a:latin typeface="Alexandria" pitchFamily="2" charset="-78"/>
                <a:cs typeface="Alexandria" pitchFamily="2" charset="-78"/>
              </a:rPr>
              <a:t> </a:t>
            </a:r>
            <a:r>
              <a:rPr lang="en-US" sz="1765" dirty="0">
                <a:solidFill>
                  <a:srgbClr val="BF0000"/>
                </a:solidFill>
                <a:latin typeface="Alexandria" pitchFamily="2" charset="-78"/>
                <a:cs typeface="Alexandria" pitchFamily="2" charset="-78"/>
              </a:rPr>
              <a:t>or</a:t>
            </a:r>
            <a:r>
              <a:rPr lang="en-US" sz="1765" spc="-4" dirty="0">
                <a:solidFill>
                  <a:srgbClr val="BF0000"/>
                </a:solidFill>
                <a:latin typeface="Alexandria" pitchFamily="2" charset="-78"/>
                <a:cs typeface="Alexandria" pitchFamily="2" charset="-78"/>
              </a:rPr>
              <a:t> </a:t>
            </a:r>
            <a:r>
              <a:rPr lang="en-US" sz="1765" dirty="0">
                <a:solidFill>
                  <a:srgbClr val="BF0000"/>
                </a:solidFill>
                <a:latin typeface="Alexandria" pitchFamily="2" charset="-78"/>
                <a:cs typeface="Alexandria" pitchFamily="2" charset="-78"/>
              </a:rPr>
              <a:t>a</a:t>
            </a:r>
            <a:r>
              <a:rPr lang="en-US" sz="1765" spc="-4" dirty="0">
                <a:solidFill>
                  <a:srgbClr val="BF0000"/>
                </a:solidFill>
                <a:latin typeface="Alexandria" pitchFamily="2" charset="-78"/>
                <a:cs typeface="Alexandria" pitchFamily="2" charset="-78"/>
              </a:rPr>
              <a:t>b</a:t>
            </a:r>
            <a:r>
              <a:rPr lang="en-US" sz="1765" dirty="0">
                <a:solidFill>
                  <a:srgbClr val="BF0000"/>
                </a:solidFill>
                <a:latin typeface="Alexandria" pitchFamily="2" charset="-78"/>
                <a:cs typeface="Alexandria" pitchFamily="2" charset="-78"/>
              </a:rPr>
              <a:t>sence</a:t>
            </a:r>
            <a:r>
              <a:rPr lang="en-US" sz="1765" spc="-35" dirty="0">
                <a:solidFill>
                  <a:srgbClr val="BF0000"/>
                </a:solidFill>
                <a:latin typeface="Alexandria" pitchFamily="2" charset="-78"/>
                <a:cs typeface="Alexandria" pitchFamily="2" charset="-78"/>
              </a:rPr>
              <a:t> </a:t>
            </a:r>
            <a:r>
              <a:rPr lang="en-US" sz="1765" dirty="0">
                <a:solidFill>
                  <a:srgbClr val="BF0000"/>
                </a:solidFill>
                <a:latin typeface="Alexandria" pitchFamily="2" charset="-78"/>
                <a:cs typeface="Alexandria" pitchFamily="2" charset="-78"/>
              </a:rPr>
              <a:t>of</a:t>
            </a:r>
            <a:r>
              <a:rPr lang="en-US" sz="1765" spc="-4" dirty="0">
                <a:solidFill>
                  <a:srgbClr val="BF0000"/>
                </a:solidFill>
                <a:latin typeface="Alexandria" pitchFamily="2" charset="-78"/>
                <a:cs typeface="Alexandria" pitchFamily="2" charset="-78"/>
              </a:rPr>
              <a:t> </a:t>
            </a:r>
            <a:r>
              <a:rPr lang="en-US" sz="1765" dirty="0">
                <a:solidFill>
                  <a:srgbClr val="BF0000"/>
                </a:solidFill>
                <a:latin typeface="Alexandria" pitchFamily="2" charset="-78"/>
                <a:cs typeface="Alexandria" pitchFamily="2" charset="-78"/>
              </a:rPr>
              <a:t>ce</a:t>
            </a:r>
            <a:r>
              <a:rPr lang="en-US" sz="1765" spc="-4" dirty="0">
                <a:solidFill>
                  <a:srgbClr val="BF0000"/>
                </a:solidFill>
                <a:latin typeface="Alexandria" pitchFamily="2" charset="-78"/>
                <a:cs typeface="Alexandria" pitchFamily="2" charset="-78"/>
              </a:rPr>
              <a:t>r</a:t>
            </a:r>
            <a:r>
              <a:rPr lang="en-US" sz="1765" dirty="0">
                <a:solidFill>
                  <a:srgbClr val="BF0000"/>
                </a:solidFill>
                <a:latin typeface="Alexandria" pitchFamily="2" charset="-78"/>
                <a:cs typeface="Alexandria" pitchFamily="2" charset="-78"/>
              </a:rPr>
              <a:t>ta</a:t>
            </a:r>
            <a:r>
              <a:rPr lang="en-US" sz="1765" spc="-9" dirty="0">
                <a:solidFill>
                  <a:srgbClr val="BF0000"/>
                </a:solidFill>
                <a:latin typeface="Alexandria" pitchFamily="2" charset="-78"/>
                <a:cs typeface="Alexandria" pitchFamily="2" charset="-78"/>
              </a:rPr>
              <a:t>in</a:t>
            </a:r>
            <a:r>
              <a:rPr lang="en-US" sz="1765" spc="-4" dirty="0">
                <a:solidFill>
                  <a:srgbClr val="BF0000"/>
                </a:solidFill>
                <a:latin typeface="Alexandria" pitchFamily="2" charset="-78"/>
                <a:cs typeface="Alexandria" pitchFamily="2" charset="-78"/>
              </a:rPr>
              <a:t> </a:t>
            </a:r>
            <a:r>
              <a:rPr lang="en-US" sz="1765" dirty="0">
                <a:solidFill>
                  <a:srgbClr val="BF0000"/>
                </a:solidFill>
                <a:latin typeface="Alexandria" pitchFamily="2" charset="-78"/>
                <a:cs typeface="Alexandria" pitchFamily="2" charset="-78"/>
              </a:rPr>
              <a:t>files</a:t>
            </a:r>
            <a:r>
              <a:rPr lang="en-US" sz="1765" spc="-9" dirty="0">
                <a:solidFill>
                  <a:srgbClr val="BF0000"/>
                </a:solidFill>
                <a:latin typeface="Alexandria" pitchFamily="2" charset="-78"/>
                <a:cs typeface="Alexandria" pitchFamily="2" charset="-78"/>
              </a:rPr>
              <a:t>,</a:t>
            </a:r>
            <a:endParaRPr lang="en-US" sz="1765" dirty="0">
              <a:latin typeface="Alexandria" pitchFamily="2" charset="-78"/>
              <a:cs typeface="Alexandria" pitchFamily="2" charset="-78"/>
            </a:endParaRPr>
          </a:p>
          <a:p>
            <a:pPr marL="1268574" lvl="2" indent="-179304" algn="just">
              <a:spcBef>
                <a:spcPts val="296"/>
              </a:spcBef>
              <a:buFont typeface="Arial"/>
              <a:buChar char="•"/>
              <a:tabLst>
                <a:tab pos="1268574" algn="l"/>
              </a:tabLst>
            </a:pPr>
            <a:r>
              <a:rPr lang="en-US" sz="1765" dirty="0" smtClean="0">
                <a:solidFill>
                  <a:srgbClr val="BF0000"/>
                </a:solidFill>
                <a:latin typeface="Alexandria" pitchFamily="2" charset="-78"/>
                <a:cs typeface="Alexandria" pitchFamily="2" charset="-78"/>
              </a:rPr>
              <a:t>A </a:t>
            </a:r>
            <a:r>
              <a:rPr lang="en-US" sz="1765" spc="-4" dirty="0" smtClean="0">
                <a:solidFill>
                  <a:srgbClr val="BF0000"/>
                </a:solidFill>
                <a:latin typeface="Alexandria" pitchFamily="2" charset="-78"/>
                <a:cs typeface="Alexandria" pitchFamily="2" charset="-78"/>
              </a:rPr>
              <a:t>p</a:t>
            </a:r>
            <a:r>
              <a:rPr lang="en-US" sz="1765" dirty="0" smtClean="0">
                <a:solidFill>
                  <a:srgbClr val="BF0000"/>
                </a:solidFill>
                <a:latin typeface="Alexandria" pitchFamily="2" charset="-78"/>
                <a:cs typeface="Alexandria" pitchFamily="2" charset="-78"/>
              </a:rPr>
              <a:t>a</a:t>
            </a:r>
            <a:r>
              <a:rPr lang="en-US" sz="1765" spc="-4" dirty="0" smtClean="0">
                <a:solidFill>
                  <a:srgbClr val="BF0000"/>
                </a:solidFill>
                <a:latin typeface="Alexandria" pitchFamily="2" charset="-78"/>
                <a:cs typeface="Alexandria" pitchFamily="2" charset="-78"/>
              </a:rPr>
              <a:t>r</a:t>
            </a:r>
            <a:r>
              <a:rPr lang="en-US" sz="1765" dirty="0" smtClean="0">
                <a:solidFill>
                  <a:srgbClr val="BF0000"/>
                </a:solidFill>
                <a:latin typeface="Alexandria" pitchFamily="2" charset="-78"/>
                <a:cs typeface="Alexandria" pitchFamily="2" charset="-78"/>
              </a:rPr>
              <a:t>ticular</a:t>
            </a:r>
            <a:r>
              <a:rPr lang="en-US" sz="1765" spc="-4" dirty="0" smtClean="0">
                <a:solidFill>
                  <a:srgbClr val="BF0000"/>
                </a:solidFill>
                <a:latin typeface="Alexandria" pitchFamily="2" charset="-78"/>
                <a:cs typeface="Alexandria" pitchFamily="2" charset="-78"/>
              </a:rPr>
              <a:t> d</a:t>
            </a:r>
            <a:r>
              <a:rPr lang="en-US" sz="1765" dirty="0" smtClean="0">
                <a:solidFill>
                  <a:srgbClr val="BF0000"/>
                </a:solidFill>
                <a:latin typeface="Alexandria" pitchFamily="2" charset="-78"/>
                <a:cs typeface="Alexandria" pitchFamily="2" charset="-78"/>
              </a:rPr>
              <a:t>ay</a:t>
            </a:r>
            <a:r>
              <a:rPr lang="en-US" sz="1765" spc="-4" dirty="0" smtClean="0">
                <a:solidFill>
                  <a:srgbClr val="BF0000"/>
                </a:solidFill>
                <a:latin typeface="Alexandria" pitchFamily="2" charset="-78"/>
                <a:cs typeface="Alexandria" pitchFamily="2" charset="-78"/>
              </a:rPr>
              <a:t> </a:t>
            </a:r>
            <a:r>
              <a:rPr lang="en-US" sz="1765" dirty="0">
                <a:solidFill>
                  <a:srgbClr val="BF0000"/>
                </a:solidFill>
                <a:latin typeface="Alexandria" pitchFamily="2" charset="-78"/>
                <a:cs typeface="Alexandria" pitchFamily="2" charset="-78"/>
              </a:rPr>
              <a:t>of</a:t>
            </a:r>
            <a:r>
              <a:rPr lang="en-US" sz="1765" spc="-4" dirty="0">
                <a:solidFill>
                  <a:srgbClr val="BF0000"/>
                </a:solidFill>
                <a:latin typeface="Alexandria" pitchFamily="2" charset="-78"/>
                <a:cs typeface="Alexandria" pitchFamily="2" charset="-78"/>
              </a:rPr>
              <a:t> </a:t>
            </a:r>
            <a:r>
              <a:rPr lang="en-US" sz="1765" dirty="0">
                <a:solidFill>
                  <a:srgbClr val="BF0000"/>
                </a:solidFill>
                <a:latin typeface="Alexandria" pitchFamily="2" charset="-78"/>
                <a:cs typeface="Alexandria" pitchFamily="2" charset="-78"/>
              </a:rPr>
              <a:t>the</a:t>
            </a:r>
            <a:r>
              <a:rPr lang="en-US" sz="1765" spc="-13" dirty="0">
                <a:solidFill>
                  <a:srgbClr val="BF0000"/>
                </a:solidFill>
                <a:latin typeface="Alexandria" pitchFamily="2" charset="-78"/>
                <a:cs typeface="Alexandria" pitchFamily="2" charset="-78"/>
              </a:rPr>
              <a:t> </a:t>
            </a:r>
            <a:r>
              <a:rPr lang="en-US" sz="1765" dirty="0">
                <a:solidFill>
                  <a:srgbClr val="BF0000"/>
                </a:solidFill>
                <a:latin typeface="Alexandria" pitchFamily="2" charset="-78"/>
                <a:cs typeface="Alexandria" pitchFamily="2" charset="-78"/>
              </a:rPr>
              <a:t>week</a:t>
            </a:r>
            <a:r>
              <a:rPr lang="en-US" sz="1765" spc="-4" dirty="0">
                <a:solidFill>
                  <a:srgbClr val="BF0000"/>
                </a:solidFill>
                <a:latin typeface="Alexandria" pitchFamily="2" charset="-78"/>
                <a:cs typeface="Alexandria" pitchFamily="2" charset="-78"/>
              </a:rPr>
              <a:t> </a:t>
            </a:r>
            <a:r>
              <a:rPr lang="en-US" sz="1765" dirty="0">
                <a:solidFill>
                  <a:srgbClr val="BF0000"/>
                </a:solidFill>
                <a:latin typeface="Alexandria" pitchFamily="2" charset="-78"/>
                <a:cs typeface="Alexandria" pitchFamily="2" charset="-78"/>
              </a:rPr>
              <a:t>or</a:t>
            </a:r>
            <a:r>
              <a:rPr lang="en-US" sz="1765" spc="-4" dirty="0">
                <a:solidFill>
                  <a:srgbClr val="BF0000"/>
                </a:solidFill>
                <a:latin typeface="Alexandria" pitchFamily="2" charset="-78"/>
                <a:cs typeface="Alexandria" pitchFamily="2" charset="-78"/>
              </a:rPr>
              <a:t> d</a:t>
            </a:r>
            <a:r>
              <a:rPr lang="en-US" sz="1765" dirty="0">
                <a:solidFill>
                  <a:srgbClr val="BF0000"/>
                </a:solidFill>
                <a:latin typeface="Alexandria" pitchFamily="2" charset="-78"/>
                <a:cs typeface="Alexandria" pitchFamily="2" charset="-78"/>
              </a:rPr>
              <a:t>ate,</a:t>
            </a:r>
            <a:r>
              <a:rPr lang="en-US" sz="1765" spc="-22" dirty="0">
                <a:solidFill>
                  <a:srgbClr val="BF0000"/>
                </a:solidFill>
                <a:latin typeface="Alexandria" pitchFamily="2" charset="-78"/>
                <a:cs typeface="Alexandria" pitchFamily="2" charset="-78"/>
              </a:rPr>
              <a:t> </a:t>
            </a:r>
            <a:r>
              <a:rPr lang="en-US" sz="1765" dirty="0">
                <a:solidFill>
                  <a:srgbClr val="BF0000"/>
                </a:solidFill>
                <a:latin typeface="Alexandria" pitchFamily="2" charset="-78"/>
                <a:cs typeface="Alexandria" pitchFamily="2" charset="-78"/>
              </a:rPr>
              <a:t>or</a:t>
            </a:r>
            <a:endParaRPr lang="en-US" sz="1765" dirty="0">
              <a:latin typeface="Alexandria" pitchFamily="2" charset="-78"/>
              <a:cs typeface="Alexandria" pitchFamily="2" charset="-78"/>
            </a:endParaRPr>
          </a:p>
          <a:p>
            <a:pPr marL="1268574" lvl="2" indent="-179304" algn="just">
              <a:spcBef>
                <a:spcPts val="287"/>
              </a:spcBef>
              <a:buFont typeface="Arial"/>
              <a:buChar char="•"/>
              <a:tabLst>
                <a:tab pos="1268574" algn="l"/>
              </a:tabLst>
            </a:pPr>
            <a:r>
              <a:rPr lang="en-US" sz="1765" dirty="0" smtClean="0">
                <a:solidFill>
                  <a:srgbClr val="BF0000"/>
                </a:solidFill>
                <a:latin typeface="Alexandria" pitchFamily="2" charset="-78"/>
                <a:cs typeface="Alexandria" pitchFamily="2" charset="-78"/>
              </a:rPr>
              <a:t>A </a:t>
            </a:r>
            <a:r>
              <a:rPr lang="en-US" sz="1765" spc="-4" dirty="0" smtClean="0">
                <a:solidFill>
                  <a:srgbClr val="BF0000"/>
                </a:solidFill>
                <a:latin typeface="Alexandria" pitchFamily="2" charset="-78"/>
                <a:cs typeface="Alexandria" pitchFamily="2" charset="-78"/>
              </a:rPr>
              <a:t>p</a:t>
            </a:r>
            <a:r>
              <a:rPr lang="en-US" sz="1765" dirty="0" smtClean="0">
                <a:solidFill>
                  <a:srgbClr val="BF0000"/>
                </a:solidFill>
                <a:latin typeface="Alexandria" pitchFamily="2" charset="-78"/>
                <a:cs typeface="Alexandria" pitchFamily="2" charset="-78"/>
              </a:rPr>
              <a:t>a</a:t>
            </a:r>
            <a:r>
              <a:rPr lang="en-US" sz="1765" spc="-4" dirty="0" smtClean="0">
                <a:solidFill>
                  <a:srgbClr val="BF0000"/>
                </a:solidFill>
                <a:latin typeface="Alexandria" pitchFamily="2" charset="-78"/>
                <a:cs typeface="Alexandria" pitchFamily="2" charset="-78"/>
              </a:rPr>
              <a:t>r</a:t>
            </a:r>
            <a:r>
              <a:rPr lang="en-US" sz="1765" dirty="0" smtClean="0">
                <a:solidFill>
                  <a:srgbClr val="BF0000"/>
                </a:solidFill>
                <a:latin typeface="Alexandria" pitchFamily="2" charset="-78"/>
                <a:cs typeface="Alexandria" pitchFamily="2" charset="-78"/>
              </a:rPr>
              <a:t>ticular</a:t>
            </a:r>
            <a:r>
              <a:rPr lang="en-US" sz="1765" spc="-4" dirty="0" smtClean="0">
                <a:solidFill>
                  <a:srgbClr val="BF0000"/>
                </a:solidFill>
                <a:latin typeface="Alexandria" pitchFamily="2" charset="-78"/>
                <a:cs typeface="Alexandria" pitchFamily="2" charset="-78"/>
              </a:rPr>
              <a:t> </a:t>
            </a:r>
            <a:r>
              <a:rPr lang="en-US" sz="1765" dirty="0">
                <a:solidFill>
                  <a:srgbClr val="BF0000"/>
                </a:solidFill>
                <a:latin typeface="Alexandria" pitchFamily="2" charset="-78"/>
                <a:cs typeface="Alexandria" pitchFamily="2" charset="-78"/>
              </a:rPr>
              <a:t>user</a:t>
            </a:r>
            <a:r>
              <a:rPr lang="en-US" sz="1765" spc="-18" dirty="0">
                <a:solidFill>
                  <a:srgbClr val="BF0000"/>
                </a:solidFill>
                <a:latin typeface="Alexandria" pitchFamily="2" charset="-78"/>
                <a:cs typeface="Alexandria" pitchFamily="2" charset="-78"/>
              </a:rPr>
              <a:t> </a:t>
            </a:r>
            <a:r>
              <a:rPr lang="en-US" sz="1765" spc="-4" dirty="0">
                <a:solidFill>
                  <a:srgbClr val="BF0000"/>
                </a:solidFill>
                <a:latin typeface="Alexandria" pitchFamily="2" charset="-78"/>
                <a:cs typeface="Alexandria" pitchFamily="2" charset="-78"/>
              </a:rPr>
              <a:t>r</a:t>
            </a:r>
            <a:r>
              <a:rPr lang="en-US" sz="1765" dirty="0">
                <a:solidFill>
                  <a:srgbClr val="BF0000"/>
                </a:solidFill>
                <a:latin typeface="Alexandria" pitchFamily="2" charset="-78"/>
                <a:cs typeface="Alexandria" pitchFamily="2" charset="-78"/>
              </a:rPr>
              <a:t>unning</a:t>
            </a:r>
            <a:r>
              <a:rPr lang="en-US" sz="1765" spc="-4" dirty="0">
                <a:solidFill>
                  <a:srgbClr val="BF0000"/>
                </a:solidFill>
                <a:latin typeface="Alexandria" pitchFamily="2" charset="-78"/>
                <a:cs typeface="Alexandria" pitchFamily="2" charset="-78"/>
              </a:rPr>
              <a:t> </a:t>
            </a:r>
            <a:r>
              <a:rPr lang="en-US" sz="1765" dirty="0">
                <a:solidFill>
                  <a:srgbClr val="BF0000"/>
                </a:solidFill>
                <a:latin typeface="Alexandria" pitchFamily="2" charset="-78"/>
                <a:cs typeface="Alexandria" pitchFamily="2" charset="-78"/>
              </a:rPr>
              <a:t>the</a:t>
            </a:r>
            <a:r>
              <a:rPr lang="en-US" sz="1765" spc="-13" dirty="0">
                <a:solidFill>
                  <a:srgbClr val="BF0000"/>
                </a:solidFill>
                <a:latin typeface="Alexandria" pitchFamily="2" charset="-78"/>
                <a:cs typeface="Alexandria" pitchFamily="2" charset="-78"/>
              </a:rPr>
              <a:t> </a:t>
            </a:r>
            <a:r>
              <a:rPr lang="en-US" sz="1765" dirty="0">
                <a:solidFill>
                  <a:srgbClr val="BF0000"/>
                </a:solidFill>
                <a:latin typeface="Alexandria" pitchFamily="2" charset="-78"/>
                <a:cs typeface="Alexandria" pitchFamily="2" charset="-78"/>
              </a:rPr>
              <a:t>a</a:t>
            </a:r>
            <a:r>
              <a:rPr lang="en-US" sz="1765" spc="-4" dirty="0">
                <a:solidFill>
                  <a:srgbClr val="BF0000"/>
                </a:solidFill>
                <a:latin typeface="Alexandria" pitchFamily="2" charset="-78"/>
                <a:cs typeface="Alexandria" pitchFamily="2" charset="-78"/>
              </a:rPr>
              <a:t>pp</a:t>
            </a:r>
            <a:r>
              <a:rPr lang="en-US" sz="1765" spc="-9" dirty="0">
                <a:solidFill>
                  <a:srgbClr val="BF0000"/>
                </a:solidFill>
                <a:latin typeface="Alexandria" pitchFamily="2" charset="-78"/>
                <a:cs typeface="Alexandria" pitchFamily="2" charset="-78"/>
              </a:rPr>
              <a:t>lication.</a:t>
            </a:r>
            <a:endParaRPr lang="en-US" sz="1765" dirty="0">
              <a:latin typeface="Alexandria" pitchFamily="2" charset="-78"/>
              <a:cs typeface="Alexandria" pitchFamily="2" charset="-78"/>
            </a:endParaRPr>
          </a:p>
          <a:p>
            <a:pPr lvl="2" algn="just">
              <a:lnSpc>
                <a:spcPts val="750"/>
              </a:lnSpc>
              <a:spcBef>
                <a:spcPts val="43"/>
              </a:spcBef>
              <a:buFont typeface="Arial"/>
              <a:buChar char="•"/>
            </a:pPr>
            <a:endParaRPr lang="en-US" sz="750" dirty="0">
              <a:latin typeface="Alexandria" pitchFamily="2" charset="-78"/>
              <a:cs typeface="Alexandria" pitchFamily="2" charset="-78"/>
            </a:endParaRPr>
          </a:p>
          <a:p>
            <a:pPr lvl="2" algn="just">
              <a:lnSpc>
                <a:spcPts val="882"/>
              </a:lnSpc>
              <a:buFont typeface="Arial"/>
              <a:buChar char="•"/>
            </a:pPr>
            <a:endParaRPr lang="en-US" sz="882" dirty="0">
              <a:latin typeface="Alexandria" pitchFamily="2" charset="-78"/>
              <a:cs typeface="Alexandria" pitchFamily="2" charset="-78"/>
            </a:endParaRPr>
          </a:p>
          <a:p>
            <a:pPr marL="910527" lvl="1" indent="-180424" algn="just">
              <a:buFont typeface="Wingdings"/>
              <a:buChar char=""/>
              <a:tabLst>
                <a:tab pos="910527" algn="l"/>
              </a:tabLst>
            </a:pPr>
            <a:r>
              <a:rPr lang="en-US" sz="1941" spc="-22" dirty="0">
                <a:latin typeface="Alexandria" pitchFamily="2" charset="-78"/>
                <a:cs typeface="Alexandria" pitchFamily="2" charset="-78"/>
              </a:rPr>
              <a:t>O</a:t>
            </a:r>
            <a:r>
              <a:rPr lang="en-US" sz="1941" spc="-13" dirty="0">
                <a:latin typeface="Alexandria" pitchFamily="2" charset="-78"/>
                <a:cs typeface="Alexandria" pitchFamily="2" charset="-78"/>
              </a:rPr>
              <a:t>nce</a:t>
            </a:r>
            <a:r>
              <a:rPr lang="en-US" sz="1941" spc="22" dirty="0">
                <a:latin typeface="Alexandria" pitchFamily="2" charset="-78"/>
                <a:cs typeface="Alexandria" pitchFamily="2" charset="-78"/>
              </a:rPr>
              <a:t> </a:t>
            </a:r>
            <a:r>
              <a:rPr lang="en-US" sz="1941" spc="-13" dirty="0">
                <a:latin typeface="Alexandria" pitchFamily="2" charset="-78"/>
                <a:cs typeface="Alexandria" pitchFamily="2" charset="-78"/>
              </a:rPr>
              <a:t>t</a:t>
            </a:r>
            <a:r>
              <a:rPr lang="en-US" sz="1941" spc="-9" dirty="0">
                <a:latin typeface="Alexandria" pitchFamily="2" charset="-78"/>
                <a:cs typeface="Alexandria" pitchFamily="2" charset="-78"/>
              </a:rPr>
              <a:t>rigg</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r</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d,</a:t>
            </a:r>
            <a:r>
              <a:rPr lang="en-US" sz="1941" spc="9" dirty="0">
                <a:latin typeface="Alexandria" pitchFamily="2" charset="-78"/>
                <a:cs typeface="Alexandria" pitchFamily="2" charset="-78"/>
              </a:rPr>
              <a:t> </a:t>
            </a:r>
            <a:r>
              <a:rPr lang="en-US" sz="1941" spc="-13" dirty="0">
                <a:latin typeface="Alexandria" pitchFamily="2" charset="-78"/>
                <a:cs typeface="Alexandria" pitchFamily="2" charset="-78"/>
              </a:rPr>
              <a:t>a</a:t>
            </a:r>
            <a:r>
              <a:rPr lang="en-US" sz="1941" spc="-9" dirty="0">
                <a:latin typeface="Alexandria" pitchFamily="2" charset="-78"/>
                <a:cs typeface="Alexandria" pitchFamily="2" charset="-78"/>
              </a:rPr>
              <a:t> </a:t>
            </a:r>
            <a:r>
              <a:rPr lang="en-US" sz="1941" spc="-13" dirty="0">
                <a:latin typeface="Alexandria" pitchFamily="2" charset="-78"/>
                <a:cs typeface="Alexandria" pitchFamily="2" charset="-78"/>
              </a:rPr>
              <a:t>b</a:t>
            </a:r>
            <a:r>
              <a:rPr lang="en-US" sz="1941" spc="-18" dirty="0">
                <a:latin typeface="Alexandria" pitchFamily="2" charset="-78"/>
                <a:cs typeface="Alexandria" pitchFamily="2" charset="-78"/>
              </a:rPr>
              <a:t>omb</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may:</a:t>
            </a:r>
            <a:endParaRPr lang="en-US" sz="1941" dirty="0">
              <a:latin typeface="Alexandria" pitchFamily="2" charset="-78"/>
              <a:cs typeface="Alexandria" pitchFamily="2" charset="-78"/>
            </a:endParaRPr>
          </a:p>
          <a:p>
            <a:pPr lvl="1" algn="just">
              <a:lnSpc>
                <a:spcPts val="662"/>
              </a:lnSpc>
              <a:spcBef>
                <a:spcPts val="43"/>
              </a:spcBef>
              <a:buFont typeface="Wingdings"/>
              <a:buChar char=""/>
            </a:pPr>
            <a:endParaRPr lang="en-US" sz="662" dirty="0">
              <a:latin typeface="Alexandria" pitchFamily="2" charset="-78"/>
              <a:cs typeface="Alexandria" pitchFamily="2" charset="-78"/>
            </a:endParaRPr>
          </a:p>
          <a:p>
            <a:pPr marL="1268574" lvl="2" indent="-179304" algn="just">
              <a:buFont typeface="Arial"/>
              <a:buChar char="•"/>
              <a:tabLst>
                <a:tab pos="1268574" algn="l"/>
              </a:tabLst>
            </a:pPr>
            <a:r>
              <a:rPr lang="en-US" sz="1765" dirty="0" smtClean="0">
                <a:solidFill>
                  <a:srgbClr val="3333CC"/>
                </a:solidFill>
                <a:latin typeface="Alexandria" pitchFamily="2" charset="-78"/>
                <a:cs typeface="Alexandria" pitchFamily="2" charset="-78"/>
              </a:rPr>
              <a:t>Alter</a:t>
            </a:r>
            <a:r>
              <a:rPr lang="en-US" sz="1765" spc="-4" dirty="0" smtClean="0">
                <a:solidFill>
                  <a:srgbClr val="3333CC"/>
                </a:solidFill>
                <a:latin typeface="Alexandria" pitchFamily="2" charset="-78"/>
                <a:cs typeface="Alexandria" pitchFamily="2" charset="-78"/>
              </a:rPr>
              <a:t> </a:t>
            </a:r>
            <a:r>
              <a:rPr lang="en-US" sz="1765" dirty="0" smtClean="0">
                <a:solidFill>
                  <a:srgbClr val="3333CC"/>
                </a:solidFill>
                <a:latin typeface="Alexandria" pitchFamily="2" charset="-78"/>
                <a:cs typeface="Alexandria" pitchFamily="2" charset="-78"/>
              </a:rPr>
              <a:t>or</a:t>
            </a:r>
            <a:r>
              <a:rPr lang="en-US" sz="1765" spc="-4" dirty="0" smtClean="0">
                <a:solidFill>
                  <a:srgbClr val="3333CC"/>
                </a:solidFill>
                <a:latin typeface="Alexandria" pitchFamily="2" charset="-78"/>
                <a:cs typeface="Alexandria" pitchFamily="2" charset="-78"/>
              </a:rPr>
              <a:t> </a:t>
            </a:r>
            <a:r>
              <a:rPr lang="en-US" sz="1765" spc="-4" dirty="0">
                <a:solidFill>
                  <a:srgbClr val="3333CC"/>
                </a:solidFill>
                <a:latin typeface="Alexandria" pitchFamily="2" charset="-78"/>
                <a:cs typeface="Alexandria" pitchFamily="2" charset="-78"/>
              </a:rPr>
              <a:t>d</a:t>
            </a:r>
            <a:r>
              <a:rPr lang="en-US" sz="1765" dirty="0">
                <a:solidFill>
                  <a:srgbClr val="3333CC"/>
                </a:solidFill>
                <a:latin typeface="Alexandria" pitchFamily="2" charset="-78"/>
                <a:cs typeface="Alexandria" pitchFamily="2" charset="-78"/>
              </a:rPr>
              <a:t>elete</a:t>
            </a:r>
            <a:r>
              <a:rPr lang="en-US" sz="1765" spc="-13" dirty="0">
                <a:solidFill>
                  <a:srgbClr val="3333CC"/>
                </a:solidFill>
                <a:latin typeface="Alexandria" pitchFamily="2" charset="-78"/>
                <a:cs typeface="Alexandria" pitchFamily="2" charset="-78"/>
              </a:rPr>
              <a:t> </a:t>
            </a:r>
            <a:r>
              <a:rPr lang="en-US" sz="1765" spc="-4" dirty="0">
                <a:solidFill>
                  <a:srgbClr val="3333CC"/>
                </a:solidFill>
                <a:latin typeface="Alexandria" pitchFamily="2" charset="-78"/>
                <a:cs typeface="Alexandria" pitchFamily="2" charset="-78"/>
              </a:rPr>
              <a:t>d</a:t>
            </a:r>
            <a:r>
              <a:rPr lang="en-US" sz="1765" dirty="0">
                <a:solidFill>
                  <a:srgbClr val="3333CC"/>
                </a:solidFill>
                <a:latin typeface="Alexandria" pitchFamily="2" charset="-78"/>
                <a:cs typeface="Alexandria" pitchFamily="2" charset="-78"/>
              </a:rPr>
              <a:t>ata</a:t>
            </a:r>
            <a:r>
              <a:rPr lang="en-US" sz="1765" spc="-13" dirty="0">
                <a:solidFill>
                  <a:srgbClr val="3333CC"/>
                </a:solidFill>
                <a:latin typeface="Alexandria" pitchFamily="2" charset="-78"/>
                <a:cs typeface="Alexandria" pitchFamily="2" charset="-78"/>
              </a:rPr>
              <a:t> </a:t>
            </a:r>
            <a:r>
              <a:rPr lang="en-US" sz="1765" dirty="0">
                <a:solidFill>
                  <a:srgbClr val="3333CC"/>
                </a:solidFill>
                <a:latin typeface="Alexandria" pitchFamily="2" charset="-78"/>
                <a:cs typeface="Alexandria" pitchFamily="2" charset="-78"/>
              </a:rPr>
              <a:t>or</a:t>
            </a:r>
            <a:r>
              <a:rPr lang="en-US" sz="1765" spc="4" dirty="0">
                <a:solidFill>
                  <a:srgbClr val="3333CC"/>
                </a:solidFill>
                <a:latin typeface="Alexandria" pitchFamily="2" charset="-78"/>
                <a:cs typeface="Alexandria" pitchFamily="2" charset="-78"/>
              </a:rPr>
              <a:t> </a:t>
            </a:r>
            <a:r>
              <a:rPr lang="en-US" sz="1765" dirty="0">
                <a:solidFill>
                  <a:srgbClr val="3333CC"/>
                </a:solidFill>
                <a:latin typeface="Alexandria" pitchFamily="2" charset="-78"/>
                <a:cs typeface="Alexandria" pitchFamily="2" charset="-78"/>
              </a:rPr>
              <a:t>enti</a:t>
            </a:r>
            <a:r>
              <a:rPr lang="en-US" sz="1765" spc="-4" dirty="0">
                <a:solidFill>
                  <a:srgbClr val="3333CC"/>
                </a:solidFill>
                <a:latin typeface="Alexandria" pitchFamily="2" charset="-78"/>
                <a:cs typeface="Alexandria" pitchFamily="2" charset="-78"/>
              </a:rPr>
              <a:t>r</a:t>
            </a:r>
            <a:r>
              <a:rPr lang="en-US" sz="1765" dirty="0">
                <a:solidFill>
                  <a:srgbClr val="3333CC"/>
                </a:solidFill>
                <a:latin typeface="Alexandria" pitchFamily="2" charset="-78"/>
                <a:cs typeface="Alexandria" pitchFamily="2" charset="-78"/>
              </a:rPr>
              <a:t>e</a:t>
            </a:r>
            <a:r>
              <a:rPr lang="en-US" sz="1765" spc="-4" dirty="0">
                <a:solidFill>
                  <a:srgbClr val="3333CC"/>
                </a:solidFill>
                <a:latin typeface="Alexandria" pitchFamily="2" charset="-78"/>
                <a:cs typeface="Alexandria" pitchFamily="2" charset="-78"/>
              </a:rPr>
              <a:t> </a:t>
            </a:r>
            <a:r>
              <a:rPr lang="en-US" sz="1765" dirty="0">
                <a:solidFill>
                  <a:srgbClr val="3333CC"/>
                </a:solidFill>
                <a:latin typeface="Alexandria" pitchFamily="2" charset="-78"/>
                <a:cs typeface="Alexandria" pitchFamily="2" charset="-78"/>
              </a:rPr>
              <a:t>files</a:t>
            </a:r>
            <a:r>
              <a:rPr lang="en-US" sz="1765" spc="-9" dirty="0">
                <a:solidFill>
                  <a:srgbClr val="3333CC"/>
                </a:solidFill>
                <a:latin typeface="Alexandria" pitchFamily="2" charset="-78"/>
                <a:cs typeface="Alexandria" pitchFamily="2" charset="-78"/>
              </a:rPr>
              <a:t>,</a:t>
            </a:r>
            <a:endParaRPr lang="en-US" sz="1765" dirty="0">
              <a:latin typeface="Alexandria" pitchFamily="2" charset="-78"/>
              <a:cs typeface="Alexandria" pitchFamily="2" charset="-78"/>
            </a:endParaRPr>
          </a:p>
          <a:p>
            <a:pPr lvl="2" algn="just">
              <a:lnSpc>
                <a:spcPts val="529"/>
              </a:lnSpc>
              <a:buFont typeface="Arial"/>
              <a:buChar char="•"/>
            </a:pPr>
            <a:endParaRPr lang="en-US" sz="529" dirty="0">
              <a:latin typeface="Alexandria" pitchFamily="2" charset="-78"/>
              <a:cs typeface="Alexandria" pitchFamily="2" charset="-78"/>
            </a:endParaRPr>
          </a:p>
          <a:p>
            <a:pPr marL="1268574" lvl="2" indent="-179304" algn="just">
              <a:buFont typeface="Arial"/>
              <a:buChar char="•"/>
              <a:tabLst>
                <a:tab pos="1268574" algn="l"/>
              </a:tabLst>
            </a:pPr>
            <a:r>
              <a:rPr lang="en-US" sz="1765" dirty="0" smtClean="0">
                <a:solidFill>
                  <a:srgbClr val="3333CC"/>
                </a:solidFill>
                <a:latin typeface="Alexandria" pitchFamily="2" charset="-78"/>
                <a:cs typeface="Alexandria" pitchFamily="2" charset="-78"/>
              </a:rPr>
              <a:t>Cause</a:t>
            </a:r>
            <a:r>
              <a:rPr lang="en-US" sz="1765" spc="-26" dirty="0" smtClean="0">
                <a:solidFill>
                  <a:srgbClr val="3333CC"/>
                </a:solidFill>
                <a:latin typeface="Alexandria" pitchFamily="2" charset="-78"/>
                <a:cs typeface="Alexandria" pitchFamily="2" charset="-78"/>
              </a:rPr>
              <a:t> </a:t>
            </a:r>
            <a:r>
              <a:rPr lang="en-US" sz="1765" dirty="0" smtClean="0">
                <a:solidFill>
                  <a:srgbClr val="3333CC"/>
                </a:solidFill>
                <a:latin typeface="Alexandria" pitchFamily="2" charset="-78"/>
                <a:cs typeface="Alexandria" pitchFamily="2" charset="-78"/>
              </a:rPr>
              <a:t>a</a:t>
            </a:r>
            <a:r>
              <a:rPr lang="en-US" sz="1765" spc="-13" dirty="0" smtClean="0">
                <a:solidFill>
                  <a:srgbClr val="3333CC"/>
                </a:solidFill>
                <a:latin typeface="Alexandria" pitchFamily="2" charset="-78"/>
                <a:cs typeface="Alexandria" pitchFamily="2" charset="-78"/>
              </a:rPr>
              <a:t> </a:t>
            </a:r>
            <a:r>
              <a:rPr lang="en-US" sz="1765" spc="-4" dirty="0">
                <a:solidFill>
                  <a:srgbClr val="3333CC"/>
                </a:solidFill>
                <a:latin typeface="Alexandria" pitchFamily="2" charset="-78"/>
                <a:cs typeface="Alexandria" pitchFamily="2" charset="-78"/>
              </a:rPr>
              <a:t>m</a:t>
            </a:r>
            <a:r>
              <a:rPr lang="en-US" sz="1765" dirty="0">
                <a:solidFill>
                  <a:srgbClr val="3333CC"/>
                </a:solidFill>
                <a:latin typeface="Alexandria" pitchFamily="2" charset="-78"/>
                <a:cs typeface="Alexandria" pitchFamily="2" charset="-78"/>
              </a:rPr>
              <a:t>achine</a:t>
            </a:r>
            <a:r>
              <a:rPr lang="en-US" sz="1765" spc="-13" dirty="0">
                <a:solidFill>
                  <a:srgbClr val="3333CC"/>
                </a:solidFill>
                <a:latin typeface="Alexandria" pitchFamily="2" charset="-78"/>
                <a:cs typeface="Alexandria" pitchFamily="2" charset="-78"/>
              </a:rPr>
              <a:t> </a:t>
            </a:r>
            <a:r>
              <a:rPr lang="en-US" sz="1765" dirty="0">
                <a:solidFill>
                  <a:srgbClr val="3333CC"/>
                </a:solidFill>
                <a:latin typeface="Alexandria" pitchFamily="2" charset="-78"/>
                <a:cs typeface="Alexandria" pitchFamily="2" charset="-78"/>
              </a:rPr>
              <a:t>ha</a:t>
            </a:r>
            <a:r>
              <a:rPr lang="en-US" sz="1765" spc="-9" dirty="0">
                <a:solidFill>
                  <a:srgbClr val="3333CC"/>
                </a:solidFill>
                <a:latin typeface="Alexandria" pitchFamily="2" charset="-78"/>
                <a:cs typeface="Alexandria" pitchFamily="2" charset="-78"/>
              </a:rPr>
              <a:t>lt,</a:t>
            </a:r>
            <a:r>
              <a:rPr lang="en-US" sz="1765" spc="-13" dirty="0">
                <a:solidFill>
                  <a:srgbClr val="3333CC"/>
                </a:solidFill>
                <a:latin typeface="Alexandria" pitchFamily="2" charset="-78"/>
                <a:cs typeface="Alexandria" pitchFamily="2" charset="-78"/>
              </a:rPr>
              <a:t> </a:t>
            </a:r>
            <a:r>
              <a:rPr lang="en-US" sz="1765" dirty="0">
                <a:solidFill>
                  <a:srgbClr val="3333CC"/>
                </a:solidFill>
                <a:latin typeface="Alexandria" pitchFamily="2" charset="-78"/>
                <a:cs typeface="Alexandria" pitchFamily="2" charset="-78"/>
              </a:rPr>
              <a:t>or</a:t>
            </a:r>
            <a:endParaRPr lang="en-US" sz="1765" dirty="0">
              <a:latin typeface="Alexandria" pitchFamily="2" charset="-78"/>
              <a:cs typeface="Alexandria" pitchFamily="2" charset="-78"/>
            </a:endParaRPr>
          </a:p>
          <a:p>
            <a:pPr lvl="2" algn="just">
              <a:lnSpc>
                <a:spcPts val="529"/>
              </a:lnSpc>
              <a:buFont typeface="Arial"/>
              <a:buChar char="•"/>
            </a:pPr>
            <a:endParaRPr lang="en-US" sz="529" dirty="0">
              <a:latin typeface="Alexandria" pitchFamily="2" charset="-78"/>
              <a:cs typeface="Alexandria" pitchFamily="2" charset="-78"/>
            </a:endParaRPr>
          </a:p>
          <a:p>
            <a:pPr marL="1268574" lvl="2" indent="-179304" algn="just">
              <a:buFont typeface="Arial"/>
              <a:buChar char="•"/>
              <a:tabLst>
                <a:tab pos="1268574" algn="l"/>
              </a:tabLst>
            </a:pPr>
            <a:r>
              <a:rPr lang="en-US" sz="1765" spc="-4" dirty="0">
                <a:solidFill>
                  <a:srgbClr val="3333CC"/>
                </a:solidFill>
                <a:latin typeface="Alexandria" pitchFamily="2" charset="-78"/>
                <a:cs typeface="Alexandria" pitchFamily="2" charset="-78"/>
              </a:rPr>
              <a:t>D</a:t>
            </a:r>
            <a:r>
              <a:rPr lang="en-US" sz="1765" dirty="0">
                <a:solidFill>
                  <a:srgbClr val="3333CC"/>
                </a:solidFill>
                <a:latin typeface="Alexandria" pitchFamily="2" charset="-78"/>
                <a:cs typeface="Alexandria" pitchFamily="2" charset="-78"/>
              </a:rPr>
              <a:t>o</a:t>
            </a:r>
            <a:r>
              <a:rPr lang="en-US" sz="1765" spc="-4" dirty="0">
                <a:solidFill>
                  <a:srgbClr val="3333CC"/>
                </a:solidFill>
                <a:latin typeface="Alexandria" pitchFamily="2" charset="-78"/>
                <a:cs typeface="Alexandria" pitchFamily="2" charset="-78"/>
              </a:rPr>
              <a:t> </a:t>
            </a:r>
            <a:r>
              <a:rPr lang="en-US" sz="1765" dirty="0">
                <a:solidFill>
                  <a:srgbClr val="3333CC"/>
                </a:solidFill>
                <a:latin typeface="Alexandria" pitchFamily="2" charset="-78"/>
                <a:cs typeface="Alexandria" pitchFamily="2" charset="-78"/>
              </a:rPr>
              <a:t>so</a:t>
            </a:r>
            <a:r>
              <a:rPr lang="en-US" sz="1765" spc="-4" dirty="0">
                <a:solidFill>
                  <a:srgbClr val="3333CC"/>
                </a:solidFill>
                <a:latin typeface="Alexandria" pitchFamily="2" charset="-78"/>
                <a:cs typeface="Alexandria" pitchFamily="2" charset="-78"/>
              </a:rPr>
              <a:t>m</a:t>
            </a:r>
            <a:r>
              <a:rPr lang="en-US" sz="1765" dirty="0">
                <a:solidFill>
                  <a:srgbClr val="3333CC"/>
                </a:solidFill>
                <a:latin typeface="Alexandria" pitchFamily="2" charset="-78"/>
                <a:cs typeface="Alexandria" pitchFamily="2" charset="-78"/>
              </a:rPr>
              <a:t>e</a:t>
            </a:r>
            <a:r>
              <a:rPr lang="en-US" sz="1765" spc="-26" dirty="0">
                <a:solidFill>
                  <a:srgbClr val="3333CC"/>
                </a:solidFill>
                <a:latin typeface="Alexandria" pitchFamily="2" charset="-78"/>
                <a:cs typeface="Alexandria" pitchFamily="2" charset="-78"/>
              </a:rPr>
              <a:t> </a:t>
            </a:r>
            <a:r>
              <a:rPr lang="en-US" sz="1765" dirty="0">
                <a:solidFill>
                  <a:srgbClr val="3333CC"/>
                </a:solidFill>
                <a:latin typeface="Alexandria" pitchFamily="2" charset="-78"/>
                <a:cs typeface="Alexandria" pitchFamily="2" charset="-78"/>
              </a:rPr>
              <a:t>other</a:t>
            </a:r>
            <a:r>
              <a:rPr lang="en-US" sz="1765" spc="-4" dirty="0">
                <a:solidFill>
                  <a:srgbClr val="3333CC"/>
                </a:solidFill>
                <a:latin typeface="Alexandria" pitchFamily="2" charset="-78"/>
                <a:cs typeface="Alexandria" pitchFamily="2" charset="-78"/>
              </a:rPr>
              <a:t> d</a:t>
            </a:r>
            <a:r>
              <a:rPr lang="en-US" sz="1765" dirty="0">
                <a:solidFill>
                  <a:srgbClr val="3333CC"/>
                </a:solidFill>
                <a:latin typeface="Alexandria" pitchFamily="2" charset="-78"/>
                <a:cs typeface="Alexandria" pitchFamily="2" charset="-78"/>
              </a:rPr>
              <a:t>a</a:t>
            </a:r>
            <a:r>
              <a:rPr lang="en-US" sz="1765" spc="-4" dirty="0">
                <a:solidFill>
                  <a:srgbClr val="3333CC"/>
                </a:solidFill>
                <a:latin typeface="Alexandria" pitchFamily="2" charset="-78"/>
                <a:cs typeface="Alexandria" pitchFamily="2" charset="-78"/>
              </a:rPr>
              <a:t>m</a:t>
            </a:r>
            <a:r>
              <a:rPr lang="en-US" sz="1765" dirty="0">
                <a:solidFill>
                  <a:srgbClr val="3333CC"/>
                </a:solidFill>
                <a:latin typeface="Alexandria" pitchFamily="2" charset="-78"/>
                <a:cs typeface="Alexandria" pitchFamily="2" charset="-78"/>
              </a:rPr>
              <a:t>a</a:t>
            </a:r>
            <a:r>
              <a:rPr lang="en-US" sz="1765" spc="-4" dirty="0">
                <a:solidFill>
                  <a:srgbClr val="3333CC"/>
                </a:solidFill>
                <a:latin typeface="Alexandria" pitchFamily="2" charset="-78"/>
                <a:cs typeface="Alexandria" pitchFamily="2" charset="-78"/>
              </a:rPr>
              <a:t>g</a:t>
            </a:r>
            <a:r>
              <a:rPr lang="en-US" sz="1765" dirty="0">
                <a:solidFill>
                  <a:srgbClr val="3333CC"/>
                </a:solidFill>
                <a:latin typeface="Alexandria" pitchFamily="2" charset="-78"/>
                <a:cs typeface="Alexandria" pitchFamily="2" charset="-78"/>
              </a:rPr>
              <a:t>e</a:t>
            </a:r>
            <a:endParaRPr lang="en-US" sz="1765" dirty="0">
              <a:latin typeface="Alexandria" pitchFamily="2" charset="-78"/>
              <a:cs typeface="Alexandria" pitchFamily="2" charset="-78"/>
            </a:endParaRPr>
          </a:p>
        </p:txBody>
      </p:sp>
    </p:spTree>
    <p:extLst>
      <p:ext uri="{BB962C8B-B14F-4D97-AF65-F5344CB8AC3E}">
        <p14:creationId xmlns:p14="http://schemas.microsoft.com/office/powerpoint/2010/main" val="1029900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Malware Attack…</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17</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073817" y="1491812"/>
            <a:ext cx="6924777" cy="4416914"/>
          </a:xfrm>
          <a:prstGeom prst="rect">
            <a:avLst/>
          </a:prstGeom>
          <a:noFill/>
          <a:ln>
            <a:noFill/>
          </a:ln>
        </p:spPr>
        <p:txBody>
          <a:bodyPr spcFirstLastPara="1" wrap="square" lIns="0" tIns="0" rIns="0" bIns="0" anchor="t" anchorCtr="0">
            <a:noAutofit/>
          </a:bodyPr>
          <a:lstStyle/>
          <a:p>
            <a:pPr marL="280162" indent="-268956">
              <a:buFont typeface="Times New Roman"/>
              <a:buChar char="•"/>
              <a:tabLst>
                <a:tab pos="279602" algn="l"/>
              </a:tabLst>
            </a:pPr>
            <a:r>
              <a:rPr lang="en-US" sz="2000" b="1" spc="-18" dirty="0">
                <a:solidFill>
                  <a:srgbClr val="BF0000"/>
                </a:solidFill>
                <a:latin typeface="Alexandria" pitchFamily="2" charset="-78"/>
                <a:cs typeface="Alexandria" pitchFamily="2" charset="-78"/>
              </a:rPr>
              <a:t>Trojan Horse</a:t>
            </a:r>
          </a:p>
          <a:p>
            <a:pPr>
              <a:lnSpc>
                <a:spcPts val="1147"/>
              </a:lnSpc>
              <a:spcBef>
                <a:spcPts val="4"/>
              </a:spcBef>
              <a:buFont typeface="Times New Roman"/>
              <a:buChar char="•"/>
            </a:pPr>
            <a:endParaRPr lang="en-US" sz="1147" dirty="0">
              <a:latin typeface="Alexandria" pitchFamily="2" charset="-78"/>
              <a:cs typeface="Alexandria" pitchFamily="2" charset="-78"/>
            </a:endParaRPr>
          </a:p>
          <a:p>
            <a:pPr marL="741363" marR="181545" indent="-269875" algn="just">
              <a:lnSpc>
                <a:spcPct val="93100"/>
              </a:lnSpc>
              <a:buFont typeface="Arial"/>
              <a:buChar char="•"/>
              <a:tabLst>
                <a:tab pos="281283" algn="l"/>
              </a:tabLst>
            </a:pPr>
            <a:r>
              <a:rPr lang="en-US" sz="2000" spc="-13" dirty="0">
                <a:latin typeface="Alexandria" pitchFamily="2" charset="-78"/>
                <a:cs typeface="Alexandria" pitchFamily="2" charset="-78"/>
              </a:rPr>
              <a:t>Any</a:t>
            </a:r>
            <a:r>
              <a:rPr lang="en-US" sz="2000" spc="-4" dirty="0">
                <a:latin typeface="Alexandria" pitchFamily="2" charset="-78"/>
                <a:cs typeface="Alexandria" pitchFamily="2" charset="-78"/>
              </a:rPr>
              <a:t> </a:t>
            </a:r>
            <a:r>
              <a:rPr lang="en-US" sz="2000" spc="-13" dirty="0">
                <a:latin typeface="Alexandria" pitchFamily="2" charset="-78"/>
                <a:cs typeface="Alexandria" pitchFamily="2" charset="-78"/>
              </a:rPr>
              <a:t>mali</a:t>
            </a:r>
            <a:r>
              <a:rPr lang="en-US" sz="2000" spc="-4" dirty="0">
                <a:latin typeface="Alexandria" pitchFamily="2" charset="-78"/>
                <a:cs typeface="Alexandria" pitchFamily="2" charset="-78"/>
              </a:rPr>
              <a:t>c</a:t>
            </a:r>
            <a:r>
              <a:rPr lang="en-US" sz="2000" spc="-13" dirty="0">
                <a:latin typeface="Alexandria" pitchFamily="2" charset="-78"/>
                <a:cs typeface="Alexandria" pitchFamily="2" charset="-78"/>
              </a:rPr>
              <a:t>ious</a:t>
            </a:r>
            <a:r>
              <a:rPr lang="en-US" sz="2000" spc="-9" dirty="0">
                <a:latin typeface="Alexandria" pitchFamily="2" charset="-78"/>
                <a:cs typeface="Alexandria" pitchFamily="2" charset="-78"/>
              </a:rPr>
              <a:t> </a:t>
            </a:r>
            <a:r>
              <a:rPr lang="en-US" sz="2000" spc="-13" dirty="0">
                <a:latin typeface="Alexandria" pitchFamily="2" charset="-78"/>
                <a:cs typeface="Alexandria" pitchFamily="2" charset="-78"/>
              </a:rPr>
              <a:t>program</a:t>
            </a:r>
            <a:r>
              <a:rPr lang="en-US" sz="2000" spc="-31" dirty="0">
                <a:latin typeface="Alexandria" pitchFamily="2" charset="-78"/>
                <a:cs typeface="Alexandria" pitchFamily="2" charset="-78"/>
              </a:rPr>
              <a:t> </a:t>
            </a:r>
            <a:r>
              <a:rPr lang="en-US" sz="2000" spc="-4" dirty="0">
                <a:latin typeface="Alexandria" pitchFamily="2" charset="-78"/>
                <a:cs typeface="Alexandria" pitchFamily="2" charset="-78"/>
              </a:rPr>
              <a:t>w</a:t>
            </a:r>
            <a:r>
              <a:rPr lang="en-US" sz="2000" spc="-9" dirty="0">
                <a:latin typeface="Alexandria" pitchFamily="2" charset="-78"/>
                <a:cs typeface="Alexandria" pitchFamily="2" charset="-78"/>
              </a:rPr>
              <a:t>hi</a:t>
            </a:r>
            <a:r>
              <a:rPr lang="en-US" sz="2000" spc="-4" dirty="0">
                <a:latin typeface="Alexandria" pitchFamily="2" charset="-78"/>
                <a:cs typeface="Alexandria" pitchFamily="2" charset="-78"/>
              </a:rPr>
              <a:t>c</a:t>
            </a:r>
            <a:r>
              <a:rPr lang="en-US" sz="2000" spc="-13" dirty="0">
                <a:latin typeface="Alexandria" pitchFamily="2" charset="-78"/>
                <a:cs typeface="Alexandria" pitchFamily="2" charset="-78"/>
              </a:rPr>
              <a:t>h mi</a:t>
            </a:r>
            <a:r>
              <a:rPr lang="en-US" sz="2000" spc="-4" dirty="0">
                <a:latin typeface="Alexandria" pitchFamily="2" charset="-78"/>
                <a:cs typeface="Alexandria" pitchFamily="2" charset="-78"/>
              </a:rPr>
              <a:t>s</a:t>
            </a:r>
            <a:r>
              <a:rPr lang="en-US" sz="2000" spc="-9" dirty="0">
                <a:latin typeface="Alexandria" pitchFamily="2" charset="-78"/>
                <a:cs typeface="Alexandria" pitchFamily="2" charset="-78"/>
              </a:rPr>
              <a:t>int</a:t>
            </a:r>
            <a:r>
              <a:rPr lang="en-US" sz="2000" spc="-4" dirty="0">
                <a:latin typeface="Alexandria" pitchFamily="2" charset="-78"/>
                <a:cs typeface="Alexandria" pitchFamily="2" charset="-78"/>
              </a:rPr>
              <a:t>e</a:t>
            </a:r>
            <a:r>
              <a:rPr lang="en-US" sz="2000" spc="-13" dirty="0">
                <a:latin typeface="Alexandria" pitchFamily="2" charset="-78"/>
                <a:cs typeface="Alexandria" pitchFamily="2" charset="-78"/>
              </a:rPr>
              <a:t>rpr</a:t>
            </a:r>
            <a:r>
              <a:rPr lang="en-US" sz="2000" spc="-4" dirty="0">
                <a:latin typeface="Alexandria" pitchFamily="2" charset="-78"/>
                <a:cs typeface="Alexandria" pitchFamily="2" charset="-78"/>
              </a:rPr>
              <a:t>e</a:t>
            </a:r>
            <a:r>
              <a:rPr lang="en-US" sz="2000" dirty="0">
                <a:latin typeface="Alexandria" pitchFamily="2" charset="-78"/>
                <a:cs typeface="Alexandria" pitchFamily="2" charset="-78"/>
              </a:rPr>
              <a:t>ts</a:t>
            </a:r>
            <a:r>
              <a:rPr lang="en-US" sz="2000" spc="-22" dirty="0">
                <a:latin typeface="Alexandria" pitchFamily="2" charset="-78"/>
                <a:cs typeface="Alexandria" pitchFamily="2" charset="-78"/>
              </a:rPr>
              <a:t> </a:t>
            </a:r>
            <a:r>
              <a:rPr lang="en-US" sz="2000" spc="-9" dirty="0">
                <a:latin typeface="Alexandria" pitchFamily="2" charset="-78"/>
                <a:cs typeface="Alexandria" pitchFamily="2" charset="-78"/>
              </a:rPr>
              <a:t>it</a:t>
            </a:r>
            <a:r>
              <a:rPr lang="en-US" sz="2000" spc="-4" dirty="0">
                <a:latin typeface="Alexandria" pitchFamily="2" charset="-78"/>
                <a:cs typeface="Alexandria" pitchFamily="2" charset="-78"/>
              </a:rPr>
              <a:t>se</a:t>
            </a:r>
            <a:r>
              <a:rPr lang="en-US" sz="2000" spc="-9" dirty="0">
                <a:latin typeface="Alexandria" pitchFamily="2" charset="-78"/>
                <a:cs typeface="Alexandria" pitchFamily="2" charset="-78"/>
              </a:rPr>
              <a:t>lf </a:t>
            </a:r>
            <a:r>
              <a:rPr lang="en-US" sz="2000" spc="-13" dirty="0">
                <a:latin typeface="Alexandria" pitchFamily="2" charset="-78"/>
                <a:cs typeface="Alexandria" pitchFamily="2" charset="-78"/>
              </a:rPr>
              <a:t>as u</a:t>
            </a:r>
            <a:r>
              <a:rPr lang="en-US" sz="2000" spc="-4" dirty="0">
                <a:latin typeface="Alexandria" pitchFamily="2" charset="-78"/>
                <a:cs typeface="Alexandria" pitchFamily="2" charset="-78"/>
              </a:rPr>
              <a:t>se</a:t>
            </a:r>
            <a:r>
              <a:rPr lang="en-US" sz="2000" dirty="0">
                <a:latin typeface="Alexandria" pitchFamily="2" charset="-78"/>
                <a:cs typeface="Alexandria" pitchFamily="2" charset="-78"/>
              </a:rPr>
              <a:t>f</a:t>
            </a:r>
            <a:r>
              <a:rPr lang="en-US" sz="2000" spc="-9" dirty="0">
                <a:latin typeface="Alexandria" pitchFamily="2" charset="-78"/>
                <a:cs typeface="Alexandria" pitchFamily="2" charset="-78"/>
              </a:rPr>
              <a:t>ul,</a:t>
            </a:r>
            <a:r>
              <a:rPr lang="en-US" sz="2000" spc="-13" dirty="0">
                <a:latin typeface="Alexandria" pitchFamily="2" charset="-78"/>
                <a:cs typeface="Alexandria" pitchFamily="2" charset="-78"/>
              </a:rPr>
              <a:t> or </a:t>
            </a:r>
            <a:r>
              <a:rPr lang="en-US" sz="2000" spc="-9" dirty="0">
                <a:latin typeface="Alexandria" pitchFamily="2" charset="-78"/>
                <a:cs typeface="Alexandria" pitchFamily="2" charset="-78"/>
              </a:rPr>
              <a:t>int</a:t>
            </a:r>
            <a:r>
              <a:rPr lang="en-US" sz="2000" spc="-4" dirty="0">
                <a:latin typeface="Alexandria" pitchFamily="2" charset="-78"/>
                <a:cs typeface="Alexandria" pitchFamily="2" charset="-78"/>
              </a:rPr>
              <a:t>e</a:t>
            </a:r>
            <a:r>
              <a:rPr lang="en-US" sz="2000" dirty="0">
                <a:latin typeface="Alexandria" pitchFamily="2" charset="-78"/>
                <a:cs typeface="Alexandria" pitchFamily="2" charset="-78"/>
              </a:rPr>
              <a:t>r</a:t>
            </a:r>
            <a:r>
              <a:rPr lang="en-US" sz="2000" spc="-4" dirty="0">
                <a:latin typeface="Alexandria" pitchFamily="2" charset="-78"/>
                <a:cs typeface="Alexandria" pitchFamily="2" charset="-78"/>
              </a:rPr>
              <a:t>es</a:t>
            </a:r>
            <a:r>
              <a:rPr lang="en-US" sz="2000" spc="-9" dirty="0">
                <a:latin typeface="Alexandria" pitchFamily="2" charset="-78"/>
                <a:cs typeface="Alexandria" pitchFamily="2" charset="-78"/>
              </a:rPr>
              <a:t>ting</a:t>
            </a:r>
            <a:r>
              <a:rPr lang="en-US" sz="2000" spc="-13" dirty="0">
                <a:latin typeface="Alexandria" pitchFamily="2" charset="-78"/>
                <a:cs typeface="Alexandria" pitchFamily="2" charset="-78"/>
              </a:rPr>
              <a:t> </a:t>
            </a:r>
            <a:r>
              <a:rPr lang="en-US" sz="2000" spc="-9" dirty="0">
                <a:latin typeface="Alexandria" pitchFamily="2" charset="-78"/>
                <a:cs typeface="Alexandria" pitchFamily="2" charset="-78"/>
              </a:rPr>
              <a:t>in</a:t>
            </a:r>
            <a:r>
              <a:rPr lang="en-US" sz="2000" spc="-4" dirty="0">
                <a:latin typeface="Alexandria" pitchFamily="2" charset="-78"/>
                <a:cs typeface="Alexandria" pitchFamily="2" charset="-78"/>
              </a:rPr>
              <a:t> </a:t>
            </a:r>
            <a:r>
              <a:rPr lang="en-US" sz="2000" spc="-13" dirty="0">
                <a:latin typeface="Alexandria" pitchFamily="2" charset="-78"/>
                <a:cs typeface="Alexandria" pitchFamily="2" charset="-78"/>
              </a:rPr>
              <a:t>ord</a:t>
            </a:r>
            <a:r>
              <a:rPr lang="en-US" sz="2000" spc="-4" dirty="0">
                <a:latin typeface="Alexandria" pitchFamily="2" charset="-78"/>
                <a:cs typeface="Alexandria" pitchFamily="2" charset="-78"/>
              </a:rPr>
              <a:t>e</a:t>
            </a:r>
            <a:r>
              <a:rPr lang="en-US" sz="2000" dirty="0">
                <a:latin typeface="Alexandria" pitchFamily="2" charset="-78"/>
                <a:cs typeface="Alexandria" pitchFamily="2" charset="-78"/>
              </a:rPr>
              <a:t>r</a:t>
            </a:r>
            <a:r>
              <a:rPr lang="en-US" sz="2000" spc="-18" dirty="0">
                <a:latin typeface="Alexandria" pitchFamily="2" charset="-78"/>
                <a:cs typeface="Alexandria" pitchFamily="2" charset="-78"/>
              </a:rPr>
              <a:t> </a:t>
            </a:r>
            <a:r>
              <a:rPr lang="en-US" sz="2000" spc="-13" dirty="0">
                <a:latin typeface="Alexandria" pitchFamily="2" charset="-78"/>
                <a:cs typeface="Alexandria" pitchFamily="2" charset="-78"/>
              </a:rPr>
              <a:t>to </a:t>
            </a:r>
            <a:r>
              <a:rPr lang="en-US" sz="2000" spc="-4" dirty="0">
                <a:latin typeface="Alexandria" pitchFamily="2" charset="-78"/>
                <a:cs typeface="Alexandria" pitchFamily="2" charset="-78"/>
              </a:rPr>
              <a:t>c</a:t>
            </a:r>
            <a:r>
              <a:rPr lang="en-US" sz="2000" spc="-13" dirty="0">
                <a:latin typeface="Alexandria" pitchFamily="2" charset="-78"/>
                <a:cs typeface="Alexandria" pitchFamily="2" charset="-78"/>
              </a:rPr>
              <a:t>onv</a:t>
            </a:r>
            <a:r>
              <a:rPr lang="en-US" sz="2000" spc="-9" dirty="0">
                <a:latin typeface="Alexandria" pitchFamily="2" charset="-78"/>
                <a:cs typeface="Alexandria" pitchFamily="2" charset="-78"/>
              </a:rPr>
              <a:t>in</a:t>
            </a:r>
            <a:r>
              <a:rPr lang="en-US" sz="2000" spc="-4" dirty="0">
                <a:latin typeface="Alexandria" pitchFamily="2" charset="-78"/>
                <a:cs typeface="Alexandria" pitchFamily="2" charset="-78"/>
              </a:rPr>
              <a:t>c</a:t>
            </a:r>
            <a:r>
              <a:rPr lang="en-US" sz="2000" dirty="0">
                <a:latin typeface="Alexandria" pitchFamily="2" charset="-78"/>
                <a:cs typeface="Alexandria" pitchFamily="2" charset="-78"/>
              </a:rPr>
              <a:t>e</a:t>
            </a:r>
            <a:r>
              <a:rPr lang="en-US" sz="2000" spc="-9" dirty="0">
                <a:latin typeface="Alexandria" pitchFamily="2" charset="-78"/>
                <a:cs typeface="Alexandria" pitchFamily="2" charset="-78"/>
              </a:rPr>
              <a:t> </a:t>
            </a:r>
            <a:r>
              <a:rPr lang="en-US" sz="2000" spc="-13" dirty="0">
                <a:latin typeface="Alexandria" pitchFamily="2" charset="-78"/>
                <a:cs typeface="Alexandria" pitchFamily="2" charset="-78"/>
              </a:rPr>
              <a:t>a</a:t>
            </a:r>
            <a:r>
              <a:rPr lang="en-US" sz="2000" spc="-9" dirty="0">
                <a:latin typeface="Alexandria" pitchFamily="2" charset="-78"/>
                <a:cs typeface="Alexandria" pitchFamily="2" charset="-78"/>
              </a:rPr>
              <a:t> vi</a:t>
            </a:r>
            <a:r>
              <a:rPr lang="en-US" sz="2000" spc="-4" dirty="0">
                <a:latin typeface="Alexandria" pitchFamily="2" charset="-78"/>
                <a:cs typeface="Alexandria" pitchFamily="2" charset="-78"/>
              </a:rPr>
              <a:t>c</a:t>
            </a:r>
            <a:r>
              <a:rPr lang="en-US" sz="2000" spc="-13" dirty="0">
                <a:latin typeface="Alexandria" pitchFamily="2" charset="-78"/>
                <a:cs typeface="Alexandria" pitchFamily="2" charset="-78"/>
              </a:rPr>
              <a:t>tim</a:t>
            </a:r>
            <a:r>
              <a:rPr lang="en-US" sz="2000" spc="-9" dirty="0">
                <a:latin typeface="Alexandria" pitchFamily="2" charset="-78"/>
                <a:cs typeface="Alexandria" pitchFamily="2" charset="-78"/>
              </a:rPr>
              <a:t> </a:t>
            </a:r>
            <a:r>
              <a:rPr lang="en-US" sz="2000" spc="-13" dirty="0">
                <a:latin typeface="Alexandria" pitchFamily="2" charset="-78"/>
                <a:cs typeface="Alexandria" pitchFamily="2" charset="-78"/>
              </a:rPr>
              <a:t>to</a:t>
            </a:r>
            <a:r>
              <a:rPr lang="en-US" sz="2000" spc="-4" dirty="0">
                <a:latin typeface="Alexandria" pitchFamily="2" charset="-78"/>
                <a:cs typeface="Alexandria" pitchFamily="2" charset="-78"/>
              </a:rPr>
              <a:t> </a:t>
            </a:r>
            <a:r>
              <a:rPr lang="en-US" sz="2000" spc="-9" dirty="0">
                <a:latin typeface="Alexandria" pitchFamily="2" charset="-78"/>
                <a:cs typeface="Alexandria" pitchFamily="2" charset="-78"/>
              </a:rPr>
              <a:t>in</a:t>
            </a:r>
            <a:r>
              <a:rPr lang="en-US" sz="2000" spc="-4" dirty="0">
                <a:latin typeface="Alexandria" pitchFamily="2" charset="-78"/>
                <a:cs typeface="Alexandria" pitchFamily="2" charset="-78"/>
              </a:rPr>
              <a:t>s</a:t>
            </a:r>
            <a:r>
              <a:rPr lang="en-US" sz="2000" spc="-9" dirty="0">
                <a:latin typeface="Alexandria" pitchFamily="2" charset="-78"/>
                <a:cs typeface="Alexandria" pitchFamily="2" charset="-78"/>
              </a:rPr>
              <a:t>tall</a:t>
            </a:r>
            <a:r>
              <a:rPr lang="en-US" sz="2000" spc="-4" dirty="0">
                <a:latin typeface="Alexandria" pitchFamily="2" charset="-78"/>
                <a:cs typeface="Alexandria" pitchFamily="2" charset="-78"/>
              </a:rPr>
              <a:t> </a:t>
            </a:r>
            <a:r>
              <a:rPr lang="en-US" sz="2000" spc="-9" dirty="0">
                <a:latin typeface="Alexandria" pitchFamily="2" charset="-78"/>
                <a:cs typeface="Alexandria" pitchFamily="2" charset="-78"/>
              </a:rPr>
              <a:t>it.</a:t>
            </a:r>
            <a:endParaRPr lang="en-US" sz="2000" dirty="0">
              <a:latin typeface="Alexandria" pitchFamily="2" charset="-78"/>
              <a:cs typeface="Alexandria" pitchFamily="2" charset="-78"/>
            </a:endParaRPr>
          </a:p>
          <a:p>
            <a:pPr marL="741363" indent="-269875" algn="just">
              <a:lnSpc>
                <a:spcPts val="1147"/>
              </a:lnSpc>
              <a:spcBef>
                <a:spcPts val="35"/>
              </a:spcBef>
            </a:pPr>
            <a:endParaRPr lang="en-US" sz="1100" dirty="0">
              <a:latin typeface="Alexandria" pitchFamily="2" charset="-78"/>
              <a:cs typeface="Alexandria" pitchFamily="2" charset="-78"/>
            </a:endParaRPr>
          </a:p>
          <a:p>
            <a:pPr marL="741363" marR="526705" indent="-269875" algn="just">
              <a:lnSpc>
                <a:spcPts val="2374"/>
              </a:lnSpc>
              <a:buFont typeface="Times New Roman"/>
              <a:buChar char="•"/>
              <a:tabLst>
                <a:tab pos="281283" algn="l"/>
              </a:tabLst>
            </a:pPr>
            <a:r>
              <a:rPr lang="en-US" sz="2000" spc="-13" dirty="0">
                <a:latin typeface="Alexandria" pitchFamily="2" charset="-78"/>
                <a:cs typeface="Alexandria" pitchFamily="2" charset="-78"/>
              </a:rPr>
              <a:t>The</a:t>
            </a:r>
            <a:r>
              <a:rPr lang="en-US" sz="2000" spc="-9" dirty="0">
                <a:latin typeface="Alexandria" pitchFamily="2" charset="-78"/>
                <a:cs typeface="Alexandria" pitchFamily="2" charset="-78"/>
              </a:rPr>
              <a:t> </a:t>
            </a:r>
            <a:r>
              <a:rPr lang="en-US" sz="2000" spc="-13" dirty="0">
                <a:latin typeface="Alexandria" pitchFamily="2" charset="-78"/>
                <a:cs typeface="Alexandria" pitchFamily="2" charset="-78"/>
              </a:rPr>
              <a:t>program</a:t>
            </a:r>
            <a:r>
              <a:rPr lang="en-US" sz="2000" spc="-31" dirty="0">
                <a:latin typeface="Alexandria" pitchFamily="2" charset="-78"/>
                <a:cs typeface="Alexandria" pitchFamily="2" charset="-78"/>
              </a:rPr>
              <a:t> </a:t>
            </a:r>
            <a:r>
              <a:rPr lang="en-US" sz="2000" spc="-4" dirty="0">
                <a:latin typeface="Alexandria" pitchFamily="2" charset="-78"/>
                <a:cs typeface="Alexandria" pitchFamily="2" charset="-78"/>
              </a:rPr>
              <a:t>c</a:t>
            </a:r>
            <a:r>
              <a:rPr lang="en-US" sz="2000" spc="-13" dirty="0">
                <a:latin typeface="Alexandria" pitchFamily="2" charset="-78"/>
                <a:cs typeface="Alexandria" pitchFamily="2" charset="-78"/>
              </a:rPr>
              <a:t>laims</a:t>
            </a:r>
            <a:r>
              <a:rPr lang="en-US" sz="2000" spc="9" dirty="0">
                <a:latin typeface="Alexandria" pitchFamily="2" charset="-78"/>
                <a:cs typeface="Alexandria" pitchFamily="2" charset="-78"/>
              </a:rPr>
              <a:t> </a:t>
            </a:r>
            <a:r>
              <a:rPr lang="en-US" sz="2000" spc="-13" dirty="0">
                <a:latin typeface="Alexandria" pitchFamily="2" charset="-78"/>
                <a:cs typeface="Alexandria" pitchFamily="2" charset="-78"/>
              </a:rPr>
              <a:t>to do one thing</a:t>
            </a:r>
            <a:endParaRPr lang="en-US" sz="2000" dirty="0">
              <a:latin typeface="Alexandria" pitchFamily="2" charset="-78"/>
              <a:cs typeface="Alexandria" pitchFamily="2" charset="-78"/>
            </a:endParaRPr>
          </a:p>
          <a:p>
            <a:pPr marL="741363" indent="-269875" algn="just">
              <a:lnSpc>
                <a:spcPts val="1059"/>
              </a:lnSpc>
              <a:spcBef>
                <a:spcPts val="79"/>
              </a:spcBef>
              <a:buFont typeface="Times New Roman"/>
              <a:buChar char="•"/>
            </a:pPr>
            <a:endParaRPr lang="en-US" sz="1050" dirty="0">
              <a:latin typeface="Alexandria" pitchFamily="2" charset="-78"/>
              <a:cs typeface="Alexandria" pitchFamily="2" charset="-78"/>
            </a:endParaRPr>
          </a:p>
          <a:p>
            <a:pPr marL="1146175" marR="56593" indent="-269875" algn="just">
              <a:lnSpc>
                <a:spcPts val="1968"/>
              </a:lnSpc>
              <a:tabLst>
                <a:tab pos="595624" algn="l"/>
              </a:tabLst>
            </a:pPr>
            <a:r>
              <a:rPr lang="en-US" sz="1600" dirty="0">
                <a:latin typeface="Alexandria" pitchFamily="2" charset="-78"/>
                <a:cs typeface="Alexandria" pitchFamily="2" charset="-78"/>
              </a:rPr>
              <a:t>–</a:t>
            </a:r>
            <a:r>
              <a:rPr lang="en-US" sz="1600" dirty="0">
                <a:solidFill>
                  <a:srgbClr val="25A9E7"/>
                </a:solidFill>
                <a:latin typeface="Alexandria" pitchFamily="2" charset="-78"/>
                <a:cs typeface="Alexandria" pitchFamily="2" charset="-78"/>
              </a:rPr>
              <a:t>	</a:t>
            </a:r>
            <a:r>
              <a:rPr lang="en-US" sz="1600" spc="-9" dirty="0">
                <a:solidFill>
                  <a:srgbClr val="25A9E7"/>
                </a:solidFill>
                <a:latin typeface="Alexandria" pitchFamily="2" charset="-78"/>
                <a:cs typeface="Alexandria" pitchFamily="2" charset="-78"/>
              </a:rPr>
              <a:t>(it</a:t>
            </a:r>
            <a:r>
              <a:rPr lang="en-US" sz="1600" spc="-4" dirty="0">
                <a:solidFill>
                  <a:srgbClr val="25A9E7"/>
                </a:solidFill>
                <a:latin typeface="Alexandria" pitchFamily="2" charset="-78"/>
                <a:cs typeface="Alexandria" pitchFamily="2" charset="-78"/>
              </a:rPr>
              <a:t> m</a:t>
            </a:r>
            <a:r>
              <a:rPr lang="en-US" sz="1600" dirty="0">
                <a:solidFill>
                  <a:srgbClr val="25A9E7"/>
                </a:solidFill>
                <a:latin typeface="Alexandria" pitchFamily="2" charset="-78"/>
                <a:cs typeface="Alexandria" pitchFamily="2" charset="-78"/>
              </a:rPr>
              <a:t>ay</a:t>
            </a:r>
            <a:r>
              <a:rPr lang="en-US" sz="1600" spc="-4" dirty="0">
                <a:solidFill>
                  <a:srgbClr val="25A9E7"/>
                </a:solidFill>
                <a:latin typeface="Alexandria" pitchFamily="2" charset="-78"/>
                <a:cs typeface="Alexandria" pitchFamily="2" charset="-78"/>
              </a:rPr>
              <a:t> </a:t>
            </a:r>
            <a:r>
              <a:rPr lang="en-US" sz="1600" dirty="0">
                <a:solidFill>
                  <a:srgbClr val="25A9E7"/>
                </a:solidFill>
                <a:latin typeface="Alexandria" pitchFamily="2" charset="-78"/>
                <a:cs typeface="Alexandria" pitchFamily="2" charset="-78"/>
              </a:rPr>
              <a:t>claim</a:t>
            </a:r>
            <a:r>
              <a:rPr lang="en-US" sz="1600" spc="-4" dirty="0">
                <a:solidFill>
                  <a:srgbClr val="25A9E7"/>
                </a:solidFill>
                <a:latin typeface="Alexandria" pitchFamily="2" charset="-78"/>
                <a:cs typeface="Alexandria" pitchFamily="2" charset="-78"/>
              </a:rPr>
              <a:t> </a:t>
            </a:r>
            <a:r>
              <a:rPr lang="en-US" sz="1600" dirty="0">
                <a:solidFill>
                  <a:srgbClr val="25A9E7"/>
                </a:solidFill>
                <a:latin typeface="Alexandria" pitchFamily="2" charset="-78"/>
                <a:cs typeface="Alexandria" pitchFamily="2" charset="-78"/>
              </a:rPr>
              <a:t>to</a:t>
            </a:r>
            <a:r>
              <a:rPr lang="en-US" sz="1600" spc="-4" dirty="0">
                <a:solidFill>
                  <a:srgbClr val="25A9E7"/>
                </a:solidFill>
                <a:latin typeface="Alexandria" pitchFamily="2" charset="-78"/>
                <a:cs typeface="Alexandria" pitchFamily="2" charset="-78"/>
              </a:rPr>
              <a:t> b</a:t>
            </a:r>
            <a:r>
              <a:rPr lang="en-US" sz="1600" dirty="0">
                <a:solidFill>
                  <a:srgbClr val="25A9E7"/>
                </a:solidFill>
                <a:latin typeface="Alexandria" pitchFamily="2" charset="-78"/>
                <a:cs typeface="Alexandria" pitchFamily="2" charset="-78"/>
              </a:rPr>
              <a:t>e</a:t>
            </a:r>
            <a:r>
              <a:rPr lang="en-US" sz="1600" spc="-13" dirty="0">
                <a:solidFill>
                  <a:srgbClr val="25A9E7"/>
                </a:solidFill>
                <a:latin typeface="Alexandria" pitchFamily="2" charset="-78"/>
                <a:cs typeface="Alexandria" pitchFamily="2" charset="-78"/>
              </a:rPr>
              <a:t> </a:t>
            </a:r>
            <a:r>
              <a:rPr lang="en-US" sz="1600" dirty="0">
                <a:solidFill>
                  <a:srgbClr val="25A9E7"/>
                </a:solidFill>
                <a:latin typeface="Alexandria" pitchFamily="2" charset="-78"/>
                <a:cs typeface="Alexandria" pitchFamily="2" charset="-78"/>
              </a:rPr>
              <a:t>a </a:t>
            </a:r>
            <a:r>
              <a:rPr lang="en-US" sz="1600" spc="-4" dirty="0">
                <a:solidFill>
                  <a:srgbClr val="25A9E7"/>
                </a:solidFill>
                <a:latin typeface="Alexandria" pitchFamily="2" charset="-78"/>
                <a:cs typeface="Alexandria" pitchFamily="2" charset="-78"/>
              </a:rPr>
              <a:t>g</a:t>
            </a:r>
            <a:r>
              <a:rPr lang="en-US" sz="1600" dirty="0">
                <a:solidFill>
                  <a:srgbClr val="25A9E7"/>
                </a:solidFill>
                <a:latin typeface="Alexandria" pitchFamily="2" charset="-78"/>
                <a:cs typeface="Alexandria" pitchFamily="2" charset="-78"/>
              </a:rPr>
              <a:t>a</a:t>
            </a:r>
            <a:r>
              <a:rPr lang="en-US" sz="1600" spc="-4" dirty="0">
                <a:solidFill>
                  <a:srgbClr val="25A9E7"/>
                </a:solidFill>
                <a:latin typeface="Alexandria" pitchFamily="2" charset="-78"/>
                <a:cs typeface="Alexandria" pitchFamily="2" charset="-78"/>
              </a:rPr>
              <a:t>m</a:t>
            </a:r>
            <a:r>
              <a:rPr lang="en-US" sz="1600" dirty="0">
                <a:solidFill>
                  <a:srgbClr val="25A9E7"/>
                </a:solidFill>
                <a:latin typeface="Alexandria" pitchFamily="2" charset="-78"/>
                <a:cs typeface="Alexandria" pitchFamily="2" charset="-78"/>
              </a:rPr>
              <a:t>e</a:t>
            </a:r>
            <a:r>
              <a:rPr lang="en-US" sz="1600" spc="-9" dirty="0">
                <a:solidFill>
                  <a:srgbClr val="25A9E7"/>
                </a:solidFill>
                <a:latin typeface="Alexandria" pitchFamily="2" charset="-78"/>
                <a:cs typeface="Alexandria" pitchFamily="2" charset="-78"/>
              </a:rPr>
              <a:t>)</a:t>
            </a:r>
            <a:r>
              <a:rPr lang="en-US" sz="1600" spc="-26" dirty="0">
                <a:solidFill>
                  <a:srgbClr val="25A9E7"/>
                </a:solidFill>
                <a:latin typeface="Alexandria" pitchFamily="2" charset="-78"/>
                <a:cs typeface="Alexandria" pitchFamily="2" charset="-78"/>
              </a:rPr>
              <a:t> </a:t>
            </a:r>
            <a:r>
              <a:rPr lang="en-US" sz="1600" spc="-4" dirty="0">
                <a:solidFill>
                  <a:srgbClr val="25A9E7"/>
                </a:solidFill>
                <a:latin typeface="Alexandria" pitchFamily="2" charset="-78"/>
                <a:cs typeface="Alexandria" pitchFamily="2" charset="-78"/>
              </a:rPr>
              <a:t>b</a:t>
            </a:r>
            <a:r>
              <a:rPr lang="en-US" sz="1600" dirty="0">
                <a:solidFill>
                  <a:srgbClr val="25A9E7"/>
                </a:solidFill>
                <a:latin typeface="Alexandria" pitchFamily="2" charset="-78"/>
                <a:cs typeface="Alexandria" pitchFamily="2" charset="-78"/>
              </a:rPr>
              <a:t>ut instead</a:t>
            </a:r>
            <a:r>
              <a:rPr lang="en-US" sz="1600" spc="-26" dirty="0">
                <a:solidFill>
                  <a:srgbClr val="25A9E7"/>
                </a:solidFill>
                <a:latin typeface="Alexandria" pitchFamily="2" charset="-78"/>
                <a:cs typeface="Alexandria" pitchFamily="2" charset="-78"/>
              </a:rPr>
              <a:t> </a:t>
            </a:r>
            <a:r>
              <a:rPr lang="en-US" sz="1600" spc="-4" dirty="0">
                <a:solidFill>
                  <a:srgbClr val="25A9E7"/>
                </a:solidFill>
                <a:latin typeface="Alexandria" pitchFamily="2" charset="-78"/>
                <a:cs typeface="Alexandria" pitchFamily="2" charset="-78"/>
              </a:rPr>
              <a:t>d</a:t>
            </a:r>
            <a:r>
              <a:rPr lang="en-US" sz="1600" dirty="0">
                <a:solidFill>
                  <a:srgbClr val="25A9E7"/>
                </a:solidFill>
                <a:latin typeface="Alexandria" pitchFamily="2" charset="-78"/>
                <a:cs typeface="Alexandria" pitchFamily="2" charset="-78"/>
              </a:rPr>
              <a:t>oes</a:t>
            </a:r>
            <a:r>
              <a:rPr lang="en-US" sz="1600" spc="-22" dirty="0">
                <a:solidFill>
                  <a:srgbClr val="25A9E7"/>
                </a:solidFill>
                <a:latin typeface="Alexandria" pitchFamily="2" charset="-78"/>
                <a:cs typeface="Alexandria" pitchFamily="2" charset="-78"/>
              </a:rPr>
              <a:t> </a:t>
            </a:r>
            <a:r>
              <a:rPr lang="en-US" sz="1600" spc="-4" dirty="0">
                <a:solidFill>
                  <a:srgbClr val="25A9E7"/>
                </a:solidFill>
                <a:latin typeface="Alexandria" pitchFamily="2" charset="-78"/>
                <a:cs typeface="Alexandria" pitchFamily="2" charset="-78"/>
              </a:rPr>
              <a:t>d</a:t>
            </a:r>
            <a:r>
              <a:rPr lang="en-US" sz="1600" dirty="0">
                <a:solidFill>
                  <a:srgbClr val="25A9E7"/>
                </a:solidFill>
                <a:latin typeface="Alexandria" pitchFamily="2" charset="-78"/>
                <a:cs typeface="Alexandria" pitchFamily="2" charset="-78"/>
              </a:rPr>
              <a:t>a</a:t>
            </a:r>
            <a:r>
              <a:rPr lang="en-US" sz="1600" spc="-4" dirty="0">
                <a:solidFill>
                  <a:srgbClr val="25A9E7"/>
                </a:solidFill>
                <a:latin typeface="Alexandria" pitchFamily="2" charset="-78"/>
                <a:cs typeface="Alexandria" pitchFamily="2" charset="-78"/>
              </a:rPr>
              <a:t>m</a:t>
            </a:r>
            <a:r>
              <a:rPr lang="en-US" sz="1600" dirty="0">
                <a:solidFill>
                  <a:srgbClr val="25A9E7"/>
                </a:solidFill>
                <a:latin typeface="Alexandria" pitchFamily="2" charset="-78"/>
                <a:cs typeface="Alexandria" pitchFamily="2" charset="-78"/>
              </a:rPr>
              <a:t>a</a:t>
            </a:r>
            <a:r>
              <a:rPr lang="en-US" sz="1600" spc="-4" dirty="0">
                <a:solidFill>
                  <a:srgbClr val="25A9E7"/>
                </a:solidFill>
                <a:latin typeface="Alexandria" pitchFamily="2" charset="-78"/>
                <a:cs typeface="Alexandria" pitchFamily="2" charset="-78"/>
              </a:rPr>
              <a:t>g</a:t>
            </a:r>
            <a:r>
              <a:rPr lang="en-US" sz="1600" dirty="0">
                <a:solidFill>
                  <a:srgbClr val="25A9E7"/>
                </a:solidFill>
                <a:latin typeface="Alexandria" pitchFamily="2" charset="-78"/>
                <a:cs typeface="Alexandria" pitchFamily="2" charset="-78"/>
              </a:rPr>
              <a:t>e</a:t>
            </a:r>
            <a:r>
              <a:rPr lang="en-US" sz="1600" spc="-26" dirty="0">
                <a:solidFill>
                  <a:srgbClr val="25A9E7"/>
                </a:solidFill>
                <a:latin typeface="Alexandria" pitchFamily="2" charset="-78"/>
                <a:cs typeface="Alexandria" pitchFamily="2" charset="-78"/>
              </a:rPr>
              <a:t> </a:t>
            </a:r>
            <a:r>
              <a:rPr lang="en-US" sz="1600" dirty="0">
                <a:solidFill>
                  <a:srgbClr val="25A9E7"/>
                </a:solidFill>
                <a:latin typeface="Alexandria" pitchFamily="2" charset="-78"/>
                <a:cs typeface="Alexandria" pitchFamily="2" charset="-78"/>
              </a:rPr>
              <a:t>when</a:t>
            </a:r>
            <a:r>
              <a:rPr lang="en-US" sz="1600" spc="-13" dirty="0">
                <a:solidFill>
                  <a:srgbClr val="25A9E7"/>
                </a:solidFill>
                <a:latin typeface="Alexandria" pitchFamily="2" charset="-78"/>
                <a:cs typeface="Alexandria" pitchFamily="2" charset="-78"/>
              </a:rPr>
              <a:t> </a:t>
            </a:r>
            <a:r>
              <a:rPr lang="en-US" sz="1600" spc="-4" dirty="0">
                <a:solidFill>
                  <a:srgbClr val="25A9E7"/>
                </a:solidFill>
                <a:latin typeface="Alexandria" pitchFamily="2" charset="-78"/>
                <a:cs typeface="Alexandria" pitchFamily="2" charset="-78"/>
              </a:rPr>
              <a:t>y</a:t>
            </a:r>
            <a:r>
              <a:rPr lang="en-US" sz="1600" dirty="0">
                <a:solidFill>
                  <a:srgbClr val="25A9E7"/>
                </a:solidFill>
                <a:latin typeface="Alexandria" pitchFamily="2" charset="-78"/>
                <a:cs typeface="Alexandria" pitchFamily="2" charset="-78"/>
              </a:rPr>
              <a:t>ou</a:t>
            </a:r>
            <a:r>
              <a:rPr lang="en-US" sz="1600" spc="-13" dirty="0">
                <a:solidFill>
                  <a:srgbClr val="25A9E7"/>
                </a:solidFill>
                <a:latin typeface="Alexandria" pitchFamily="2" charset="-78"/>
                <a:cs typeface="Alexandria" pitchFamily="2" charset="-78"/>
              </a:rPr>
              <a:t> </a:t>
            </a:r>
            <a:r>
              <a:rPr lang="en-US" sz="1600" spc="-4" dirty="0">
                <a:solidFill>
                  <a:srgbClr val="25A9E7"/>
                </a:solidFill>
                <a:latin typeface="Alexandria" pitchFamily="2" charset="-78"/>
                <a:cs typeface="Alexandria" pitchFamily="2" charset="-78"/>
              </a:rPr>
              <a:t>r</a:t>
            </a:r>
            <a:r>
              <a:rPr lang="en-US" sz="1600" dirty="0">
                <a:solidFill>
                  <a:srgbClr val="25A9E7"/>
                </a:solidFill>
                <a:latin typeface="Alexandria" pitchFamily="2" charset="-78"/>
                <a:cs typeface="Alexandria" pitchFamily="2" charset="-78"/>
              </a:rPr>
              <a:t>un</a:t>
            </a:r>
            <a:r>
              <a:rPr lang="en-US" sz="1600" spc="-4" dirty="0">
                <a:solidFill>
                  <a:srgbClr val="25A9E7"/>
                </a:solidFill>
                <a:latin typeface="Alexandria" pitchFamily="2" charset="-78"/>
                <a:cs typeface="Alexandria" pitchFamily="2" charset="-78"/>
              </a:rPr>
              <a:t> </a:t>
            </a:r>
            <a:r>
              <a:rPr lang="en-US" sz="1600" dirty="0">
                <a:solidFill>
                  <a:srgbClr val="25A9E7"/>
                </a:solidFill>
                <a:latin typeface="Alexandria" pitchFamily="2" charset="-78"/>
                <a:cs typeface="Alexandria" pitchFamily="2" charset="-78"/>
              </a:rPr>
              <a:t>it </a:t>
            </a:r>
            <a:r>
              <a:rPr lang="en-US" sz="1600" spc="-9" dirty="0">
                <a:solidFill>
                  <a:srgbClr val="25A9E7"/>
                </a:solidFill>
                <a:latin typeface="Alexandria" pitchFamily="2" charset="-78"/>
                <a:cs typeface="Alexandria" pitchFamily="2" charset="-78"/>
              </a:rPr>
              <a:t>(it</a:t>
            </a:r>
            <a:r>
              <a:rPr lang="en-US" sz="1600" spc="-4" dirty="0">
                <a:solidFill>
                  <a:srgbClr val="25A9E7"/>
                </a:solidFill>
                <a:latin typeface="Alexandria" pitchFamily="2" charset="-78"/>
                <a:cs typeface="Alexandria" pitchFamily="2" charset="-78"/>
              </a:rPr>
              <a:t> m</a:t>
            </a:r>
            <a:r>
              <a:rPr lang="en-US" sz="1600" dirty="0">
                <a:solidFill>
                  <a:srgbClr val="25A9E7"/>
                </a:solidFill>
                <a:latin typeface="Alexandria" pitchFamily="2" charset="-78"/>
                <a:cs typeface="Alexandria" pitchFamily="2" charset="-78"/>
              </a:rPr>
              <a:t>ay</a:t>
            </a:r>
            <a:r>
              <a:rPr lang="en-US" sz="1600" spc="-4" dirty="0">
                <a:solidFill>
                  <a:srgbClr val="25A9E7"/>
                </a:solidFill>
                <a:latin typeface="Alexandria" pitchFamily="2" charset="-78"/>
                <a:cs typeface="Alexandria" pitchFamily="2" charset="-78"/>
              </a:rPr>
              <a:t> </a:t>
            </a:r>
            <a:r>
              <a:rPr lang="en-US" sz="1600" dirty="0">
                <a:solidFill>
                  <a:srgbClr val="25A9E7"/>
                </a:solidFill>
                <a:latin typeface="Alexandria" pitchFamily="2" charset="-78"/>
                <a:cs typeface="Alexandria" pitchFamily="2" charset="-78"/>
              </a:rPr>
              <a:t>e</a:t>
            </a:r>
            <a:r>
              <a:rPr lang="en-US" sz="1600" spc="-4" dirty="0">
                <a:solidFill>
                  <a:srgbClr val="25A9E7"/>
                </a:solidFill>
                <a:latin typeface="Alexandria" pitchFamily="2" charset="-78"/>
                <a:cs typeface="Alexandria" pitchFamily="2" charset="-78"/>
              </a:rPr>
              <a:t>r</a:t>
            </a:r>
            <a:r>
              <a:rPr lang="en-US" sz="1600" dirty="0">
                <a:solidFill>
                  <a:srgbClr val="25A9E7"/>
                </a:solidFill>
                <a:latin typeface="Alexandria" pitchFamily="2" charset="-78"/>
                <a:cs typeface="Alexandria" pitchFamily="2" charset="-78"/>
              </a:rPr>
              <a:t>ase</a:t>
            </a:r>
            <a:r>
              <a:rPr lang="en-US" sz="1600" spc="-26" dirty="0">
                <a:solidFill>
                  <a:srgbClr val="25A9E7"/>
                </a:solidFill>
                <a:latin typeface="Alexandria" pitchFamily="2" charset="-78"/>
                <a:cs typeface="Alexandria" pitchFamily="2" charset="-78"/>
              </a:rPr>
              <a:t> </a:t>
            </a:r>
            <a:r>
              <a:rPr lang="en-US" sz="1600" spc="-4" dirty="0">
                <a:solidFill>
                  <a:srgbClr val="25A9E7"/>
                </a:solidFill>
                <a:latin typeface="Alexandria" pitchFamily="2" charset="-78"/>
                <a:cs typeface="Alexandria" pitchFamily="2" charset="-78"/>
              </a:rPr>
              <a:t>y</a:t>
            </a:r>
            <a:r>
              <a:rPr lang="en-US" sz="1600" dirty="0">
                <a:solidFill>
                  <a:srgbClr val="25A9E7"/>
                </a:solidFill>
                <a:latin typeface="Alexandria" pitchFamily="2" charset="-78"/>
                <a:cs typeface="Alexandria" pitchFamily="2" charset="-78"/>
              </a:rPr>
              <a:t>our</a:t>
            </a:r>
            <a:r>
              <a:rPr lang="en-US" sz="1600" spc="-4" dirty="0">
                <a:solidFill>
                  <a:srgbClr val="25A9E7"/>
                </a:solidFill>
                <a:latin typeface="Alexandria" pitchFamily="2" charset="-78"/>
                <a:cs typeface="Alexandria" pitchFamily="2" charset="-78"/>
              </a:rPr>
              <a:t> </a:t>
            </a:r>
            <a:r>
              <a:rPr lang="en-US" sz="1600" dirty="0">
                <a:solidFill>
                  <a:srgbClr val="25A9E7"/>
                </a:solidFill>
                <a:latin typeface="Alexandria" pitchFamily="2" charset="-78"/>
                <a:cs typeface="Alexandria" pitchFamily="2" charset="-78"/>
              </a:rPr>
              <a:t>Ha</a:t>
            </a:r>
            <a:r>
              <a:rPr lang="en-US" sz="1600" spc="-4" dirty="0">
                <a:solidFill>
                  <a:srgbClr val="25A9E7"/>
                </a:solidFill>
                <a:latin typeface="Alexandria" pitchFamily="2" charset="-78"/>
                <a:cs typeface="Alexandria" pitchFamily="2" charset="-78"/>
              </a:rPr>
              <a:t>r</a:t>
            </a:r>
            <a:r>
              <a:rPr lang="en-US" sz="1600" dirty="0">
                <a:solidFill>
                  <a:srgbClr val="25A9E7"/>
                </a:solidFill>
                <a:latin typeface="Alexandria" pitchFamily="2" charset="-78"/>
                <a:cs typeface="Alexandria" pitchFamily="2" charset="-78"/>
              </a:rPr>
              <a:t>d</a:t>
            </a:r>
            <a:r>
              <a:rPr lang="en-US" sz="1600" spc="-18" dirty="0">
                <a:solidFill>
                  <a:srgbClr val="25A9E7"/>
                </a:solidFill>
                <a:latin typeface="Alexandria" pitchFamily="2" charset="-78"/>
                <a:cs typeface="Alexandria" pitchFamily="2" charset="-78"/>
              </a:rPr>
              <a:t> </a:t>
            </a:r>
            <a:r>
              <a:rPr lang="en-US" sz="1600" spc="-4" dirty="0">
                <a:solidFill>
                  <a:srgbClr val="25A9E7"/>
                </a:solidFill>
                <a:latin typeface="Alexandria" pitchFamily="2" charset="-78"/>
                <a:cs typeface="Alexandria" pitchFamily="2" charset="-78"/>
              </a:rPr>
              <a:t>D</a:t>
            </a:r>
            <a:r>
              <a:rPr lang="en-US" sz="1600" dirty="0">
                <a:solidFill>
                  <a:srgbClr val="25A9E7"/>
                </a:solidFill>
                <a:latin typeface="Alexandria" pitchFamily="2" charset="-78"/>
                <a:cs typeface="Alexandria" pitchFamily="2" charset="-78"/>
              </a:rPr>
              <a:t>is</a:t>
            </a:r>
            <a:r>
              <a:rPr lang="en-US" sz="1600" spc="-4" dirty="0">
                <a:solidFill>
                  <a:srgbClr val="25A9E7"/>
                </a:solidFill>
                <a:latin typeface="Alexandria" pitchFamily="2" charset="-78"/>
                <a:cs typeface="Alexandria" pitchFamily="2" charset="-78"/>
              </a:rPr>
              <a:t>k</a:t>
            </a:r>
            <a:r>
              <a:rPr lang="en-US" sz="1600" spc="-9" dirty="0">
                <a:solidFill>
                  <a:srgbClr val="25A9E7"/>
                </a:solidFill>
                <a:latin typeface="Alexandria" pitchFamily="2" charset="-78"/>
                <a:cs typeface="Alexandria" pitchFamily="2" charset="-78"/>
              </a:rPr>
              <a:t>).</a:t>
            </a:r>
            <a:endParaRPr lang="en-US" sz="1600" dirty="0">
              <a:solidFill>
                <a:srgbClr val="25A9E7"/>
              </a:solidFill>
              <a:latin typeface="Alexandria" pitchFamily="2" charset="-78"/>
              <a:cs typeface="Alexandria" pitchFamily="2" charset="-78"/>
            </a:endParaRPr>
          </a:p>
          <a:p>
            <a:pPr marL="741363" indent="-269875" algn="just">
              <a:lnSpc>
                <a:spcPts val="838"/>
              </a:lnSpc>
              <a:spcBef>
                <a:spcPts val="35"/>
              </a:spcBef>
            </a:pPr>
            <a:endParaRPr lang="en-US" sz="800" dirty="0">
              <a:latin typeface="Alexandria" pitchFamily="2" charset="-78"/>
              <a:cs typeface="Alexandria" pitchFamily="2" charset="-78"/>
            </a:endParaRPr>
          </a:p>
          <a:p>
            <a:pPr marL="741363" marR="245982" indent="-269875" algn="just">
              <a:lnSpc>
                <a:spcPts val="2374"/>
              </a:lnSpc>
              <a:buFont typeface="Times New Roman"/>
              <a:buChar char="•"/>
              <a:tabLst>
                <a:tab pos="281283" algn="l"/>
              </a:tabLst>
            </a:pPr>
            <a:r>
              <a:rPr lang="en-US" sz="2000" spc="-13" dirty="0">
                <a:latin typeface="Alexandria" pitchFamily="2" charset="-78"/>
                <a:cs typeface="Alexandria" pitchFamily="2" charset="-78"/>
              </a:rPr>
              <a:t>Trojan hor</a:t>
            </a:r>
            <a:r>
              <a:rPr lang="en-US" sz="2000" spc="-4" dirty="0">
                <a:latin typeface="Alexandria" pitchFamily="2" charset="-78"/>
                <a:cs typeface="Alexandria" pitchFamily="2" charset="-78"/>
              </a:rPr>
              <a:t>s</a:t>
            </a:r>
            <a:r>
              <a:rPr lang="en-US" sz="2000" dirty="0">
                <a:latin typeface="Alexandria" pitchFamily="2" charset="-78"/>
                <a:cs typeface="Alexandria" pitchFamily="2" charset="-78"/>
              </a:rPr>
              <a:t>e</a:t>
            </a:r>
            <a:r>
              <a:rPr lang="en-US" sz="2000" spc="-9" dirty="0">
                <a:latin typeface="Alexandria" pitchFamily="2" charset="-78"/>
                <a:cs typeface="Alexandria" pitchFamily="2" charset="-78"/>
              </a:rPr>
              <a:t> </a:t>
            </a:r>
            <a:r>
              <a:rPr lang="en-US" sz="2000" spc="-13" dirty="0">
                <a:latin typeface="Alexandria" pitchFamily="2" charset="-78"/>
                <a:cs typeface="Alexandria" pitchFamily="2" charset="-78"/>
              </a:rPr>
              <a:t>programs</a:t>
            </a:r>
            <a:r>
              <a:rPr lang="en-US" sz="2000" spc="-22" dirty="0">
                <a:latin typeface="Alexandria" pitchFamily="2" charset="-78"/>
                <a:cs typeface="Alexandria" pitchFamily="2" charset="-78"/>
              </a:rPr>
              <a:t> </a:t>
            </a:r>
            <a:r>
              <a:rPr lang="en-US" sz="2000" spc="-13" dirty="0">
                <a:latin typeface="Alexandria" pitchFamily="2" charset="-78"/>
                <a:cs typeface="Alexandria" pitchFamily="2" charset="-78"/>
              </a:rPr>
              <a:t>do not r</a:t>
            </a:r>
            <a:r>
              <a:rPr lang="en-US" sz="2000" spc="-4" dirty="0">
                <a:latin typeface="Alexandria" pitchFamily="2" charset="-78"/>
                <a:cs typeface="Alexandria" pitchFamily="2" charset="-78"/>
              </a:rPr>
              <a:t>e</a:t>
            </a:r>
            <a:r>
              <a:rPr lang="en-US" sz="2000" spc="-9" dirty="0">
                <a:latin typeface="Alexandria" pitchFamily="2" charset="-78"/>
                <a:cs typeface="Alexandria" pitchFamily="2" charset="-78"/>
              </a:rPr>
              <a:t>pli</a:t>
            </a:r>
            <a:r>
              <a:rPr lang="en-US" sz="2000" spc="-4" dirty="0">
                <a:latin typeface="Alexandria" pitchFamily="2" charset="-78"/>
                <a:cs typeface="Alexandria" pitchFamily="2" charset="-78"/>
              </a:rPr>
              <a:t>c</a:t>
            </a:r>
            <a:r>
              <a:rPr lang="en-US" sz="2000" spc="-13" dirty="0">
                <a:latin typeface="Alexandria" pitchFamily="2" charset="-78"/>
                <a:cs typeface="Alexandria" pitchFamily="2" charset="-78"/>
              </a:rPr>
              <a:t>ate</a:t>
            </a:r>
            <a:r>
              <a:rPr lang="en-US" sz="2000" spc="-9" dirty="0">
                <a:latin typeface="Alexandria" pitchFamily="2" charset="-78"/>
                <a:cs typeface="Alexandria" pitchFamily="2" charset="-78"/>
              </a:rPr>
              <a:t> </a:t>
            </a:r>
            <a:r>
              <a:rPr lang="en-US" sz="2000" spc="-13" dirty="0">
                <a:latin typeface="Alexandria" pitchFamily="2" charset="-78"/>
                <a:cs typeface="Alexandria" pitchFamily="2" charset="-78"/>
              </a:rPr>
              <a:t>th</a:t>
            </a:r>
            <a:r>
              <a:rPr lang="en-US" sz="2000" spc="-4" dirty="0">
                <a:latin typeface="Alexandria" pitchFamily="2" charset="-78"/>
                <a:cs typeface="Alexandria" pitchFamily="2" charset="-78"/>
              </a:rPr>
              <a:t>e</a:t>
            </a:r>
            <a:r>
              <a:rPr lang="en-US" sz="2000" spc="-22" dirty="0">
                <a:latin typeface="Alexandria" pitchFamily="2" charset="-78"/>
                <a:cs typeface="Alexandria" pitchFamily="2" charset="-78"/>
              </a:rPr>
              <a:t>m</a:t>
            </a:r>
            <a:r>
              <a:rPr lang="en-US" sz="2000" spc="-18" dirty="0">
                <a:latin typeface="Alexandria" pitchFamily="2" charset="-78"/>
                <a:cs typeface="Alexandria" pitchFamily="2" charset="-78"/>
              </a:rPr>
              <a:t>s</a:t>
            </a:r>
            <a:r>
              <a:rPr lang="en-US" sz="2000" spc="-4" dirty="0">
                <a:latin typeface="Alexandria" pitchFamily="2" charset="-78"/>
                <a:cs typeface="Alexandria" pitchFamily="2" charset="-78"/>
              </a:rPr>
              <a:t>e</a:t>
            </a:r>
            <a:r>
              <a:rPr lang="en-US" sz="2000" spc="-9" dirty="0">
                <a:latin typeface="Alexandria" pitchFamily="2" charset="-78"/>
                <a:cs typeface="Alexandria" pitchFamily="2" charset="-78"/>
              </a:rPr>
              <a:t>lv</a:t>
            </a:r>
            <a:r>
              <a:rPr lang="en-US" sz="2000" spc="-4" dirty="0">
                <a:latin typeface="Alexandria" pitchFamily="2" charset="-78"/>
                <a:cs typeface="Alexandria" pitchFamily="2" charset="-78"/>
              </a:rPr>
              <a:t>e</a:t>
            </a:r>
            <a:r>
              <a:rPr lang="en-US" sz="2000" dirty="0">
                <a:latin typeface="Alexandria" pitchFamily="2" charset="-78"/>
                <a:cs typeface="Alexandria" pitchFamily="2" charset="-78"/>
              </a:rPr>
              <a:t>s </a:t>
            </a:r>
            <a:r>
              <a:rPr lang="en-US" sz="2000" spc="-9" dirty="0">
                <a:latin typeface="Alexandria" pitchFamily="2" charset="-78"/>
                <a:cs typeface="Alexandria" pitchFamily="2" charset="-78"/>
              </a:rPr>
              <a:t>like </a:t>
            </a:r>
            <a:r>
              <a:rPr lang="en-US" sz="2000" spc="-13" dirty="0">
                <a:latin typeface="Alexandria" pitchFamily="2" charset="-78"/>
                <a:cs typeface="Alexandria" pitchFamily="2" charset="-78"/>
              </a:rPr>
              <a:t>a v</a:t>
            </a:r>
            <a:r>
              <a:rPr lang="en-US" sz="2000" spc="-9" dirty="0">
                <a:latin typeface="Alexandria" pitchFamily="2" charset="-78"/>
                <a:cs typeface="Alexandria" pitchFamily="2" charset="-78"/>
              </a:rPr>
              <a:t>iru</a:t>
            </a:r>
            <a:r>
              <a:rPr lang="en-US" sz="2000" spc="-4" dirty="0">
                <a:latin typeface="Alexandria" pitchFamily="2" charset="-78"/>
                <a:cs typeface="Alexandria" pitchFamily="2" charset="-78"/>
              </a:rPr>
              <a:t>s</a:t>
            </a:r>
            <a:r>
              <a:rPr lang="en-US" sz="2000" spc="-9" dirty="0">
                <a:latin typeface="Alexandria" pitchFamily="2" charset="-78"/>
                <a:cs typeface="Alexandria" pitchFamily="2" charset="-78"/>
              </a:rPr>
              <a:t>,</a:t>
            </a:r>
            <a:endParaRPr lang="en-US" sz="2000" dirty="0">
              <a:latin typeface="Alexandria" pitchFamily="2" charset="-78"/>
              <a:cs typeface="Alexandria" pitchFamily="2" charset="-78"/>
            </a:endParaRPr>
          </a:p>
          <a:p>
            <a:pPr marL="741363" indent="-269875" algn="just">
              <a:lnSpc>
                <a:spcPts val="1059"/>
              </a:lnSpc>
              <a:spcBef>
                <a:spcPts val="42"/>
              </a:spcBef>
            </a:pPr>
            <a:endParaRPr lang="en-US" sz="1050" dirty="0">
              <a:latin typeface="Alexandria" pitchFamily="2" charset="-78"/>
              <a:cs typeface="Alexandria" pitchFamily="2" charset="-78"/>
            </a:endParaRPr>
          </a:p>
          <a:p>
            <a:pPr marL="741363" marR="11206" indent="-269875" algn="just">
              <a:lnSpc>
                <a:spcPct val="92800"/>
              </a:lnSpc>
              <a:buFont typeface="Times New Roman"/>
              <a:buChar char="•"/>
              <a:tabLst>
                <a:tab pos="281283" algn="l"/>
              </a:tabLst>
            </a:pPr>
            <a:r>
              <a:rPr lang="en-US" sz="2000" dirty="0">
                <a:latin typeface="Alexandria" pitchFamily="2" charset="-78"/>
                <a:cs typeface="Alexandria" pitchFamily="2" charset="-78"/>
              </a:rPr>
              <a:t>Suc</a:t>
            </a:r>
            <a:r>
              <a:rPr lang="en-US" sz="2000" spc="-13" dirty="0">
                <a:latin typeface="Alexandria" pitchFamily="2" charset="-78"/>
                <a:cs typeface="Alexandria" pitchFamily="2" charset="-78"/>
              </a:rPr>
              <a:t>h</a:t>
            </a:r>
            <a:r>
              <a:rPr lang="en-US" sz="2000" spc="9" dirty="0">
                <a:latin typeface="Alexandria" pitchFamily="2" charset="-78"/>
                <a:cs typeface="Alexandria" pitchFamily="2" charset="-78"/>
              </a:rPr>
              <a:t> </a:t>
            </a:r>
            <a:r>
              <a:rPr lang="en-US" sz="2000" dirty="0">
                <a:latin typeface="Alexandria" pitchFamily="2" charset="-78"/>
                <a:cs typeface="Alexandria" pitchFamily="2" charset="-78"/>
              </a:rPr>
              <a:t>pr</a:t>
            </a:r>
            <a:r>
              <a:rPr lang="en-US" sz="2000" spc="-4" dirty="0">
                <a:latin typeface="Alexandria" pitchFamily="2" charset="-78"/>
                <a:cs typeface="Alexandria" pitchFamily="2" charset="-78"/>
              </a:rPr>
              <a:t>o</a:t>
            </a:r>
            <a:r>
              <a:rPr lang="en-US" sz="2000" dirty="0">
                <a:latin typeface="Alexandria" pitchFamily="2" charset="-78"/>
                <a:cs typeface="Alexandria" pitchFamily="2" charset="-78"/>
              </a:rPr>
              <a:t>gram</a:t>
            </a:r>
            <a:r>
              <a:rPr lang="en-US" sz="2000" spc="4" dirty="0">
                <a:latin typeface="Alexandria" pitchFamily="2" charset="-78"/>
                <a:cs typeface="Alexandria" pitchFamily="2" charset="-78"/>
              </a:rPr>
              <a:t> </a:t>
            </a:r>
            <a:r>
              <a:rPr lang="en-US" sz="2000" spc="-4" dirty="0">
                <a:latin typeface="Alexandria" pitchFamily="2" charset="-78"/>
                <a:cs typeface="Alexandria" pitchFamily="2" charset="-78"/>
              </a:rPr>
              <a:t>t</a:t>
            </a:r>
            <a:r>
              <a:rPr lang="en-US" sz="2000" dirty="0">
                <a:latin typeface="Alexandria" pitchFamily="2" charset="-78"/>
                <a:cs typeface="Alexandria" pitchFamily="2" charset="-78"/>
              </a:rPr>
              <a:t>raps user</a:t>
            </a:r>
            <a:r>
              <a:rPr lang="en-US" sz="2000" spc="-4" dirty="0">
                <a:latin typeface="Alexandria" pitchFamily="2" charset="-78"/>
                <a:cs typeface="Alexandria" pitchFamily="2" charset="-78"/>
              </a:rPr>
              <a:t> </a:t>
            </a:r>
            <a:r>
              <a:rPr lang="en-US" sz="2000" spc="-9" dirty="0">
                <a:latin typeface="Alexandria" pitchFamily="2" charset="-78"/>
                <a:cs typeface="Alexandria" pitchFamily="2" charset="-78"/>
              </a:rPr>
              <a:t>l</a:t>
            </a:r>
            <a:r>
              <a:rPr lang="en-US" sz="2000" spc="-18" dirty="0">
                <a:latin typeface="Alexandria" pitchFamily="2" charset="-78"/>
                <a:cs typeface="Alexandria" pitchFamily="2" charset="-78"/>
              </a:rPr>
              <a:t>o</a:t>
            </a:r>
            <a:r>
              <a:rPr lang="en-US" sz="2000" spc="-13" dirty="0">
                <a:latin typeface="Alexandria" pitchFamily="2" charset="-78"/>
                <a:cs typeface="Alexandria" pitchFamily="2" charset="-78"/>
              </a:rPr>
              <a:t>gin</a:t>
            </a:r>
            <a:r>
              <a:rPr lang="en-US" sz="2000" spc="-9" dirty="0">
                <a:latin typeface="Alexandria" pitchFamily="2" charset="-78"/>
                <a:cs typeface="Alexandria" pitchFamily="2" charset="-78"/>
              </a:rPr>
              <a:t> creden</a:t>
            </a:r>
            <a:r>
              <a:rPr lang="en-US" sz="2000" spc="-4" dirty="0">
                <a:latin typeface="Alexandria" pitchFamily="2" charset="-78"/>
                <a:cs typeface="Alexandria" pitchFamily="2" charset="-78"/>
              </a:rPr>
              <a:t>t</a:t>
            </a:r>
            <a:r>
              <a:rPr lang="en-US" sz="2000" spc="-9" dirty="0">
                <a:latin typeface="Alexandria" pitchFamily="2" charset="-78"/>
                <a:cs typeface="Alexandria" pitchFamily="2" charset="-78"/>
              </a:rPr>
              <a:t>ials </a:t>
            </a:r>
            <a:r>
              <a:rPr lang="en-US" sz="2000" spc="-13" dirty="0">
                <a:latin typeface="Alexandria" pitchFamily="2" charset="-78"/>
                <a:cs typeface="Alexandria" pitchFamily="2" charset="-78"/>
              </a:rPr>
              <a:t>and</a:t>
            </a:r>
            <a:r>
              <a:rPr lang="en-US" sz="2000" spc="9" dirty="0">
                <a:latin typeface="Alexandria" pitchFamily="2" charset="-78"/>
                <a:cs typeface="Alexandria" pitchFamily="2" charset="-78"/>
              </a:rPr>
              <a:t> </a:t>
            </a:r>
            <a:r>
              <a:rPr lang="en-US" sz="2000" dirty="0">
                <a:latin typeface="Alexandria" pitchFamily="2" charset="-78"/>
                <a:cs typeface="Alexandria" pitchFamily="2" charset="-78"/>
              </a:rPr>
              <a:t>s</a:t>
            </a:r>
            <a:r>
              <a:rPr lang="en-US" sz="2000" spc="-4" dirty="0">
                <a:latin typeface="Alexandria" pitchFamily="2" charset="-78"/>
                <a:cs typeface="Alexandria" pitchFamily="2" charset="-78"/>
              </a:rPr>
              <a:t>t</a:t>
            </a:r>
            <a:r>
              <a:rPr lang="en-US" sz="2000" spc="-18" dirty="0">
                <a:latin typeface="Alexandria" pitchFamily="2" charset="-78"/>
                <a:cs typeface="Alexandria" pitchFamily="2" charset="-78"/>
              </a:rPr>
              <a:t>o</a:t>
            </a:r>
            <a:r>
              <a:rPr lang="en-US" sz="2000" dirty="0">
                <a:latin typeface="Alexandria" pitchFamily="2" charset="-78"/>
                <a:cs typeface="Alexandria" pitchFamily="2" charset="-78"/>
              </a:rPr>
              <a:t>res </a:t>
            </a:r>
            <a:r>
              <a:rPr lang="en-US" sz="2000" spc="-4" dirty="0">
                <a:latin typeface="Alexandria" pitchFamily="2" charset="-78"/>
                <a:cs typeface="Alexandria" pitchFamily="2" charset="-78"/>
              </a:rPr>
              <a:t>t</a:t>
            </a:r>
            <a:r>
              <a:rPr lang="en-US" sz="2000" dirty="0">
                <a:latin typeface="Alexandria" pitchFamily="2" charset="-78"/>
                <a:cs typeface="Alexandria" pitchFamily="2" charset="-78"/>
              </a:rPr>
              <a:t>hem</a:t>
            </a:r>
            <a:r>
              <a:rPr lang="en-US" sz="2000" spc="4" dirty="0">
                <a:latin typeface="Alexandria" pitchFamily="2" charset="-78"/>
                <a:cs typeface="Alexandria" pitchFamily="2" charset="-78"/>
              </a:rPr>
              <a:t> </a:t>
            </a:r>
            <a:r>
              <a:rPr lang="en-US" sz="2000" spc="-4" dirty="0">
                <a:latin typeface="Alexandria" pitchFamily="2" charset="-78"/>
                <a:cs typeface="Alexandria" pitchFamily="2" charset="-78"/>
              </a:rPr>
              <a:t>t</a:t>
            </a:r>
            <a:r>
              <a:rPr lang="en-US" sz="2000" spc="-13" dirty="0">
                <a:latin typeface="Alexandria" pitchFamily="2" charset="-78"/>
                <a:cs typeface="Alexandria" pitchFamily="2" charset="-78"/>
              </a:rPr>
              <a:t>o</a:t>
            </a:r>
            <a:r>
              <a:rPr lang="en-US" sz="2000" spc="13" dirty="0">
                <a:latin typeface="Alexandria" pitchFamily="2" charset="-78"/>
                <a:cs typeface="Alexandria" pitchFamily="2" charset="-78"/>
              </a:rPr>
              <a:t> </a:t>
            </a:r>
            <a:r>
              <a:rPr lang="en-US" sz="2000" dirty="0">
                <a:latin typeface="Alexandria" pitchFamily="2" charset="-78"/>
                <a:cs typeface="Alexandria" pitchFamily="2" charset="-78"/>
              </a:rPr>
              <a:t>send </a:t>
            </a:r>
            <a:r>
              <a:rPr lang="en-US" sz="2000" spc="-4" dirty="0">
                <a:latin typeface="Alexandria" pitchFamily="2" charset="-78"/>
                <a:cs typeface="Alexandria" pitchFamily="2" charset="-78"/>
              </a:rPr>
              <a:t>t</a:t>
            </a:r>
            <a:r>
              <a:rPr lang="en-US" sz="2000" spc="-13" dirty="0">
                <a:latin typeface="Alexandria" pitchFamily="2" charset="-78"/>
                <a:cs typeface="Alexandria" pitchFamily="2" charset="-78"/>
              </a:rPr>
              <a:t>o</a:t>
            </a:r>
            <a:r>
              <a:rPr lang="en-US" sz="2000" spc="4" dirty="0">
                <a:latin typeface="Alexandria" pitchFamily="2" charset="-78"/>
                <a:cs typeface="Alexandria" pitchFamily="2" charset="-78"/>
              </a:rPr>
              <a:t> </a:t>
            </a:r>
            <a:r>
              <a:rPr lang="en-US" sz="2000" spc="-4" dirty="0">
                <a:latin typeface="Alexandria" pitchFamily="2" charset="-78"/>
                <a:cs typeface="Alexandria" pitchFamily="2" charset="-78"/>
              </a:rPr>
              <a:t>m</a:t>
            </a:r>
            <a:r>
              <a:rPr lang="en-US" sz="2000" spc="-9" dirty="0">
                <a:latin typeface="Alexandria" pitchFamily="2" charset="-78"/>
                <a:cs typeface="Alexandria" pitchFamily="2" charset="-78"/>
              </a:rPr>
              <a:t>alici</a:t>
            </a:r>
            <a:r>
              <a:rPr lang="en-US" sz="2000" spc="-18" dirty="0">
                <a:latin typeface="Alexandria" pitchFamily="2" charset="-78"/>
                <a:cs typeface="Alexandria" pitchFamily="2" charset="-78"/>
              </a:rPr>
              <a:t>o</a:t>
            </a:r>
            <a:r>
              <a:rPr lang="en-US" sz="2000" dirty="0">
                <a:latin typeface="Alexandria" pitchFamily="2" charset="-78"/>
                <a:cs typeface="Alexandria" pitchFamily="2" charset="-78"/>
              </a:rPr>
              <a:t>us user</a:t>
            </a:r>
          </a:p>
        </p:txBody>
      </p:sp>
      <p:sp>
        <p:nvSpPr>
          <p:cNvPr id="17" name="object 5"/>
          <p:cNvSpPr/>
          <p:nvPr/>
        </p:nvSpPr>
        <p:spPr>
          <a:xfrm>
            <a:off x="8507409" y="1939205"/>
            <a:ext cx="2967765" cy="2876325"/>
          </a:xfrm>
          <a:prstGeom prst="rect">
            <a:avLst/>
          </a:prstGeom>
          <a:blipFill>
            <a:blip r:embed="rId5" cstate="print"/>
            <a:stretch>
              <a:fillRect/>
            </a:stretch>
          </a:blipFill>
        </p:spPr>
        <p:txBody>
          <a:bodyPr wrap="square" lIns="0" tIns="0" rIns="0" bIns="0" rtlCol="0">
            <a:noAutofit/>
          </a:bodyPr>
          <a:lstStyle/>
          <a:p>
            <a:endParaRPr sz="1588"/>
          </a:p>
        </p:txBody>
      </p:sp>
    </p:spTree>
    <p:extLst>
      <p:ext uri="{BB962C8B-B14F-4D97-AF65-F5344CB8AC3E}">
        <p14:creationId xmlns:p14="http://schemas.microsoft.com/office/powerpoint/2010/main" val="2758827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Rootkits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18</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059749" y="1455311"/>
            <a:ext cx="9297035" cy="4582352"/>
          </a:xfrm>
          <a:prstGeom prst="rect">
            <a:avLst/>
          </a:prstGeom>
          <a:noFill/>
          <a:ln>
            <a:noFill/>
          </a:ln>
        </p:spPr>
        <p:txBody>
          <a:bodyPr spcFirstLastPara="1" wrap="square" lIns="0" tIns="0" rIns="0" bIns="0" anchor="t" anchorCtr="0">
            <a:noAutofit/>
          </a:bodyPr>
          <a:lstStyle/>
          <a:p>
            <a:pPr marL="801688" lvl="0" indent="-452438" algn="just">
              <a:lnSpc>
                <a:spcPct val="150000"/>
              </a:lnSpc>
              <a:buClr>
                <a:srgbClr val="BF0000"/>
              </a:buClr>
              <a:buSzPts val="2500"/>
              <a:buFont typeface="Wingdings" panose="05000000000000000000" pitchFamily="2" charset="2"/>
              <a:buChar char="v"/>
            </a:pPr>
            <a:r>
              <a:rPr lang="en-US" sz="2200" dirty="0" smtClean="0">
                <a:latin typeface="Alexandria" pitchFamily="2" charset="-78"/>
                <a:ea typeface="Tahoma"/>
                <a:cs typeface="Alexandria" pitchFamily="2" charset="-78"/>
                <a:sym typeface="Tahoma"/>
              </a:rPr>
              <a:t>A </a:t>
            </a:r>
            <a:r>
              <a:rPr lang="en-US" sz="2200" dirty="0">
                <a:latin typeface="Alexandria" pitchFamily="2" charset="-78"/>
                <a:ea typeface="Tahoma"/>
                <a:cs typeface="Alexandria" pitchFamily="2" charset="-78"/>
                <a:sym typeface="Tahoma"/>
              </a:rPr>
              <a:t>rootkit is a malicious software package that attains and takes advantage of root status or effectively becomes part of the OS</a:t>
            </a:r>
          </a:p>
          <a:p>
            <a:pPr marL="801688" lvl="0" indent="-452438" algn="just">
              <a:lnSpc>
                <a:spcPct val="150000"/>
              </a:lnSpc>
              <a:buClr>
                <a:srgbClr val="BF0000"/>
              </a:buClr>
              <a:buSzPts val="2500"/>
              <a:buFont typeface="Wingdings" panose="05000000000000000000" pitchFamily="2" charset="2"/>
              <a:buChar char="v"/>
            </a:pPr>
            <a:r>
              <a:rPr lang="en-US" sz="2200" dirty="0">
                <a:latin typeface="Alexandria" pitchFamily="2" charset="-78"/>
                <a:ea typeface="Tahoma"/>
                <a:cs typeface="Alexandria" pitchFamily="2" charset="-78"/>
                <a:sym typeface="Tahoma"/>
              </a:rPr>
              <a:t>Rootkits often go to great length to avoid being discovered or, if discovered and partially removed, to reestablish themselves</a:t>
            </a:r>
          </a:p>
          <a:p>
            <a:pPr marL="1203325" lvl="0" indent="-452438" algn="just">
              <a:lnSpc>
                <a:spcPct val="150000"/>
              </a:lnSpc>
              <a:buClr>
                <a:srgbClr val="BF0000"/>
              </a:buClr>
              <a:buSzPts val="2500"/>
              <a:buFont typeface="Wingdings" panose="05000000000000000000" pitchFamily="2" charset="2"/>
              <a:buChar char="ü"/>
            </a:pPr>
            <a:r>
              <a:rPr lang="en-US" sz="2000" dirty="0">
                <a:solidFill>
                  <a:srgbClr val="25A9E7"/>
                </a:solidFill>
                <a:latin typeface="Alexandria" pitchFamily="2" charset="-78"/>
                <a:ea typeface="Tahoma"/>
                <a:cs typeface="Alexandria" pitchFamily="2" charset="-78"/>
                <a:sym typeface="Tahoma"/>
              </a:rPr>
              <a:t>This can include intercepting or modifying basic OS functions</a:t>
            </a:r>
          </a:p>
        </p:txBody>
      </p:sp>
    </p:spTree>
    <p:extLst>
      <p:ext uri="{BB962C8B-B14F-4D97-AF65-F5344CB8AC3E}">
        <p14:creationId xmlns:p14="http://schemas.microsoft.com/office/powerpoint/2010/main" val="4004474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523220"/>
          </a:xfrm>
          <a:prstGeom prst="rect">
            <a:avLst/>
          </a:prstGeom>
          <a:noFill/>
        </p:spPr>
        <p:txBody>
          <a:bodyPr wrap="square" rtlCol="0">
            <a:spAutoFit/>
          </a:bodyPr>
          <a:lstStyle/>
          <a:p>
            <a:r>
              <a:rPr lang="en-US" sz="2800" dirty="0">
                <a:latin typeface="Alexandria ExtraBold" pitchFamily="2" charset="-78"/>
                <a:ea typeface="Calibri"/>
                <a:cs typeface="Alexandria ExtraBold" pitchFamily="2" charset="-78"/>
                <a:sym typeface="Calibri"/>
              </a:rPr>
              <a:t>Spyware</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19</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414262" y="1455311"/>
            <a:ext cx="9007394" cy="4582352"/>
          </a:xfrm>
          <a:prstGeom prst="rect">
            <a:avLst/>
          </a:prstGeom>
          <a:noFill/>
          <a:ln>
            <a:noFill/>
          </a:ln>
        </p:spPr>
        <p:txBody>
          <a:bodyPr spcFirstLastPara="1" wrap="square" lIns="0" tIns="0" rIns="0" bIns="0" anchor="t" anchorCtr="0">
            <a:noAutofit/>
          </a:bodyPr>
          <a:lstStyle/>
          <a:p>
            <a:pPr marL="281283" indent="-270636">
              <a:buFont typeface="Times New Roman"/>
              <a:buChar char="•"/>
              <a:tabLst>
                <a:tab pos="281283" algn="l"/>
              </a:tabLst>
            </a:pPr>
            <a:r>
              <a:rPr lang="en-US" sz="2200" dirty="0">
                <a:latin typeface="Alexandria" pitchFamily="2" charset="-78"/>
                <a:cs typeface="Alexandria" pitchFamily="2" charset="-78"/>
              </a:rPr>
              <a:t>S</a:t>
            </a:r>
            <a:r>
              <a:rPr lang="en-US" sz="2200" spc="-4" dirty="0">
                <a:latin typeface="Alexandria" pitchFamily="2" charset="-78"/>
                <a:cs typeface="Alexandria" pitchFamily="2" charset="-78"/>
              </a:rPr>
              <a:t>o</a:t>
            </a:r>
            <a:r>
              <a:rPr lang="en-US" sz="2200" dirty="0">
                <a:latin typeface="Alexandria" pitchFamily="2" charset="-78"/>
                <a:cs typeface="Alexandria" pitchFamily="2" charset="-78"/>
              </a:rPr>
              <a:t>ftware</a:t>
            </a:r>
            <a:r>
              <a:rPr lang="en-US" sz="2200" spc="-4" dirty="0">
                <a:latin typeface="Alexandria" pitchFamily="2" charset="-78"/>
                <a:cs typeface="Alexandria" pitchFamily="2" charset="-78"/>
              </a:rPr>
              <a:t> </a:t>
            </a:r>
            <a:r>
              <a:rPr lang="en-US" sz="2200" spc="-18" dirty="0">
                <a:latin typeface="Alexandria" pitchFamily="2" charset="-78"/>
                <a:cs typeface="Alexandria" pitchFamily="2" charset="-78"/>
              </a:rPr>
              <a:t>p</a:t>
            </a:r>
            <a:r>
              <a:rPr lang="en-US" sz="2200" spc="-13" dirty="0">
                <a:latin typeface="Alexandria" pitchFamily="2" charset="-78"/>
                <a:cs typeface="Alexandria" pitchFamily="2" charset="-78"/>
              </a:rPr>
              <a:t>l</a:t>
            </a:r>
            <a:r>
              <a:rPr lang="en-US" sz="2200" dirty="0">
                <a:latin typeface="Alexandria" pitchFamily="2" charset="-78"/>
                <a:cs typeface="Alexandria" pitchFamily="2" charset="-78"/>
              </a:rPr>
              <a:t>ac</a:t>
            </a:r>
            <a:r>
              <a:rPr lang="en-US" sz="2200" spc="-4" dirty="0">
                <a:latin typeface="Alexandria" pitchFamily="2" charset="-78"/>
                <a:cs typeface="Alexandria" pitchFamily="2" charset="-78"/>
              </a:rPr>
              <a:t>e</a:t>
            </a:r>
            <a:r>
              <a:rPr lang="en-US" sz="2200" spc="-18" dirty="0">
                <a:latin typeface="Alexandria" pitchFamily="2" charset="-78"/>
                <a:cs typeface="Alexandria" pitchFamily="2" charset="-78"/>
              </a:rPr>
              <a:t>d </a:t>
            </a:r>
            <a:r>
              <a:rPr lang="en-US" sz="2200" spc="-22" dirty="0">
                <a:latin typeface="Alexandria" pitchFamily="2" charset="-78"/>
                <a:cs typeface="Alexandria" pitchFamily="2" charset="-78"/>
              </a:rPr>
              <a:t>o</a:t>
            </a:r>
            <a:r>
              <a:rPr lang="en-US" sz="2200" spc="-18" dirty="0">
                <a:latin typeface="Alexandria" pitchFamily="2" charset="-78"/>
                <a:cs typeface="Alexandria" pitchFamily="2" charset="-78"/>
              </a:rPr>
              <a:t>n a c</a:t>
            </a:r>
            <a:r>
              <a:rPr lang="en-US" sz="2200" spc="-22" dirty="0">
                <a:latin typeface="Alexandria" pitchFamily="2" charset="-78"/>
                <a:cs typeface="Alexandria" pitchFamily="2" charset="-78"/>
              </a:rPr>
              <a:t>o</a:t>
            </a:r>
            <a:r>
              <a:rPr lang="en-US" sz="2200" spc="-4" dirty="0">
                <a:latin typeface="Alexandria" pitchFamily="2" charset="-78"/>
                <a:cs typeface="Alexandria" pitchFamily="2" charset="-78"/>
              </a:rPr>
              <a:t>m</a:t>
            </a:r>
            <a:r>
              <a:rPr lang="en-US" sz="2200" dirty="0">
                <a:latin typeface="Alexandria" pitchFamily="2" charset="-78"/>
                <a:cs typeface="Alexandria" pitchFamily="2" charset="-78"/>
              </a:rPr>
              <a:t>put</a:t>
            </a:r>
            <a:r>
              <a:rPr lang="en-US" sz="2200" spc="-4" dirty="0">
                <a:latin typeface="Alexandria" pitchFamily="2" charset="-78"/>
                <a:cs typeface="Alexandria" pitchFamily="2" charset="-78"/>
              </a:rPr>
              <a:t>e</a:t>
            </a:r>
            <a:r>
              <a:rPr lang="en-US" sz="2200" dirty="0">
                <a:latin typeface="Alexandria" pitchFamily="2" charset="-78"/>
                <a:cs typeface="Alexandria" pitchFamily="2" charset="-78"/>
              </a:rPr>
              <a:t>r</a:t>
            </a:r>
          </a:p>
          <a:p>
            <a:pPr>
              <a:lnSpc>
                <a:spcPts val="882"/>
              </a:lnSpc>
              <a:spcBef>
                <a:spcPts val="85"/>
              </a:spcBef>
              <a:buFont typeface="Times New Roman"/>
              <a:buChar char="•"/>
            </a:pPr>
            <a:endParaRPr lang="en-US" sz="800" dirty="0">
              <a:latin typeface="Alexandria" pitchFamily="2" charset="-78"/>
              <a:cs typeface="Alexandria" pitchFamily="2" charset="-78"/>
            </a:endParaRPr>
          </a:p>
          <a:p>
            <a:pPr marL="596185" lvl="1" indent="-224690">
              <a:buFont typeface="Times New Roman"/>
              <a:buChar char="–"/>
              <a:tabLst>
                <a:tab pos="596185" algn="l"/>
              </a:tabLst>
            </a:pPr>
            <a:r>
              <a:rPr lang="en-US" sz="2000" spc="-4" dirty="0">
                <a:solidFill>
                  <a:srgbClr val="25A9E7"/>
                </a:solidFill>
                <a:latin typeface="Alexandria" pitchFamily="2" charset="-78"/>
                <a:cs typeface="Alexandria" pitchFamily="2" charset="-78"/>
              </a:rPr>
              <a:t>t</a:t>
            </a:r>
            <a:r>
              <a:rPr lang="en-US" sz="2000" spc="-13" dirty="0">
                <a:solidFill>
                  <a:srgbClr val="25A9E7"/>
                </a:solidFill>
                <a:latin typeface="Alexandria" pitchFamily="2" charset="-78"/>
                <a:cs typeface="Alexandria" pitchFamily="2" charset="-78"/>
              </a:rPr>
              <a:t>yp</a:t>
            </a:r>
            <a:r>
              <a:rPr lang="en-US" sz="2000" spc="-4" dirty="0">
                <a:solidFill>
                  <a:srgbClr val="25A9E7"/>
                </a:solidFill>
                <a:latin typeface="Alexandria" pitchFamily="2" charset="-78"/>
                <a:cs typeface="Alexandria" pitchFamily="2" charset="-78"/>
              </a:rPr>
              <a:t>i</a:t>
            </a:r>
            <a:r>
              <a:rPr lang="en-US" sz="2000" spc="-13" dirty="0">
                <a:solidFill>
                  <a:srgbClr val="25A9E7"/>
                </a:solidFill>
                <a:latin typeface="Alexandria" pitchFamily="2" charset="-78"/>
                <a:cs typeface="Alexandria" pitchFamily="2" charset="-78"/>
              </a:rPr>
              <a:t>ca</a:t>
            </a:r>
            <a:r>
              <a:rPr lang="en-US" sz="2000" spc="-4" dirty="0">
                <a:solidFill>
                  <a:srgbClr val="25A9E7"/>
                </a:solidFill>
                <a:latin typeface="Alexandria" pitchFamily="2" charset="-78"/>
                <a:cs typeface="Alexandria" pitchFamily="2" charset="-78"/>
              </a:rPr>
              <a:t>ll</a:t>
            </a:r>
            <a:r>
              <a:rPr lang="en-US" sz="2000" spc="-13" dirty="0">
                <a:solidFill>
                  <a:srgbClr val="25A9E7"/>
                </a:solidFill>
                <a:latin typeface="Alexandria" pitchFamily="2" charset="-78"/>
                <a:cs typeface="Alexandria" pitchFamily="2" charset="-78"/>
              </a:rPr>
              <a:t>y</a:t>
            </a:r>
            <a:r>
              <a:rPr lang="en-US" sz="2000" spc="4" dirty="0">
                <a:solidFill>
                  <a:srgbClr val="25A9E7"/>
                </a:solidFill>
                <a:latin typeface="Alexandria" pitchFamily="2" charset="-78"/>
                <a:cs typeface="Alexandria" pitchFamily="2" charset="-78"/>
              </a:rPr>
              <a:t> </a:t>
            </a:r>
            <a:r>
              <a:rPr lang="en-US" sz="2000" spc="-22" dirty="0">
                <a:solidFill>
                  <a:srgbClr val="25A9E7"/>
                </a:solidFill>
                <a:latin typeface="Alexandria" pitchFamily="2" charset="-78"/>
                <a:cs typeface="Alexandria" pitchFamily="2" charset="-78"/>
              </a:rPr>
              <a:t>w</a:t>
            </a:r>
            <a:r>
              <a:rPr lang="en-US" sz="2000" spc="-4" dirty="0">
                <a:solidFill>
                  <a:srgbClr val="25A9E7"/>
                </a:solidFill>
                <a:latin typeface="Alexandria" pitchFamily="2" charset="-78"/>
                <a:cs typeface="Alexandria" pitchFamily="2" charset="-78"/>
              </a:rPr>
              <a:t>it</a:t>
            </a:r>
            <a:r>
              <a:rPr lang="en-US" sz="2000" spc="-13" dirty="0">
                <a:solidFill>
                  <a:srgbClr val="25A9E7"/>
                </a:solidFill>
                <a:latin typeface="Alexandria" pitchFamily="2" charset="-78"/>
                <a:cs typeface="Alexandria" pitchFamily="2" charset="-78"/>
              </a:rPr>
              <a:t>hout</a:t>
            </a:r>
            <a:r>
              <a:rPr lang="en-US" sz="2000" spc="31" dirty="0">
                <a:solidFill>
                  <a:srgbClr val="25A9E7"/>
                </a:solidFill>
                <a:latin typeface="Alexandria" pitchFamily="2" charset="-78"/>
                <a:cs typeface="Alexandria" pitchFamily="2" charset="-78"/>
              </a:rPr>
              <a:t> </a:t>
            </a:r>
            <a:r>
              <a:rPr lang="en-US" sz="2000" spc="-13" dirty="0">
                <a:solidFill>
                  <a:srgbClr val="25A9E7"/>
                </a:solidFill>
                <a:latin typeface="Alexandria" pitchFamily="2" charset="-78"/>
                <a:cs typeface="Alexandria" pitchFamily="2" charset="-78"/>
              </a:rPr>
              <a:t>us</a:t>
            </a:r>
            <a:r>
              <a:rPr lang="en-US" sz="2000" spc="-18" dirty="0">
                <a:solidFill>
                  <a:srgbClr val="25A9E7"/>
                </a:solidFill>
                <a:latin typeface="Alexandria" pitchFamily="2" charset="-78"/>
                <a:cs typeface="Alexandria" pitchFamily="2" charset="-78"/>
              </a:rPr>
              <a:t>e</a:t>
            </a:r>
            <a:r>
              <a:rPr lang="en-US" sz="2000" spc="-9" dirty="0">
                <a:solidFill>
                  <a:srgbClr val="25A9E7"/>
                </a:solidFill>
                <a:latin typeface="Alexandria" pitchFamily="2" charset="-78"/>
                <a:cs typeface="Alexandria" pitchFamily="2" charset="-78"/>
              </a:rPr>
              <a:t>r’s</a:t>
            </a:r>
            <a:r>
              <a:rPr lang="en-US" sz="2000" spc="-4" dirty="0">
                <a:solidFill>
                  <a:srgbClr val="25A9E7"/>
                </a:solidFill>
                <a:latin typeface="Alexandria" pitchFamily="2" charset="-78"/>
                <a:cs typeface="Alexandria" pitchFamily="2" charset="-78"/>
              </a:rPr>
              <a:t> </a:t>
            </a:r>
            <a:r>
              <a:rPr lang="en-US" sz="2000" spc="-13" dirty="0">
                <a:solidFill>
                  <a:srgbClr val="25A9E7"/>
                </a:solidFill>
                <a:latin typeface="Alexandria" pitchFamily="2" charset="-78"/>
                <a:cs typeface="Alexandria" pitchFamily="2" charset="-78"/>
              </a:rPr>
              <a:t>kno</a:t>
            </a:r>
            <a:r>
              <a:rPr lang="en-US" sz="2000" spc="-22" dirty="0">
                <a:solidFill>
                  <a:srgbClr val="25A9E7"/>
                </a:solidFill>
                <a:latin typeface="Alexandria" pitchFamily="2" charset="-78"/>
                <a:cs typeface="Alexandria" pitchFamily="2" charset="-78"/>
              </a:rPr>
              <a:t>w</a:t>
            </a:r>
            <a:r>
              <a:rPr lang="en-US" sz="2000" spc="-4" dirty="0">
                <a:solidFill>
                  <a:srgbClr val="25A9E7"/>
                </a:solidFill>
                <a:latin typeface="Alexandria" pitchFamily="2" charset="-78"/>
                <a:cs typeface="Alexandria" pitchFamily="2" charset="-78"/>
              </a:rPr>
              <a:t>l</a:t>
            </a:r>
            <a:r>
              <a:rPr lang="en-US" sz="2000" spc="-18" dirty="0">
                <a:solidFill>
                  <a:srgbClr val="25A9E7"/>
                </a:solidFill>
                <a:latin typeface="Alexandria" pitchFamily="2" charset="-78"/>
                <a:cs typeface="Alexandria" pitchFamily="2" charset="-78"/>
              </a:rPr>
              <a:t>e</a:t>
            </a:r>
            <a:r>
              <a:rPr lang="en-US" sz="2000" spc="-13" dirty="0">
                <a:solidFill>
                  <a:srgbClr val="25A9E7"/>
                </a:solidFill>
                <a:latin typeface="Alexandria" pitchFamily="2" charset="-78"/>
                <a:cs typeface="Alexandria" pitchFamily="2" charset="-78"/>
              </a:rPr>
              <a:t>dge</a:t>
            </a:r>
            <a:endParaRPr lang="en-US" sz="2000" dirty="0">
              <a:solidFill>
                <a:srgbClr val="25A9E7"/>
              </a:solidFill>
              <a:latin typeface="Alexandria" pitchFamily="2" charset="-78"/>
              <a:cs typeface="Alexandria" pitchFamily="2" charset="-78"/>
            </a:endParaRPr>
          </a:p>
          <a:p>
            <a:pPr lvl="1">
              <a:lnSpc>
                <a:spcPts val="662"/>
              </a:lnSpc>
              <a:spcBef>
                <a:spcPts val="37"/>
              </a:spcBef>
              <a:buFont typeface="Times New Roman"/>
              <a:buChar char="–"/>
            </a:pPr>
            <a:endParaRPr lang="en-US" sz="600" dirty="0">
              <a:solidFill>
                <a:srgbClr val="25A9E7"/>
              </a:solidFill>
              <a:latin typeface="Alexandria" pitchFamily="2" charset="-78"/>
              <a:cs typeface="Alexandria" pitchFamily="2" charset="-78"/>
            </a:endParaRPr>
          </a:p>
          <a:p>
            <a:pPr marL="596185" lvl="1" indent="-224690">
              <a:buFont typeface="Times New Roman"/>
              <a:buChar char="–"/>
              <a:tabLst>
                <a:tab pos="596185" algn="l"/>
              </a:tabLst>
            </a:pPr>
            <a:r>
              <a:rPr lang="en-US" sz="2000" spc="-9" dirty="0">
                <a:solidFill>
                  <a:srgbClr val="25A9E7"/>
                </a:solidFill>
                <a:latin typeface="Alexandria" pitchFamily="2" charset="-78"/>
                <a:cs typeface="Alexandria" pitchFamily="2" charset="-78"/>
              </a:rPr>
              <a:t>r</a:t>
            </a:r>
            <a:r>
              <a:rPr lang="en-US" sz="2000" spc="-18" dirty="0">
                <a:solidFill>
                  <a:srgbClr val="25A9E7"/>
                </a:solidFill>
                <a:latin typeface="Alexandria" pitchFamily="2" charset="-78"/>
                <a:cs typeface="Alexandria" pitchFamily="2" charset="-78"/>
              </a:rPr>
              <a:t>e</a:t>
            </a:r>
            <a:r>
              <a:rPr lang="en-US" sz="2000" spc="-13" dirty="0">
                <a:solidFill>
                  <a:srgbClr val="25A9E7"/>
                </a:solidFill>
                <a:latin typeface="Alexandria" pitchFamily="2" charset="-78"/>
                <a:cs typeface="Alexandria" pitchFamily="2" charset="-78"/>
              </a:rPr>
              <a:t>por</a:t>
            </a:r>
            <a:r>
              <a:rPr lang="en-US" sz="2000" spc="-4" dirty="0">
                <a:solidFill>
                  <a:srgbClr val="25A9E7"/>
                </a:solidFill>
                <a:latin typeface="Alexandria" pitchFamily="2" charset="-78"/>
                <a:cs typeface="Alexandria" pitchFamily="2" charset="-78"/>
              </a:rPr>
              <a:t>t</a:t>
            </a:r>
            <a:r>
              <a:rPr lang="en-US" sz="2000" spc="-13" dirty="0">
                <a:solidFill>
                  <a:srgbClr val="25A9E7"/>
                </a:solidFill>
                <a:latin typeface="Alexandria" pitchFamily="2" charset="-78"/>
                <a:cs typeface="Alexandria" pitchFamily="2" charset="-78"/>
              </a:rPr>
              <a:t>s</a:t>
            </a:r>
            <a:r>
              <a:rPr lang="en-US" sz="2000" spc="13" dirty="0">
                <a:solidFill>
                  <a:srgbClr val="25A9E7"/>
                </a:solidFill>
                <a:latin typeface="Alexandria" pitchFamily="2" charset="-78"/>
                <a:cs typeface="Alexandria" pitchFamily="2" charset="-78"/>
              </a:rPr>
              <a:t> </a:t>
            </a:r>
            <a:r>
              <a:rPr lang="en-US" sz="2000" spc="-13" dirty="0">
                <a:solidFill>
                  <a:srgbClr val="25A9E7"/>
                </a:solidFill>
                <a:latin typeface="Alexandria" pitchFamily="2" charset="-78"/>
                <a:cs typeface="Alexandria" pitchFamily="2" charset="-78"/>
              </a:rPr>
              <a:t>back</a:t>
            </a:r>
            <a:r>
              <a:rPr lang="en-US" sz="2000" spc="4" dirty="0">
                <a:solidFill>
                  <a:srgbClr val="25A9E7"/>
                </a:solidFill>
                <a:latin typeface="Alexandria" pitchFamily="2" charset="-78"/>
                <a:cs typeface="Alexandria" pitchFamily="2" charset="-78"/>
              </a:rPr>
              <a:t> </a:t>
            </a:r>
            <a:r>
              <a:rPr lang="en-US" sz="2000" spc="-4" dirty="0">
                <a:solidFill>
                  <a:srgbClr val="25A9E7"/>
                </a:solidFill>
                <a:latin typeface="Alexandria" pitchFamily="2" charset="-78"/>
                <a:cs typeface="Alexandria" pitchFamily="2" charset="-78"/>
              </a:rPr>
              <a:t>i</a:t>
            </a:r>
            <a:r>
              <a:rPr lang="en-US" sz="2000" spc="-13" dirty="0">
                <a:solidFill>
                  <a:srgbClr val="25A9E7"/>
                </a:solidFill>
                <a:latin typeface="Alexandria" pitchFamily="2" charset="-78"/>
                <a:cs typeface="Alexandria" pitchFamily="2" charset="-78"/>
              </a:rPr>
              <a:t>nforma</a:t>
            </a:r>
            <a:r>
              <a:rPr lang="en-US" sz="2000" spc="-4" dirty="0">
                <a:solidFill>
                  <a:srgbClr val="25A9E7"/>
                </a:solidFill>
                <a:latin typeface="Alexandria" pitchFamily="2" charset="-78"/>
                <a:cs typeface="Alexandria" pitchFamily="2" charset="-78"/>
              </a:rPr>
              <a:t>ti</a:t>
            </a:r>
            <a:r>
              <a:rPr lang="en-US" sz="2000" spc="-13" dirty="0">
                <a:solidFill>
                  <a:srgbClr val="25A9E7"/>
                </a:solidFill>
                <a:latin typeface="Alexandria" pitchFamily="2" charset="-78"/>
                <a:cs typeface="Alexandria" pitchFamily="2" charset="-78"/>
              </a:rPr>
              <a:t>on</a:t>
            </a:r>
            <a:r>
              <a:rPr lang="en-US" sz="2000" spc="35" dirty="0">
                <a:solidFill>
                  <a:srgbClr val="25A9E7"/>
                </a:solidFill>
                <a:latin typeface="Alexandria" pitchFamily="2" charset="-78"/>
                <a:cs typeface="Alexandria" pitchFamily="2" charset="-78"/>
              </a:rPr>
              <a:t> </a:t>
            </a:r>
            <a:r>
              <a:rPr lang="en-US" sz="2000" spc="-13" dirty="0">
                <a:solidFill>
                  <a:srgbClr val="25A9E7"/>
                </a:solidFill>
                <a:latin typeface="Alexandria" pitchFamily="2" charset="-78"/>
                <a:cs typeface="Alexandria" pitchFamily="2" charset="-78"/>
              </a:rPr>
              <a:t>about</a:t>
            </a:r>
            <a:r>
              <a:rPr lang="en-US" sz="2000" spc="31" dirty="0">
                <a:solidFill>
                  <a:srgbClr val="25A9E7"/>
                </a:solidFill>
                <a:latin typeface="Alexandria" pitchFamily="2" charset="-78"/>
                <a:cs typeface="Alexandria" pitchFamily="2" charset="-78"/>
              </a:rPr>
              <a:t> </a:t>
            </a:r>
            <a:r>
              <a:rPr lang="en-US" sz="2000" spc="-13" dirty="0">
                <a:solidFill>
                  <a:srgbClr val="25A9E7"/>
                </a:solidFill>
                <a:latin typeface="Alexandria" pitchFamily="2" charset="-78"/>
                <a:cs typeface="Alexandria" pitchFamily="2" charset="-78"/>
              </a:rPr>
              <a:t>us</a:t>
            </a:r>
            <a:r>
              <a:rPr lang="en-US" sz="2000" spc="-18" dirty="0">
                <a:solidFill>
                  <a:srgbClr val="25A9E7"/>
                </a:solidFill>
                <a:latin typeface="Alexandria" pitchFamily="2" charset="-78"/>
                <a:cs typeface="Alexandria" pitchFamily="2" charset="-78"/>
              </a:rPr>
              <a:t>e</a:t>
            </a:r>
            <a:r>
              <a:rPr lang="en-US" sz="2000" spc="-9" dirty="0">
                <a:solidFill>
                  <a:srgbClr val="25A9E7"/>
                </a:solidFill>
                <a:latin typeface="Alexandria" pitchFamily="2" charset="-78"/>
                <a:cs typeface="Alexandria" pitchFamily="2" charset="-78"/>
              </a:rPr>
              <a:t>r’s</a:t>
            </a:r>
            <a:r>
              <a:rPr lang="en-US" sz="2000" spc="-4" dirty="0">
                <a:solidFill>
                  <a:srgbClr val="25A9E7"/>
                </a:solidFill>
                <a:latin typeface="Alexandria" pitchFamily="2" charset="-78"/>
                <a:cs typeface="Alexandria" pitchFamily="2" charset="-78"/>
              </a:rPr>
              <a:t> </a:t>
            </a:r>
            <a:r>
              <a:rPr lang="en-US" sz="2000" spc="-13" dirty="0">
                <a:solidFill>
                  <a:srgbClr val="25A9E7"/>
                </a:solidFill>
                <a:latin typeface="Alexandria" pitchFamily="2" charset="-78"/>
                <a:cs typeface="Alexandria" pitchFamily="2" charset="-78"/>
              </a:rPr>
              <a:t>ac</a:t>
            </a:r>
            <a:r>
              <a:rPr lang="en-US" sz="2000" spc="-4" dirty="0">
                <a:solidFill>
                  <a:srgbClr val="25A9E7"/>
                </a:solidFill>
                <a:latin typeface="Alexandria" pitchFamily="2" charset="-78"/>
                <a:cs typeface="Alexandria" pitchFamily="2" charset="-78"/>
              </a:rPr>
              <a:t>ti</a:t>
            </a:r>
            <a:r>
              <a:rPr lang="en-US" sz="2000" spc="-13" dirty="0">
                <a:solidFill>
                  <a:srgbClr val="25A9E7"/>
                </a:solidFill>
                <a:latin typeface="Alexandria" pitchFamily="2" charset="-78"/>
                <a:cs typeface="Alexandria" pitchFamily="2" charset="-78"/>
              </a:rPr>
              <a:t>v</a:t>
            </a:r>
            <a:r>
              <a:rPr lang="en-US" sz="2000" spc="-4" dirty="0">
                <a:solidFill>
                  <a:srgbClr val="25A9E7"/>
                </a:solidFill>
                <a:latin typeface="Alexandria" pitchFamily="2" charset="-78"/>
                <a:cs typeface="Alexandria" pitchFamily="2" charset="-78"/>
              </a:rPr>
              <a:t>iti</a:t>
            </a:r>
            <a:r>
              <a:rPr lang="en-US" sz="2000" spc="-18" dirty="0">
                <a:solidFill>
                  <a:srgbClr val="25A9E7"/>
                </a:solidFill>
                <a:latin typeface="Alexandria" pitchFamily="2" charset="-78"/>
                <a:cs typeface="Alexandria" pitchFamily="2" charset="-78"/>
              </a:rPr>
              <a:t>e</a:t>
            </a:r>
            <a:r>
              <a:rPr lang="en-US" sz="2000" spc="-13" dirty="0">
                <a:solidFill>
                  <a:srgbClr val="25A9E7"/>
                </a:solidFill>
                <a:latin typeface="Alexandria" pitchFamily="2" charset="-78"/>
                <a:cs typeface="Alexandria" pitchFamily="2" charset="-78"/>
              </a:rPr>
              <a:t>s</a:t>
            </a:r>
            <a:endParaRPr lang="en-US" sz="2000" dirty="0">
              <a:solidFill>
                <a:srgbClr val="25A9E7"/>
              </a:solidFill>
              <a:latin typeface="Alexandria" pitchFamily="2" charset="-78"/>
              <a:cs typeface="Alexandria" pitchFamily="2" charset="-78"/>
            </a:endParaRPr>
          </a:p>
          <a:p>
            <a:pPr lvl="1">
              <a:lnSpc>
                <a:spcPts val="662"/>
              </a:lnSpc>
              <a:spcBef>
                <a:spcPts val="1"/>
              </a:spcBef>
              <a:buFont typeface="Times New Roman"/>
              <a:buChar char="–"/>
            </a:pPr>
            <a:endParaRPr lang="en-US" sz="600" dirty="0">
              <a:latin typeface="Alexandria" pitchFamily="2" charset="-78"/>
              <a:cs typeface="Alexandria" pitchFamily="2" charset="-78"/>
            </a:endParaRPr>
          </a:p>
          <a:p>
            <a:pPr marL="281283" indent="-270636">
              <a:buFont typeface="Times New Roman"/>
              <a:buChar char="•"/>
              <a:tabLst>
                <a:tab pos="281283" algn="l"/>
              </a:tabLst>
            </a:pPr>
            <a:r>
              <a:rPr lang="en-US" sz="2200" dirty="0">
                <a:latin typeface="Alexandria" pitchFamily="2" charset="-78"/>
                <a:cs typeface="Alexandria" pitchFamily="2" charset="-78"/>
              </a:rPr>
              <a:t>S</a:t>
            </a:r>
            <a:r>
              <a:rPr lang="en-US" sz="2200" spc="-4" dirty="0">
                <a:latin typeface="Alexandria" pitchFamily="2" charset="-78"/>
                <a:cs typeface="Alexandria" pitchFamily="2" charset="-78"/>
              </a:rPr>
              <a:t>om</a:t>
            </a:r>
            <a:r>
              <a:rPr lang="en-US" sz="2200" dirty="0">
                <a:latin typeface="Alexandria" pitchFamily="2" charset="-78"/>
                <a:cs typeface="Alexandria" pitchFamily="2" charset="-78"/>
              </a:rPr>
              <a:t>e</a:t>
            </a:r>
            <a:r>
              <a:rPr lang="en-US" sz="2200" spc="-4" dirty="0">
                <a:latin typeface="Alexandria" pitchFamily="2" charset="-78"/>
                <a:cs typeface="Alexandria" pitchFamily="2" charset="-78"/>
              </a:rPr>
              <a:t> </a:t>
            </a:r>
            <a:r>
              <a:rPr lang="en-US" sz="2200" spc="-22" dirty="0">
                <a:latin typeface="Alexandria" pitchFamily="2" charset="-78"/>
                <a:cs typeface="Alexandria" pitchFamily="2" charset="-78"/>
              </a:rPr>
              <a:t>o</a:t>
            </a:r>
            <a:r>
              <a:rPr lang="en-US" sz="2200" dirty="0">
                <a:latin typeface="Alexandria" pitchFamily="2" charset="-78"/>
                <a:cs typeface="Alexandria" pitchFamily="2" charset="-78"/>
              </a:rPr>
              <a:t>p</a:t>
            </a:r>
            <a:r>
              <a:rPr lang="en-US" sz="2200" spc="-4" dirty="0">
                <a:latin typeface="Alexandria" pitchFamily="2" charset="-78"/>
                <a:cs typeface="Alexandria" pitchFamily="2" charset="-78"/>
              </a:rPr>
              <a:t>e</a:t>
            </a:r>
            <a:r>
              <a:rPr lang="en-US" sz="2200" dirty="0">
                <a:latin typeface="Alexandria" pitchFamily="2" charset="-78"/>
                <a:cs typeface="Alexandria" pitchFamily="2" charset="-78"/>
              </a:rPr>
              <a:t>rate</a:t>
            </a:r>
            <a:r>
              <a:rPr lang="en-US" sz="2200" spc="9" dirty="0">
                <a:latin typeface="Alexandria" pitchFamily="2" charset="-78"/>
                <a:cs typeface="Alexandria" pitchFamily="2" charset="-78"/>
              </a:rPr>
              <a:t> </a:t>
            </a:r>
            <a:r>
              <a:rPr lang="en-US" sz="2200" dirty="0">
                <a:latin typeface="Alexandria" pitchFamily="2" charset="-78"/>
                <a:cs typeface="Alexandria" pitchFamily="2" charset="-78"/>
              </a:rPr>
              <a:t>thr</a:t>
            </a:r>
            <a:r>
              <a:rPr lang="en-US" sz="2200" spc="-4" dirty="0">
                <a:latin typeface="Alexandria" pitchFamily="2" charset="-78"/>
                <a:cs typeface="Alexandria" pitchFamily="2" charset="-78"/>
              </a:rPr>
              <a:t>o</a:t>
            </a:r>
            <a:r>
              <a:rPr lang="en-US" sz="2200" spc="-18" dirty="0">
                <a:latin typeface="Alexandria" pitchFamily="2" charset="-78"/>
                <a:cs typeface="Alexandria" pitchFamily="2" charset="-78"/>
              </a:rPr>
              <a:t>ugh </a:t>
            </a:r>
            <a:r>
              <a:rPr lang="en-US" sz="2200" spc="-4" dirty="0">
                <a:latin typeface="Alexandria" pitchFamily="2" charset="-78"/>
                <a:cs typeface="Alexandria" pitchFamily="2" charset="-78"/>
              </a:rPr>
              <a:t>m</a:t>
            </a:r>
            <a:r>
              <a:rPr lang="en-US" sz="2200" spc="-22" dirty="0">
                <a:latin typeface="Alexandria" pitchFamily="2" charset="-78"/>
                <a:cs typeface="Alexandria" pitchFamily="2" charset="-78"/>
              </a:rPr>
              <a:t>o</a:t>
            </a:r>
            <a:r>
              <a:rPr lang="en-US" sz="2200" spc="-18" dirty="0">
                <a:latin typeface="Alexandria" pitchFamily="2" charset="-78"/>
                <a:cs typeface="Alexandria" pitchFamily="2" charset="-78"/>
              </a:rPr>
              <a:t>n</a:t>
            </a:r>
            <a:r>
              <a:rPr lang="en-US" sz="2200" spc="-13" dirty="0">
                <a:latin typeface="Alexandria" pitchFamily="2" charset="-78"/>
                <a:cs typeface="Alexandria" pitchFamily="2" charset="-78"/>
              </a:rPr>
              <a:t>i</a:t>
            </a:r>
            <a:r>
              <a:rPr lang="en-US" sz="2200" dirty="0">
                <a:latin typeface="Alexandria" pitchFamily="2" charset="-78"/>
                <a:cs typeface="Alexandria" pitchFamily="2" charset="-78"/>
              </a:rPr>
              <a:t>t</a:t>
            </a:r>
            <a:r>
              <a:rPr lang="en-US" sz="2200" spc="-4" dirty="0">
                <a:latin typeface="Alexandria" pitchFamily="2" charset="-78"/>
                <a:cs typeface="Alexandria" pitchFamily="2" charset="-78"/>
              </a:rPr>
              <a:t>o</a:t>
            </a:r>
            <a:r>
              <a:rPr lang="en-US" sz="2200" spc="-13" dirty="0">
                <a:latin typeface="Alexandria" pitchFamily="2" charset="-78"/>
                <a:cs typeface="Alexandria" pitchFamily="2" charset="-78"/>
              </a:rPr>
              <a:t>ri</a:t>
            </a:r>
            <a:r>
              <a:rPr lang="en-US" sz="2200" spc="-18" dirty="0">
                <a:latin typeface="Alexandria" pitchFamily="2" charset="-78"/>
                <a:cs typeface="Alexandria" pitchFamily="2" charset="-78"/>
              </a:rPr>
              <a:t>ng c</a:t>
            </a:r>
            <a:r>
              <a:rPr lang="en-US" sz="2200" spc="-22" dirty="0">
                <a:latin typeface="Alexandria" pitchFamily="2" charset="-78"/>
                <a:cs typeface="Alexandria" pitchFamily="2" charset="-78"/>
              </a:rPr>
              <a:t>oo</a:t>
            </a:r>
            <a:r>
              <a:rPr lang="en-US" sz="2200" dirty="0">
                <a:latin typeface="Alexandria" pitchFamily="2" charset="-78"/>
                <a:cs typeface="Alexandria" pitchFamily="2" charset="-78"/>
              </a:rPr>
              <a:t>k</a:t>
            </a:r>
            <a:r>
              <a:rPr lang="en-US" sz="2200" spc="-13" dirty="0">
                <a:latin typeface="Alexandria" pitchFamily="2" charset="-78"/>
                <a:cs typeface="Alexandria" pitchFamily="2" charset="-78"/>
              </a:rPr>
              <a:t>i</a:t>
            </a:r>
            <a:r>
              <a:rPr lang="en-US" sz="2200" spc="-4" dirty="0">
                <a:latin typeface="Alexandria" pitchFamily="2" charset="-78"/>
                <a:cs typeface="Alexandria" pitchFamily="2" charset="-78"/>
              </a:rPr>
              <a:t>e</a:t>
            </a:r>
            <a:r>
              <a:rPr lang="en-US" sz="2200" dirty="0">
                <a:latin typeface="Alexandria" pitchFamily="2" charset="-78"/>
                <a:cs typeface="Alexandria" pitchFamily="2" charset="-78"/>
              </a:rPr>
              <a:t>s</a:t>
            </a:r>
          </a:p>
          <a:p>
            <a:pPr>
              <a:lnSpc>
                <a:spcPts val="750"/>
              </a:lnSpc>
              <a:spcBef>
                <a:spcPts val="29"/>
              </a:spcBef>
              <a:buFont typeface="Times New Roman"/>
              <a:buChar char="•"/>
            </a:pPr>
            <a:endParaRPr lang="en-US" sz="2200" dirty="0">
              <a:latin typeface="Alexandria" pitchFamily="2" charset="-78"/>
              <a:cs typeface="Alexandria" pitchFamily="2" charset="-78"/>
            </a:endParaRPr>
          </a:p>
          <a:p>
            <a:pPr>
              <a:lnSpc>
                <a:spcPts val="882"/>
              </a:lnSpc>
              <a:buFont typeface="Times New Roman"/>
              <a:buChar char="•"/>
            </a:pPr>
            <a:endParaRPr lang="en-US" sz="2200" dirty="0">
              <a:latin typeface="Alexandria" pitchFamily="2" charset="-78"/>
              <a:cs typeface="Alexandria" pitchFamily="2" charset="-78"/>
            </a:endParaRPr>
          </a:p>
          <a:p>
            <a:pPr>
              <a:lnSpc>
                <a:spcPts val="882"/>
              </a:lnSpc>
              <a:buFont typeface="Times New Roman"/>
              <a:buChar char="•"/>
            </a:pPr>
            <a:endParaRPr lang="en-US" sz="2200" dirty="0">
              <a:latin typeface="Alexandria" pitchFamily="2" charset="-78"/>
              <a:cs typeface="Alexandria" pitchFamily="2" charset="-78"/>
            </a:endParaRPr>
          </a:p>
          <a:p>
            <a:pPr>
              <a:lnSpc>
                <a:spcPts val="882"/>
              </a:lnSpc>
              <a:buFont typeface="Times New Roman"/>
              <a:buChar char="•"/>
            </a:pPr>
            <a:endParaRPr lang="en-US" sz="2200" dirty="0">
              <a:latin typeface="Alexandria" pitchFamily="2" charset="-78"/>
              <a:cs typeface="Alexandria" pitchFamily="2" charset="-78"/>
            </a:endParaRPr>
          </a:p>
          <a:p>
            <a:pPr marL="281283" marR="11206" indent="-270636">
              <a:lnSpc>
                <a:spcPts val="2859"/>
              </a:lnSpc>
              <a:buFont typeface="Times New Roman"/>
              <a:buChar char="•"/>
              <a:tabLst>
                <a:tab pos="281283" algn="l"/>
              </a:tabLst>
            </a:pPr>
            <a:r>
              <a:rPr lang="en-US" sz="2200" spc="-18" dirty="0">
                <a:latin typeface="Alexandria" pitchFamily="2" charset="-78"/>
                <a:cs typeface="Alexandria" pitchFamily="2" charset="-78"/>
              </a:rPr>
              <a:t>A s</a:t>
            </a:r>
            <a:r>
              <a:rPr lang="en-US" sz="2200" spc="-4" dirty="0">
                <a:latin typeface="Alexandria" pitchFamily="2" charset="-78"/>
                <a:cs typeface="Alexandria" pitchFamily="2" charset="-78"/>
              </a:rPr>
              <a:t>o</a:t>
            </a:r>
            <a:r>
              <a:rPr lang="en-US" sz="2200" dirty="0">
                <a:latin typeface="Alexandria" pitchFamily="2" charset="-78"/>
                <a:cs typeface="Alexandria" pitchFamily="2" charset="-78"/>
              </a:rPr>
              <a:t>ftware</a:t>
            </a:r>
            <a:r>
              <a:rPr lang="en-US" sz="2200" spc="9" dirty="0">
                <a:latin typeface="Alexandria" pitchFamily="2" charset="-78"/>
                <a:cs typeface="Alexandria" pitchFamily="2" charset="-78"/>
              </a:rPr>
              <a:t> </a:t>
            </a:r>
            <a:r>
              <a:rPr lang="en-US" sz="2200" dirty="0">
                <a:latin typeface="Alexandria" pitchFamily="2" charset="-78"/>
                <a:cs typeface="Alexandria" pitchFamily="2" charset="-78"/>
              </a:rPr>
              <a:t>that </a:t>
            </a:r>
            <a:r>
              <a:rPr lang="en-US" sz="2200" spc="-13" dirty="0">
                <a:latin typeface="Alexandria" pitchFamily="2" charset="-78"/>
                <a:cs typeface="Alexandria" pitchFamily="2" charset="-78"/>
              </a:rPr>
              <a:t>li</a:t>
            </a:r>
            <a:r>
              <a:rPr lang="en-US" sz="2200" dirty="0">
                <a:latin typeface="Alexandria" pitchFamily="2" charset="-78"/>
                <a:cs typeface="Alexandria" pitchFamily="2" charset="-78"/>
              </a:rPr>
              <a:t>t</a:t>
            </a:r>
            <a:r>
              <a:rPr lang="en-US" sz="2200" spc="-4" dirty="0">
                <a:latin typeface="Alexandria" pitchFamily="2" charset="-78"/>
                <a:cs typeface="Alexandria" pitchFamily="2" charset="-78"/>
              </a:rPr>
              <a:t>e</a:t>
            </a:r>
            <a:r>
              <a:rPr lang="en-US" sz="2200" spc="-13" dirty="0">
                <a:latin typeface="Alexandria" pitchFamily="2" charset="-78"/>
                <a:cs typeface="Alexandria" pitchFamily="2" charset="-78"/>
              </a:rPr>
              <a:t>rall</a:t>
            </a:r>
            <a:r>
              <a:rPr lang="en-US" sz="2200" dirty="0">
                <a:latin typeface="Alexandria" pitchFamily="2" charset="-78"/>
                <a:cs typeface="Alexandria" pitchFamily="2" charset="-78"/>
              </a:rPr>
              <a:t>y</a:t>
            </a:r>
            <a:r>
              <a:rPr lang="en-US" sz="2200" spc="13" dirty="0">
                <a:latin typeface="Alexandria" pitchFamily="2" charset="-78"/>
                <a:cs typeface="Alexandria" pitchFamily="2" charset="-78"/>
              </a:rPr>
              <a:t> </a:t>
            </a:r>
            <a:r>
              <a:rPr lang="en-US" sz="2200" spc="-13" dirty="0">
                <a:latin typeface="Alexandria" pitchFamily="2" charset="-78"/>
                <a:cs typeface="Alexandria" pitchFamily="2" charset="-78"/>
              </a:rPr>
              <a:t>spi</a:t>
            </a:r>
            <a:r>
              <a:rPr lang="en-US" sz="2200" spc="-4" dirty="0">
                <a:latin typeface="Alexandria" pitchFamily="2" charset="-78"/>
                <a:cs typeface="Alexandria" pitchFamily="2" charset="-78"/>
              </a:rPr>
              <a:t>e</a:t>
            </a:r>
            <a:r>
              <a:rPr lang="en-US" sz="2200" dirty="0">
                <a:latin typeface="Alexandria" pitchFamily="2" charset="-78"/>
                <a:cs typeface="Alexandria" pitchFamily="2" charset="-78"/>
              </a:rPr>
              <a:t>s</a:t>
            </a:r>
            <a:r>
              <a:rPr lang="en-US" sz="2200" spc="9" dirty="0">
                <a:latin typeface="Alexandria" pitchFamily="2" charset="-78"/>
                <a:cs typeface="Alexandria" pitchFamily="2" charset="-78"/>
              </a:rPr>
              <a:t> </a:t>
            </a:r>
            <a:r>
              <a:rPr lang="en-US" sz="2200" spc="-22" dirty="0">
                <a:latin typeface="Alexandria" pitchFamily="2" charset="-78"/>
                <a:cs typeface="Alexandria" pitchFamily="2" charset="-78"/>
              </a:rPr>
              <a:t>o</a:t>
            </a:r>
            <a:r>
              <a:rPr lang="en-US" sz="2200" spc="-18" dirty="0">
                <a:latin typeface="Alexandria" pitchFamily="2" charset="-78"/>
                <a:cs typeface="Alexandria" pitchFamily="2" charset="-78"/>
              </a:rPr>
              <a:t>n</a:t>
            </a:r>
            <a:r>
              <a:rPr lang="en-US" sz="2200" spc="-9" dirty="0">
                <a:latin typeface="Alexandria" pitchFamily="2" charset="-78"/>
                <a:cs typeface="Alexandria" pitchFamily="2" charset="-78"/>
              </a:rPr>
              <a:t> </a:t>
            </a:r>
            <a:r>
              <a:rPr lang="en-US" sz="2200" dirty="0">
                <a:latin typeface="Alexandria" pitchFamily="2" charset="-78"/>
                <a:cs typeface="Alexandria" pitchFamily="2" charset="-78"/>
              </a:rPr>
              <a:t>w</a:t>
            </a:r>
            <a:r>
              <a:rPr lang="en-US" sz="2200" spc="-13" dirty="0">
                <a:latin typeface="Alexandria" pitchFamily="2" charset="-78"/>
                <a:cs typeface="Alexandria" pitchFamily="2" charset="-78"/>
              </a:rPr>
              <a:t>hat</a:t>
            </a:r>
            <a:r>
              <a:rPr lang="en-US" sz="2200" spc="-9" dirty="0">
                <a:latin typeface="Alexandria" pitchFamily="2" charset="-78"/>
                <a:cs typeface="Alexandria" pitchFamily="2" charset="-78"/>
              </a:rPr>
              <a:t> </a:t>
            </a:r>
            <a:r>
              <a:rPr lang="en-US" sz="2200" dirty="0">
                <a:latin typeface="Alexandria" pitchFamily="2" charset="-78"/>
                <a:cs typeface="Alexandria" pitchFamily="2" charset="-78"/>
              </a:rPr>
              <a:t>y</a:t>
            </a:r>
            <a:r>
              <a:rPr lang="en-US" sz="2200" spc="-22" dirty="0">
                <a:latin typeface="Alexandria" pitchFamily="2" charset="-78"/>
                <a:cs typeface="Alexandria" pitchFamily="2" charset="-78"/>
              </a:rPr>
              <a:t>o</a:t>
            </a:r>
            <a:r>
              <a:rPr lang="en-US" sz="2200" spc="-18" dirty="0">
                <a:latin typeface="Alexandria" pitchFamily="2" charset="-78"/>
                <a:cs typeface="Alexandria" pitchFamily="2" charset="-78"/>
              </a:rPr>
              <a:t>u do</a:t>
            </a:r>
            <a:r>
              <a:rPr lang="en-US" sz="2200" spc="-13" dirty="0">
                <a:latin typeface="Alexandria" pitchFamily="2" charset="-78"/>
                <a:cs typeface="Alexandria" pitchFamily="2" charset="-78"/>
              </a:rPr>
              <a:t> </a:t>
            </a:r>
            <a:r>
              <a:rPr lang="en-US" sz="2200" spc="-22" dirty="0">
                <a:latin typeface="Alexandria" pitchFamily="2" charset="-78"/>
                <a:cs typeface="Alexandria" pitchFamily="2" charset="-78"/>
              </a:rPr>
              <a:t>o</a:t>
            </a:r>
            <a:r>
              <a:rPr lang="en-US" sz="2200" spc="-18" dirty="0">
                <a:latin typeface="Alexandria" pitchFamily="2" charset="-78"/>
                <a:cs typeface="Alexandria" pitchFamily="2" charset="-78"/>
              </a:rPr>
              <a:t>n</a:t>
            </a:r>
            <a:r>
              <a:rPr lang="en-US" sz="2200" spc="-9" dirty="0">
                <a:latin typeface="Alexandria" pitchFamily="2" charset="-78"/>
                <a:cs typeface="Alexandria" pitchFamily="2" charset="-78"/>
              </a:rPr>
              <a:t> y</a:t>
            </a:r>
            <a:r>
              <a:rPr lang="en-US" sz="2200" spc="-22" dirty="0">
                <a:latin typeface="Alexandria" pitchFamily="2" charset="-78"/>
                <a:cs typeface="Alexandria" pitchFamily="2" charset="-78"/>
              </a:rPr>
              <a:t>o</a:t>
            </a:r>
            <a:r>
              <a:rPr lang="en-US" sz="2200" dirty="0">
                <a:latin typeface="Alexandria" pitchFamily="2" charset="-78"/>
                <a:cs typeface="Alexandria" pitchFamily="2" charset="-78"/>
              </a:rPr>
              <a:t>ur c</a:t>
            </a:r>
            <a:r>
              <a:rPr lang="en-US" sz="2200" spc="-22" dirty="0">
                <a:latin typeface="Alexandria" pitchFamily="2" charset="-78"/>
                <a:cs typeface="Alexandria" pitchFamily="2" charset="-78"/>
              </a:rPr>
              <a:t>o</a:t>
            </a:r>
            <a:r>
              <a:rPr lang="en-US" sz="2200" spc="-4" dirty="0">
                <a:latin typeface="Alexandria" pitchFamily="2" charset="-78"/>
                <a:cs typeface="Alexandria" pitchFamily="2" charset="-78"/>
              </a:rPr>
              <a:t>m</a:t>
            </a:r>
            <a:r>
              <a:rPr lang="en-US" sz="2200" dirty="0">
                <a:latin typeface="Alexandria" pitchFamily="2" charset="-78"/>
                <a:cs typeface="Alexandria" pitchFamily="2" charset="-78"/>
              </a:rPr>
              <a:t>put</a:t>
            </a:r>
            <a:r>
              <a:rPr lang="en-US" sz="2200" spc="-4" dirty="0">
                <a:latin typeface="Alexandria" pitchFamily="2" charset="-78"/>
                <a:cs typeface="Alexandria" pitchFamily="2" charset="-78"/>
              </a:rPr>
              <a:t>e</a:t>
            </a:r>
            <a:r>
              <a:rPr lang="en-US" sz="2200" spc="18" dirty="0">
                <a:latin typeface="Alexandria" pitchFamily="2" charset="-78"/>
                <a:cs typeface="Alexandria" pitchFamily="2" charset="-78"/>
              </a:rPr>
              <a:t>r</a:t>
            </a:r>
            <a:r>
              <a:rPr lang="en-US" sz="2200" spc="-9" dirty="0">
                <a:latin typeface="Alexandria" pitchFamily="2" charset="-78"/>
                <a:cs typeface="Alexandria" pitchFamily="2" charset="-78"/>
              </a:rPr>
              <a:t>.</a:t>
            </a:r>
            <a:endParaRPr lang="en-US" sz="2200" dirty="0">
              <a:latin typeface="Alexandria" pitchFamily="2" charset="-78"/>
              <a:cs typeface="Alexandria" pitchFamily="2" charset="-78"/>
            </a:endParaRPr>
          </a:p>
          <a:p>
            <a:pPr>
              <a:lnSpc>
                <a:spcPts val="1147"/>
              </a:lnSpc>
              <a:spcBef>
                <a:spcPts val="4"/>
              </a:spcBef>
              <a:buFont typeface="Times New Roman"/>
              <a:buChar char="•"/>
            </a:pPr>
            <a:endParaRPr lang="en-US" sz="1100" dirty="0">
              <a:latin typeface="Alexandria" pitchFamily="2" charset="-78"/>
              <a:cs typeface="Alexandria" pitchFamily="2" charset="-78"/>
            </a:endParaRPr>
          </a:p>
          <a:p>
            <a:pPr marL="596185" marR="906043" lvl="1" indent="-224690">
              <a:lnSpc>
                <a:spcPts val="2453"/>
              </a:lnSpc>
              <a:buFont typeface="Times New Roman"/>
              <a:buChar char="–"/>
              <a:tabLst>
                <a:tab pos="684716" algn="l"/>
              </a:tabLst>
            </a:pPr>
            <a:r>
              <a:rPr lang="en-US" sz="2000" spc="-13" dirty="0">
                <a:solidFill>
                  <a:srgbClr val="25A9E7"/>
                </a:solidFill>
                <a:latin typeface="Alexandria" pitchFamily="2" charset="-78"/>
                <a:cs typeface="Alexandria" pitchFamily="2" charset="-78"/>
              </a:rPr>
              <a:t>Examp</a:t>
            </a:r>
            <a:r>
              <a:rPr lang="en-US" sz="2000" spc="-4" dirty="0">
                <a:solidFill>
                  <a:srgbClr val="25A9E7"/>
                </a:solidFill>
                <a:latin typeface="Alexandria" pitchFamily="2" charset="-78"/>
                <a:cs typeface="Alexandria" pitchFamily="2" charset="-78"/>
              </a:rPr>
              <a:t>l</a:t>
            </a:r>
            <a:r>
              <a:rPr lang="en-US" sz="2000" spc="-13" dirty="0">
                <a:solidFill>
                  <a:srgbClr val="25A9E7"/>
                </a:solidFill>
                <a:latin typeface="Alexandria" pitchFamily="2" charset="-78"/>
                <a:cs typeface="Alexandria" pitchFamily="2" charset="-78"/>
              </a:rPr>
              <a:t>e:</a:t>
            </a:r>
            <a:r>
              <a:rPr lang="en-US" sz="2000" spc="9" dirty="0">
                <a:solidFill>
                  <a:srgbClr val="25A9E7"/>
                </a:solidFill>
                <a:latin typeface="Alexandria" pitchFamily="2" charset="-78"/>
                <a:cs typeface="Alexandria" pitchFamily="2" charset="-78"/>
              </a:rPr>
              <a:t> </a:t>
            </a:r>
            <a:r>
              <a:rPr lang="en-US" sz="2000" spc="-13" dirty="0">
                <a:solidFill>
                  <a:srgbClr val="25A9E7"/>
                </a:solidFill>
                <a:latin typeface="Alexandria" pitchFamily="2" charset="-78"/>
                <a:cs typeface="Alexandria" pitchFamily="2" charset="-78"/>
              </a:rPr>
              <a:t>S</a:t>
            </a:r>
            <a:r>
              <a:rPr lang="en-US" sz="2000" spc="-4" dirty="0">
                <a:solidFill>
                  <a:srgbClr val="25A9E7"/>
                </a:solidFill>
                <a:latin typeface="Alexandria" pitchFamily="2" charset="-78"/>
                <a:cs typeface="Alexandria" pitchFamily="2" charset="-78"/>
              </a:rPr>
              <a:t>i</a:t>
            </a:r>
            <a:r>
              <a:rPr lang="en-US" sz="2000" spc="-18" dirty="0">
                <a:solidFill>
                  <a:srgbClr val="25A9E7"/>
                </a:solidFill>
                <a:latin typeface="Alexandria" pitchFamily="2" charset="-78"/>
                <a:cs typeface="Alexandria" pitchFamily="2" charset="-78"/>
              </a:rPr>
              <a:t>mp</a:t>
            </a:r>
            <a:r>
              <a:rPr lang="en-US" sz="2000" spc="-4" dirty="0">
                <a:solidFill>
                  <a:srgbClr val="25A9E7"/>
                </a:solidFill>
                <a:latin typeface="Alexandria" pitchFamily="2" charset="-78"/>
                <a:cs typeface="Alexandria" pitchFamily="2" charset="-78"/>
              </a:rPr>
              <a:t>l</a:t>
            </a:r>
            <a:r>
              <a:rPr lang="en-US" sz="2000" spc="-13" dirty="0">
                <a:solidFill>
                  <a:srgbClr val="25A9E7"/>
                </a:solidFill>
                <a:latin typeface="Alexandria" pitchFamily="2" charset="-78"/>
                <a:cs typeface="Alexandria" pitchFamily="2" charset="-78"/>
              </a:rPr>
              <a:t>e Cook</a:t>
            </a:r>
            <a:r>
              <a:rPr lang="en-US" sz="2000" spc="-4" dirty="0">
                <a:solidFill>
                  <a:srgbClr val="25A9E7"/>
                </a:solidFill>
                <a:latin typeface="Alexandria" pitchFamily="2" charset="-78"/>
                <a:cs typeface="Alexandria" pitchFamily="2" charset="-78"/>
              </a:rPr>
              <a:t>i</a:t>
            </a:r>
            <a:r>
              <a:rPr lang="en-US" sz="2000" spc="-18" dirty="0">
                <a:solidFill>
                  <a:srgbClr val="25A9E7"/>
                </a:solidFill>
                <a:latin typeface="Alexandria" pitchFamily="2" charset="-78"/>
                <a:cs typeface="Alexandria" pitchFamily="2" charset="-78"/>
              </a:rPr>
              <a:t>e</a:t>
            </a:r>
            <a:r>
              <a:rPr lang="en-US" sz="2000" spc="-9" dirty="0">
                <a:solidFill>
                  <a:srgbClr val="25A9E7"/>
                </a:solidFill>
                <a:latin typeface="Alexandria" pitchFamily="2" charset="-78"/>
                <a:cs typeface="Alexandria" pitchFamily="2" charset="-78"/>
              </a:rPr>
              <a:t>s,</a:t>
            </a:r>
            <a:r>
              <a:rPr lang="en-US" sz="2000" spc="62" dirty="0">
                <a:solidFill>
                  <a:srgbClr val="25A9E7"/>
                </a:solidFill>
                <a:latin typeface="Alexandria" pitchFamily="2" charset="-78"/>
                <a:cs typeface="Alexandria" pitchFamily="2" charset="-78"/>
              </a:rPr>
              <a:t> </a:t>
            </a:r>
            <a:r>
              <a:rPr lang="en-US" sz="2000" spc="-18" dirty="0">
                <a:solidFill>
                  <a:srgbClr val="25A9E7"/>
                </a:solidFill>
                <a:latin typeface="Alexandria" pitchFamily="2" charset="-78"/>
                <a:cs typeface="Alexandria" pitchFamily="2" charset="-78"/>
              </a:rPr>
              <a:t>mob</a:t>
            </a:r>
            <a:r>
              <a:rPr lang="en-US" sz="2000" spc="-4" dirty="0">
                <a:solidFill>
                  <a:srgbClr val="25A9E7"/>
                </a:solidFill>
                <a:latin typeface="Alexandria" pitchFamily="2" charset="-78"/>
                <a:cs typeface="Alexandria" pitchFamily="2" charset="-78"/>
              </a:rPr>
              <a:t>il</a:t>
            </a:r>
            <a:r>
              <a:rPr lang="en-US" sz="2000" spc="-13" dirty="0">
                <a:solidFill>
                  <a:srgbClr val="25A9E7"/>
                </a:solidFill>
                <a:latin typeface="Alexandria" pitchFamily="2" charset="-78"/>
                <a:cs typeface="Alexandria" pitchFamily="2" charset="-78"/>
              </a:rPr>
              <a:t>e</a:t>
            </a:r>
            <a:r>
              <a:rPr lang="en-US" sz="2000" spc="9" dirty="0">
                <a:solidFill>
                  <a:srgbClr val="25A9E7"/>
                </a:solidFill>
                <a:latin typeface="Alexandria" pitchFamily="2" charset="-78"/>
                <a:cs typeface="Alexandria" pitchFamily="2" charset="-78"/>
              </a:rPr>
              <a:t> </a:t>
            </a:r>
            <a:r>
              <a:rPr lang="en-US" sz="2000" spc="-13" dirty="0">
                <a:solidFill>
                  <a:srgbClr val="25A9E7"/>
                </a:solidFill>
                <a:latin typeface="Alexandria" pitchFamily="2" charset="-78"/>
                <a:cs typeface="Alexandria" pitchFamily="2" charset="-78"/>
              </a:rPr>
              <a:t>cod</a:t>
            </a:r>
            <a:r>
              <a:rPr lang="en-US" sz="2000" spc="-18" dirty="0">
                <a:solidFill>
                  <a:srgbClr val="25A9E7"/>
                </a:solidFill>
                <a:latin typeface="Alexandria" pitchFamily="2" charset="-78"/>
                <a:cs typeface="Alexandria" pitchFamily="2" charset="-78"/>
              </a:rPr>
              <a:t>e</a:t>
            </a:r>
            <a:r>
              <a:rPr lang="en-US" sz="2000" spc="-13" dirty="0">
                <a:solidFill>
                  <a:srgbClr val="25A9E7"/>
                </a:solidFill>
                <a:latin typeface="Alexandria" pitchFamily="2" charset="-78"/>
                <a:cs typeface="Alexandria" pitchFamily="2" charset="-78"/>
              </a:rPr>
              <a:t>s</a:t>
            </a:r>
            <a:r>
              <a:rPr lang="en-US" sz="2000" spc="13" dirty="0">
                <a:solidFill>
                  <a:srgbClr val="25A9E7"/>
                </a:solidFill>
                <a:latin typeface="Alexandria" pitchFamily="2" charset="-78"/>
                <a:cs typeface="Alexandria" pitchFamily="2" charset="-78"/>
              </a:rPr>
              <a:t> </a:t>
            </a:r>
            <a:r>
              <a:rPr lang="en-US" sz="2000" spc="-9" dirty="0">
                <a:solidFill>
                  <a:srgbClr val="25A9E7"/>
                </a:solidFill>
                <a:latin typeface="Alexandria" pitchFamily="2" charset="-78"/>
                <a:cs typeface="Alexandria" pitchFamily="2" charset="-78"/>
              </a:rPr>
              <a:t>,</a:t>
            </a:r>
            <a:r>
              <a:rPr lang="en-US" sz="2000" spc="4" dirty="0">
                <a:solidFill>
                  <a:srgbClr val="25A9E7"/>
                </a:solidFill>
                <a:latin typeface="Alexandria" pitchFamily="2" charset="-78"/>
                <a:cs typeface="Alexandria" pitchFamily="2" charset="-78"/>
              </a:rPr>
              <a:t> </a:t>
            </a:r>
            <a:r>
              <a:rPr lang="en-US" sz="2000" spc="-22" dirty="0">
                <a:solidFill>
                  <a:srgbClr val="25A9E7"/>
                </a:solidFill>
                <a:latin typeface="Alexandria" pitchFamily="2" charset="-78"/>
                <a:cs typeface="Alexandria" pitchFamily="2" charset="-78"/>
              </a:rPr>
              <a:t>w</a:t>
            </a:r>
            <a:r>
              <a:rPr lang="en-US" sz="2000" spc="-18" dirty="0">
                <a:solidFill>
                  <a:srgbClr val="25A9E7"/>
                </a:solidFill>
                <a:latin typeface="Alexandria" pitchFamily="2" charset="-78"/>
                <a:cs typeface="Alexandria" pitchFamily="2" charset="-78"/>
              </a:rPr>
              <a:t>e</a:t>
            </a:r>
            <a:r>
              <a:rPr lang="en-US" sz="2000" spc="-13" dirty="0">
                <a:solidFill>
                  <a:srgbClr val="25A9E7"/>
                </a:solidFill>
                <a:latin typeface="Alexandria" pitchFamily="2" charset="-78"/>
                <a:cs typeface="Alexandria" pitchFamily="2" charset="-78"/>
              </a:rPr>
              <a:t>b cra</a:t>
            </a:r>
            <a:r>
              <a:rPr lang="en-US" sz="2000" spc="-22" dirty="0">
                <a:solidFill>
                  <a:srgbClr val="25A9E7"/>
                </a:solidFill>
                <a:latin typeface="Alexandria" pitchFamily="2" charset="-78"/>
                <a:cs typeface="Alexandria" pitchFamily="2" charset="-78"/>
              </a:rPr>
              <a:t>w</a:t>
            </a:r>
            <a:r>
              <a:rPr lang="en-US" sz="2000" spc="-4" dirty="0">
                <a:solidFill>
                  <a:srgbClr val="25A9E7"/>
                </a:solidFill>
                <a:latin typeface="Alexandria" pitchFamily="2" charset="-78"/>
                <a:cs typeface="Alexandria" pitchFamily="2" charset="-78"/>
              </a:rPr>
              <a:t>l</a:t>
            </a:r>
            <a:r>
              <a:rPr lang="en-US" sz="2000" spc="-18" dirty="0">
                <a:solidFill>
                  <a:srgbClr val="25A9E7"/>
                </a:solidFill>
                <a:latin typeface="Alexandria" pitchFamily="2" charset="-78"/>
                <a:cs typeface="Alexandria" pitchFamily="2" charset="-78"/>
              </a:rPr>
              <a:t>e</a:t>
            </a:r>
            <a:r>
              <a:rPr lang="en-US" sz="2000" spc="-9" dirty="0">
                <a:solidFill>
                  <a:srgbClr val="25A9E7"/>
                </a:solidFill>
                <a:latin typeface="Alexandria" pitchFamily="2" charset="-78"/>
                <a:cs typeface="Alexandria" pitchFamily="2" charset="-78"/>
              </a:rPr>
              <a:t>rs,</a:t>
            </a:r>
            <a:r>
              <a:rPr lang="en-US" sz="2000" spc="13" dirty="0">
                <a:solidFill>
                  <a:srgbClr val="25A9E7"/>
                </a:solidFill>
                <a:latin typeface="Alexandria" pitchFamily="2" charset="-78"/>
                <a:cs typeface="Alexandria" pitchFamily="2" charset="-78"/>
              </a:rPr>
              <a:t> </a:t>
            </a:r>
            <a:r>
              <a:rPr lang="en-US" sz="2000" spc="-13" dirty="0">
                <a:solidFill>
                  <a:srgbClr val="25A9E7"/>
                </a:solidFill>
                <a:latin typeface="Alexandria" pitchFamily="2" charset="-78"/>
                <a:cs typeface="Alexandria" pitchFamily="2" charset="-78"/>
              </a:rPr>
              <a:t>X</a:t>
            </a:r>
            <a:r>
              <a:rPr lang="en-US" sz="2000" spc="-18" dirty="0">
                <a:solidFill>
                  <a:srgbClr val="25A9E7"/>
                </a:solidFill>
                <a:latin typeface="Alexandria" pitchFamily="2" charset="-78"/>
                <a:cs typeface="Alexandria" pitchFamily="2" charset="-78"/>
              </a:rPr>
              <a:t>e</a:t>
            </a:r>
            <a:r>
              <a:rPr lang="en-US" sz="2000" spc="-13" dirty="0">
                <a:solidFill>
                  <a:srgbClr val="25A9E7"/>
                </a:solidFill>
                <a:latin typeface="Alexandria" pitchFamily="2" charset="-78"/>
                <a:cs typeface="Alexandria" pitchFamily="2" charset="-78"/>
              </a:rPr>
              <a:t>rox</a:t>
            </a:r>
            <a:endParaRPr lang="en-US" sz="2000" dirty="0">
              <a:solidFill>
                <a:srgbClr val="25A9E7"/>
              </a:solidFill>
              <a:latin typeface="Alexandria" pitchFamily="2" charset="-78"/>
              <a:cs typeface="Alexandria" pitchFamily="2" charset="-78"/>
            </a:endParaRPr>
          </a:p>
          <a:p>
            <a:pPr>
              <a:lnSpc>
                <a:spcPts val="838"/>
              </a:lnSpc>
              <a:spcBef>
                <a:spcPts val="37"/>
              </a:spcBef>
            </a:pPr>
            <a:endParaRPr lang="en-US" sz="800" dirty="0">
              <a:solidFill>
                <a:srgbClr val="25A9E7"/>
              </a:solidFill>
              <a:latin typeface="Alexandria" pitchFamily="2" charset="-78"/>
              <a:cs typeface="Alexandria" pitchFamily="2" charset="-78"/>
            </a:endParaRPr>
          </a:p>
          <a:p>
            <a:pPr marL="596185" marR="78445" indent="-224690">
              <a:lnSpc>
                <a:spcPts val="2171"/>
              </a:lnSpc>
            </a:pPr>
            <a:r>
              <a:rPr lang="en-US" spc="-13" dirty="0">
                <a:solidFill>
                  <a:srgbClr val="25A9E7"/>
                </a:solidFill>
                <a:latin typeface="Alexandria" pitchFamily="2" charset="-78"/>
                <a:cs typeface="Alexandria" pitchFamily="2" charset="-78"/>
              </a:rPr>
              <a:t>– </a:t>
            </a:r>
            <a:r>
              <a:rPr lang="en-US" spc="-172" dirty="0">
                <a:solidFill>
                  <a:srgbClr val="25A9E7"/>
                </a:solidFill>
                <a:latin typeface="Alexandria" pitchFamily="2" charset="-78"/>
                <a:cs typeface="Alexandria" pitchFamily="2" charset="-78"/>
              </a:rPr>
              <a:t> </a:t>
            </a:r>
            <a:r>
              <a:rPr lang="en-US" spc="-13" dirty="0">
                <a:solidFill>
                  <a:srgbClr val="25A9E7"/>
                </a:solidFill>
                <a:latin typeface="Alexandria" pitchFamily="2" charset="-78"/>
                <a:cs typeface="Alexandria" pitchFamily="2" charset="-78"/>
              </a:rPr>
              <a:t>Typ</a:t>
            </a:r>
            <a:r>
              <a:rPr lang="en-US" spc="-18" dirty="0">
                <a:solidFill>
                  <a:srgbClr val="25A9E7"/>
                </a:solidFill>
                <a:latin typeface="Alexandria" pitchFamily="2" charset="-78"/>
                <a:cs typeface="Alexandria" pitchFamily="2" charset="-78"/>
              </a:rPr>
              <a:t>e</a:t>
            </a:r>
            <a:r>
              <a:rPr lang="en-US" spc="-9" dirty="0">
                <a:solidFill>
                  <a:srgbClr val="25A9E7"/>
                </a:solidFill>
                <a:latin typeface="Alexandria" pitchFamily="2" charset="-78"/>
                <a:cs typeface="Alexandria" pitchFamily="2" charset="-78"/>
              </a:rPr>
              <a:t>s</a:t>
            </a:r>
            <a:r>
              <a:rPr lang="en-US" spc="13" dirty="0">
                <a:solidFill>
                  <a:srgbClr val="25A9E7"/>
                </a:solidFill>
                <a:latin typeface="Alexandria" pitchFamily="2" charset="-78"/>
                <a:cs typeface="Alexandria" pitchFamily="2" charset="-78"/>
              </a:rPr>
              <a:t> </a:t>
            </a:r>
            <a:r>
              <a:rPr lang="en-US" spc="-18" dirty="0">
                <a:solidFill>
                  <a:srgbClr val="25A9E7"/>
                </a:solidFill>
                <a:latin typeface="Alexandria" pitchFamily="2" charset="-78"/>
                <a:cs typeface="Alexandria" pitchFamily="2" charset="-78"/>
              </a:rPr>
              <a:t>o</a:t>
            </a:r>
            <a:r>
              <a:rPr lang="en-US" spc="-9" dirty="0">
                <a:solidFill>
                  <a:srgbClr val="25A9E7"/>
                </a:solidFill>
                <a:latin typeface="Alexandria" pitchFamily="2" charset="-78"/>
                <a:cs typeface="Alexandria" pitchFamily="2" charset="-78"/>
              </a:rPr>
              <a:t>f</a:t>
            </a:r>
            <a:r>
              <a:rPr lang="en-US" spc="9" dirty="0">
                <a:solidFill>
                  <a:srgbClr val="25A9E7"/>
                </a:solidFill>
                <a:latin typeface="Alexandria" pitchFamily="2" charset="-78"/>
                <a:cs typeface="Alexandria" pitchFamily="2" charset="-78"/>
              </a:rPr>
              <a:t> </a:t>
            </a:r>
            <a:r>
              <a:rPr lang="en-US" spc="-9" dirty="0">
                <a:solidFill>
                  <a:srgbClr val="25A9E7"/>
                </a:solidFill>
                <a:latin typeface="Alexandria" pitchFamily="2" charset="-78"/>
                <a:cs typeface="Alexandria" pitchFamily="2" charset="-78"/>
              </a:rPr>
              <a:t>in</a:t>
            </a:r>
            <a:r>
              <a:rPr lang="en-US" spc="-13" dirty="0">
                <a:solidFill>
                  <a:srgbClr val="25A9E7"/>
                </a:solidFill>
                <a:latin typeface="Alexandria" pitchFamily="2" charset="-78"/>
                <a:cs typeface="Alexandria" pitchFamily="2" charset="-78"/>
              </a:rPr>
              <a:t>f</a:t>
            </a:r>
            <a:r>
              <a:rPr lang="en-US" spc="-18" dirty="0">
                <a:solidFill>
                  <a:srgbClr val="25A9E7"/>
                </a:solidFill>
                <a:latin typeface="Alexandria" pitchFamily="2" charset="-78"/>
                <a:cs typeface="Alexandria" pitchFamily="2" charset="-78"/>
              </a:rPr>
              <a:t>o</a:t>
            </a:r>
            <a:r>
              <a:rPr lang="en-US" spc="-13" dirty="0">
                <a:solidFill>
                  <a:srgbClr val="25A9E7"/>
                </a:solidFill>
                <a:latin typeface="Alexandria" pitchFamily="2" charset="-78"/>
                <a:cs typeface="Alexandria" pitchFamily="2" charset="-78"/>
              </a:rPr>
              <a:t>rmat</a:t>
            </a:r>
            <a:r>
              <a:rPr lang="en-US" spc="-4" dirty="0">
                <a:solidFill>
                  <a:srgbClr val="25A9E7"/>
                </a:solidFill>
                <a:latin typeface="Alexandria" pitchFamily="2" charset="-78"/>
                <a:cs typeface="Alexandria" pitchFamily="2" charset="-78"/>
              </a:rPr>
              <a:t>i</a:t>
            </a:r>
            <a:r>
              <a:rPr lang="en-US" spc="-18" dirty="0">
                <a:solidFill>
                  <a:srgbClr val="25A9E7"/>
                </a:solidFill>
                <a:latin typeface="Alexandria" pitchFamily="2" charset="-78"/>
                <a:cs typeface="Alexandria" pitchFamily="2" charset="-78"/>
              </a:rPr>
              <a:t>o</a:t>
            </a:r>
            <a:r>
              <a:rPr lang="en-US" spc="-13" dirty="0">
                <a:solidFill>
                  <a:srgbClr val="25A9E7"/>
                </a:solidFill>
                <a:latin typeface="Alexandria" pitchFamily="2" charset="-78"/>
                <a:cs typeface="Alexandria" pitchFamily="2" charset="-78"/>
              </a:rPr>
              <a:t>n</a:t>
            </a:r>
            <a:r>
              <a:rPr lang="en-US" spc="13" dirty="0">
                <a:solidFill>
                  <a:srgbClr val="25A9E7"/>
                </a:solidFill>
                <a:latin typeface="Alexandria" pitchFamily="2" charset="-78"/>
                <a:cs typeface="Alexandria" pitchFamily="2" charset="-78"/>
              </a:rPr>
              <a:t> </a:t>
            </a:r>
            <a:r>
              <a:rPr lang="en-US" spc="-13" dirty="0">
                <a:solidFill>
                  <a:srgbClr val="25A9E7"/>
                </a:solidFill>
                <a:latin typeface="Alexandria" pitchFamily="2" charset="-78"/>
                <a:cs typeface="Alexandria" pitchFamily="2" charset="-78"/>
              </a:rPr>
              <a:t>that </a:t>
            </a:r>
            <a:r>
              <a:rPr lang="en-US" spc="-9" dirty="0">
                <a:solidFill>
                  <a:srgbClr val="25A9E7"/>
                </a:solidFill>
                <a:latin typeface="Alexandria" pitchFamily="2" charset="-78"/>
                <a:cs typeface="Alexandria" pitchFamily="2" charset="-78"/>
              </a:rPr>
              <a:t>is</a:t>
            </a:r>
            <a:r>
              <a:rPr lang="en-US" spc="4" dirty="0">
                <a:solidFill>
                  <a:srgbClr val="25A9E7"/>
                </a:solidFill>
                <a:latin typeface="Alexandria" pitchFamily="2" charset="-78"/>
                <a:cs typeface="Alexandria" pitchFamily="2" charset="-78"/>
              </a:rPr>
              <a:t> </a:t>
            </a:r>
            <a:r>
              <a:rPr lang="en-US" spc="-13" dirty="0">
                <a:solidFill>
                  <a:srgbClr val="25A9E7"/>
                </a:solidFill>
                <a:latin typeface="Alexandria" pitchFamily="2" charset="-78"/>
                <a:cs typeface="Alexandria" pitchFamily="2" charset="-78"/>
              </a:rPr>
              <a:t>gath</a:t>
            </a:r>
            <a:r>
              <a:rPr lang="en-US" spc="-18" dirty="0">
                <a:solidFill>
                  <a:srgbClr val="25A9E7"/>
                </a:solidFill>
                <a:latin typeface="Alexandria" pitchFamily="2" charset="-78"/>
                <a:cs typeface="Alexandria" pitchFamily="2" charset="-78"/>
              </a:rPr>
              <a:t>e</a:t>
            </a:r>
            <a:r>
              <a:rPr lang="en-US" spc="-9" dirty="0">
                <a:solidFill>
                  <a:srgbClr val="25A9E7"/>
                </a:solidFill>
                <a:latin typeface="Alexandria" pitchFamily="2" charset="-78"/>
                <a:cs typeface="Alexandria" pitchFamily="2" charset="-78"/>
              </a:rPr>
              <a:t>r</a:t>
            </a:r>
            <a:r>
              <a:rPr lang="en-US" spc="-18" dirty="0">
                <a:solidFill>
                  <a:srgbClr val="25A9E7"/>
                </a:solidFill>
                <a:latin typeface="Alexandria" pitchFamily="2" charset="-78"/>
                <a:cs typeface="Alexandria" pitchFamily="2" charset="-78"/>
              </a:rPr>
              <a:t>e</a:t>
            </a:r>
            <a:r>
              <a:rPr lang="en-US" spc="-13" dirty="0">
                <a:solidFill>
                  <a:srgbClr val="25A9E7"/>
                </a:solidFill>
                <a:latin typeface="Alexandria" pitchFamily="2" charset="-78"/>
                <a:cs typeface="Alexandria" pitchFamily="2" charset="-78"/>
              </a:rPr>
              <a:t>d</a:t>
            </a:r>
            <a:r>
              <a:rPr lang="en-US" spc="13" dirty="0">
                <a:solidFill>
                  <a:srgbClr val="25A9E7"/>
                </a:solidFill>
                <a:latin typeface="Alexandria" pitchFamily="2" charset="-78"/>
                <a:cs typeface="Alexandria" pitchFamily="2" charset="-78"/>
              </a:rPr>
              <a:t> </a:t>
            </a:r>
            <a:r>
              <a:rPr lang="en-US" spc="-9" dirty="0">
                <a:solidFill>
                  <a:srgbClr val="25A9E7"/>
                </a:solidFill>
                <a:latin typeface="Alexandria" pitchFamily="2" charset="-78"/>
                <a:cs typeface="Alexandria" pitchFamily="2" charset="-78"/>
              </a:rPr>
              <a:t>in</a:t>
            </a:r>
            <a:r>
              <a:rPr lang="en-US" spc="-13" dirty="0">
                <a:solidFill>
                  <a:srgbClr val="25A9E7"/>
                </a:solidFill>
                <a:latin typeface="Alexandria" pitchFamily="2" charset="-78"/>
                <a:cs typeface="Alexandria" pitchFamily="2" charset="-78"/>
              </a:rPr>
              <a:t>c</a:t>
            </a:r>
            <a:r>
              <a:rPr lang="en-US" spc="-9" dirty="0">
                <a:solidFill>
                  <a:srgbClr val="25A9E7"/>
                </a:solidFill>
                <a:latin typeface="Alexandria" pitchFamily="2" charset="-78"/>
                <a:cs typeface="Alexandria" pitchFamily="2" charset="-78"/>
              </a:rPr>
              <a:t>lud</a:t>
            </a:r>
            <a:r>
              <a:rPr lang="en-US" spc="-18" dirty="0">
                <a:solidFill>
                  <a:srgbClr val="25A9E7"/>
                </a:solidFill>
                <a:latin typeface="Alexandria" pitchFamily="2" charset="-78"/>
                <a:cs typeface="Alexandria" pitchFamily="2" charset="-78"/>
              </a:rPr>
              <a:t>e</a:t>
            </a:r>
            <a:r>
              <a:rPr lang="en-US" spc="-9" dirty="0">
                <a:solidFill>
                  <a:srgbClr val="25A9E7"/>
                </a:solidFill>
                <a:latin typeface="Alexandria" pitchFamily="2" charset="-78"/>
                <a:cs typeface="Alexandria" pitchFamily="2" charset="-78"/>
              </a:rPr>
              <a:t>s</a:t>
            </a:r>
            <a:r>
              <a:rPr lang="en-US" spc="4" dirty="0">
                <a:solidFill>
                  <a:srgbClr val="25A9E7"/>
                </a:solidFill>
                <a:latin typeface="Alexandria" pitchFamily="2" charset="-78"/>
                <a:cs typeface="Alexandria" pitchFamily="2" charset="-78"/>
              </a:rPr>
              <a:t> </a:t>
            </a:r>
            <a:r>
              <a:rPr lang="en-US" spc="-13" dirty="0">
                <a:solidFill>
                  <a:srgbClr val="25A9E7"/>
                </a:solidFill>
                <a:latin typeface="Alexandria" pitchFamily="2" charset="-78"/>
                <a:cs typeface="Alexandria" pitchFamily="2" charset="-78"/>
              </a:rPr>
              <a:t>the</a:t>
            </a:r>
            <a:r>
              <a:rPr lang="en-US" spc="9" dirty="0">
                <a:solidFill>
                  <a:srgbClr val="25A9E7"/>
                </a:solidFill>
                <a:latin typeface="Alexandria" pitchFamily="2" charset="-78"/>
                <a:cs typeface="Alexandria" pitchFamily="2" charset="-78"/>
              </a:rPr>
              <a:t> </a:t>
            </a:r>
            <a:r>
              <a:rPr lang="en-US" spc="-18" dirty="0">
                <a:solidFill>
                  <a:srgbClr val="25A9E7"/>
                </a:solidFill>
                <a:latin typeface="Alexandria" pitchFamily="2" charset="-78"/>
                <a:cs typeface="Alexandria" pitchFamily="2" charset="-78"/>
              </a:rPr>
              <a:t>We</a:t>
            </a:r>
            <a:r>
              <a:rPr lang="en-US" spc="-9" dirty="0">
                <a:solidFill>
                  <a:srgbClr val="25A9E7"/>
                </a:solidFill>
                <a:latin typeface="Alexandria" pitchFamily="2" charset="-78"/>
                <a:cs typeface="Alexandria" pitchFamily="2" charset="-78"/>
              </a:rPr>
              <a:t>bsi</a:t>
            </a:r>
            <a:r>
              <a:rPr lang="en-US" spc="-13" dirty="0">
                <a:solidFill>
                  <a:srgbClr val="25A9E7"/>
                </a:solidFill>
                <a:latin typeface="Alexandria" pitchFamily="2" charset="-78"/>
                <a:cs typeface="Alexandria" pitchFamily="2" charset="-78"/>
              </a:rPr>
              <a:t>t</a:t>
            </a:r>
            <a:r>
              <a:rPr lang="en-US" spc="-18" dirty="0">
                <a:solidFill>
                  <a:srgbClr val="25A9E7"/>
                </a:solidFill>
                <a:latin typeface="Alexandria" pitchFamily="2" charset="-78"/>
                <a:cs typeface="Alexandria" pitchFamily="2" charset="-78"/>
              </a:rPr>
              <a:t>e</a:t>
            </a:r>
            <a:r>
              <a:rPr lang="en-US" spc="-9" dirty="0">
                <a:solidFill>
                  <a:srgbClr val="25A9E7"/>
                </a:solidFill>
                <a:latin typeface="Alexandria" pitchFamily="2" charset="-78"/>
                <a:cs typeface="Alexandria" pitchFamily="2" charset="-78"/>
              </a:rPr>
              <a:t>s visi</a:t>
            </a:r>
            <a:r>
              <a:rPr lang="en-US" spc="-13" dirty="0">
                <a:solidFill>
                  <a:srgbClr val="25A9E7"/>
                </a:solidFill>
                <a:latin typeface="Alexandria" pitchFamily="2" charset="-78"/>
                <a:cs typeface="Alexandria" pitchFamily="2" charset="-78"/>
              </a:rPr>
              <a:t>t</a:t>
            </a:r>
            <a:r>
              <a:rPr lang="en-US" spc="-18" dirty="0">
                <a:solidFill>
                  <a:srgbClr val="25A9E7"/>
                </a:solidFill>
                <a:latin typeface="Alexandria" pitchFamily="2" charset="-78"/>
                <a:cs typeface="Alexandria" pitchFamily="2" charset="-78"/>
              </a:rPr>
              <a:t>e</a:t>
            </a:r>
            <a:r>
              <a:rPr lang="en-US" spc="-9" dirty="0">
                <a:solidFill>
                  <a:srgbClr val="25A9E7"/>
                </a:solidFill>
                <a:latin typeface="Alexandria" pitchFamily="2" charset="-78"/>
                <a:cs typeface="Alexandria" pitchFamily="2" charset="-78"/>
              </a:rPr>
              <a:t>d,</a:t>
            </a:r>
            <a:r>
              <a:rPr lang="en-US" spc="9" dirty="0">
                <a:solidFill>
                  <a:srgbClr val="25A9E7"/>
                </a:solidFill>
                <a:latin typeface="Alexandria" pitchFamily="2" charset="-78"/>
                <a:cs typeface="Alexandria" pitchFamily="2" charset="-78"/>
              </a:rPr>
              <a:t> </a:t>
            </a:r>
            <a:r>
              <a:rPr lang="en-US" spc="-9" dirty="0">
                <a:solidFill>
                  <a:srgbClr val="25A9E7"/>
                </a:solidFill>
                <a:latin typeface="Alexandria" pitchFamily="2" charset="-78"/>
                <a:cs typeface="Alexandria" pitchFamily="2" charset="-78"/>
              </a:rPr>
              <a:t>br</a:t>
            </a:r>
            <a:r>
              <a:rPr lang="en-US" spc="-18" dirty="0">
                <a:solidFill>
                  <a:srgbClr val="25A9E7"/>
                </a:solidFill>
                <a:latin typeface="Alexandria" pitchFamily="2" charset="-78"/>
                <a:cs typeface="Alexandria" pitchFamily="2" charset="-78"/>
              </a:rPr>
              <a:t>o</a:t>
            </a:r>
            <a:r>
              <a:rPr lang="en-US" spc="-13" dirty="0">
                <a:solidFill>
                  <a:srgbClr val="25A9E7"/>
                </a:solidFill>
                <a:latin typeface="Alexandria" pitchFamily="2" charset="-78"/>
                <a:cs typeface="Alexandria" pitchFamily="2" charset="-78"/>
              </a:rPr>
              <a:t>ws</a:t>
            </a:r>
            <a:r>
              <a:rPr lang="en-US" spc="-18" dirty="0">
                <a:solidFill>
                  <a:srgbClr val="25A9E7"/>
                </a:solidFill>
                <a:latin typeface="Alexandria" pitchFamily="2" charset="-78"/>
                <a:cs typeface="Alexandria" pitchFamily="2" charset="-78"/>
              </a:rPr>
              <a:t>e</a:t>
            </a:r>
            <a:r>
              <a:rPr lang="en-US" spc="-9" dirty="0">
                <a:solidFill>
                  <a:srgbClr val="25A9E7"/>
                </a:solidFill>
                <a:latin typeface="Alexandria" pitchFamily="2" charset="-78"/>
                <a:cs typeface="Alexandria" pitchFamily="2" charset="-78"/>
              </a:rPr>
              <a:t>r</a:t>
            </a:r>
            <a:r>
              <a:rPr lang="en-US" spc="13" dirty="0">
                <a:solidFill>
                  <a:srgbClr val="25A9E7"/>
                </a:solidFill>
                <a:latin typeface="Alexandria" pitchFamily="2" charset="-78"/>
                <a:cs typeface="Alexandria" pitchFamily="2" charset="-78"/>
              </a:rPr>
              <a:t> </a:t>
            </a:r>
            <a:r>
              <a:rPr lang="en-US" spc="-13" dirty="0">
                <a:solidFill>
                  <a:srgbClr val="25A9E7"/>
                </a:solidFill>
                <a:latin typeface="Alexandria" pitchFamily="2" charset="-78"/>
                <a:cs typeface="Alexandria" pitchFamily="2" charset="-78"/>
              </a:rPr>
              <a:t>and</a:t>
            </a:r>
            <a:r>
              <a:rPr lang="en-US" spc="4" dirty="0">
                <a:solidFill>
                  <a:srgbClr val="25A9E7"/>
                </a:solidFill>
                <a:latin typeface="Alexandria" pitchFamily="2" charset="-78"/>
                <a:cs typeface="Alexandria" pitchFamily="2" charset="-78"/>
              </a:rPr>
              <a:t> </a:t>
            </a:r>
            <a:r>
              <a:rPr lang="en-US" spc="-13" dirty="0">
                <a:solidFill>
                  <a:srgbClr val="25A9E7"/>
                </a:solidFill>
                <a:latin typeface="Alexandria" pitchFamily="2" charset="-78"/>
                <a:cs typeface="Alexandria" pitchFamily="2" charset="-78"/>
              </a:rPr>
              <a:t>syst</a:t>
            </a:r>
            <a:r>
              <a:rPr lang="en-US" spc="-18" dirty="0">
                <a:solidFill>
                  <a:srgbClr val="25A9E7"/>
                </a:solidFill>
                <a:latin typeface="Alexandria" pitchFamily="2" charset="-78"/>
                <a:cs typeface="Alexandria" pitchFamily="2" charset="-78"/>
              </a:rPr>
              <a:t>em</a:t>
            </a:r>
            <a:r>
              <a:rPr lang="en-US" spc="26" dirty="0">
                <a:solidFill>
                  <a:srgbClr val="25A9E7"/>
                </a:solidFill>
                <a:latin typeface="Alexandria" pitchFamily="2" charset="-78"/>
                <a:cs typeface="Alexandria" pitchFamily="2" charset="-78"/>
              </a:rPr>
              <a:t> </a:t>
            </a:r>
            <a:r>
              <a:rPr lang="en-US" spc="-9" dirty="0">
                <a:solidFill>
                  <a:srgbClr val="25A9E7"/>
                </a:solidFill>
                <a:latin typeface="Alexandria" pitchFamily="2" charset="-78"/>
                <a:cs typeface="Alexandria" pitchFamily="2" charset="-78"/>
              </a:rPr>
              <a:t>in</a:t>
            </a:r>
            <a:r>
              <a:rPr lang="en-US" spc="-13" dirty="0">
                <a:solidFill>
                  <a:srgbClr val="25A9E7"/>
                </a:solidFill>
                <a:latin typeface="Alexandria" pitchFamily="2" charset="-78"/>
                <a:cs typeface="Alexandria" pitchFamily="2" charset="-78"/>
              </a:rPr>
              <a:t>f</a:t>
            </a:r>
            <a:r>
              <a:rPr lang="en-US" spc="-18" dirty="0">
                <a:solidFill>
                  <a:srgbClr val="25A9E7"/>
                </a:solidFill>
                <a:latin typeface="Alexandria" pitchFamily="2" charset="-78"/>
                <a:cs typeface="Alexandria" pitchFamily="2" charset="-78"/>
              </a:rPr>
              <a:t>o</a:t>
            </a:r>
            <a:r>
              <a:rPr lang="en-US" spc="-13" dirty="0">
                <a:solidFill>
                  <a:srgbClr val="25A9E7"/>
                </a:solidFill>
                <a:latin typeface="Alexandria" pitchFamily="2" charset="-78"/>
                <a:cs typeface="Alexandria" pitchFamily="2" charset="-78"/>
              </a:rPr>
              <a:t>rmat</a:t>
            </a:r>
            <a:r>
              <a:rPr lang="en-US" spc="-4" dirty="0">
                <a:solidFill>
                  <a:srgbClr val="25A9E7"/>
                </a:solidFill>
                <a:latin typeface="Alexandria" pitchFamily="2" charset="-78"/>
                <a:cs typeface="Alexandria" pitchFamily="2" charset="-78"/>
              </a:rPr>
              <a:t>i</a:t>
            </a:r>
            <a:r>
              <a:rPr lang="en-US" spc="-18" dirty="0">
                <a:solidFill>
                  <a:srgbClr val="25A9E7"/>
                </a:solidFill>
                <a:latin typeface="Alexandria" pitchFamily="2" charset="-78"/>
                <a:cs typeface="Alexandria" pitchFamily="2" charset="-78"/>
              </a:rPr>
              <a:t>o</a:t>
            </a:r>
            <a:r>
              <a:rPr lang="en-US" spc="-9" dirty="0">
                <a:solidFill>
                  <a:srgbClr val="25A9E7"/>
                </a:solidFill>
                <a:latin typeface="Alexandria" pitchFamily="2" charset="-78"/>
                <a:cs typeface="Alexandria" pitchFamily="2" charset="-78"/>
              </a:rPr>
              <a:t>n,</a:t>
            </a:r>
            <a:r>
              <a:rPr lang="en-US" spc="9" dirty="0">
                <a:solidFill>
                  <a:srgbClr val="25A9E7"/>
                </a:solidFill>
                <a:latin typeface="Alexandria" pitchFamily="2" charset="-78"/>
                <a:cs typeface="Alexandria" pitchFamily="2" charset="-78"/>
              </a:rPr>
              <a:t> </a:t>
            </a:r>
            <a:r>
              <a:rPr lang="en-US" spc="-13" dirty="0">
                <a:solidFill>
                  <a:srgbClr val="25A9E7"/>
                </a:solidFill>
                <a:latin typeface="Alexandria" pitchFamily="2" charset="-78"/>
                <a:cs typeface="Alexandria" pitchFamily="2" charset="-78"/>
              </a:rPr>
              <a:t>and</a:t>
            </a:r>
            <a:r>
              <a:rPr lang="en-US" spc="-9" dirty="0">
                <a:solidFill>
                  <a:srgbClr val="25A9E7"/>
                </a:solidFill>
                <a:latin typeface="Alexandria" pitchFamily="2" charset="-78"/>
                <a:cs typeface="Alexandria" pitchFamily="2" charset="-78"/>
              </a:rPr>
              <a:t> </a:t>
            </a:r>
            <a:r>
              <a:rPr lang="en-US" spc="-13" dirty="0">
                <a:solidFill>
                  <a:srgbClr val="25A9E7"/>
                </a:solidFill>
                <a:latin typeface="Alexandria" pitchFamily="2" charset="-78"/>
                <a:cs typeface="Alexandria" pitchFamily="2" charset="-78"/>
              </a:rPr>
              <a:t>y</a:t>
            </a:r>
            <a:r>
              <a:rPr lang="en-US" spc="-18" dirty="0">
                <a:solidFill>
                  <a:srgbClr val="25A9E7"/>
                </a:solidFill>
                <a:latin typeface="Alexandria" pitchFamily="2" charset="-78"/>
                <a:cs typeface="Alexandria" pitchFamily="2" charset="-78"/>
              </a:rPr>
              <a:t>o</a:t>
            </a:r>
            <a:r>
              <a:rPr lang="en-US" spc="-9" dirty="0">
                <a:solidFill>
                  <a:srgbClr val="25A9E7"/>
                </a:solidFill>
                <a:latin typeface="Alexandria" pitchFamily="2" charset="-78"/>
                <a:cs typeface="Alexandria" pitchFamily="2" charset="-78"/>
              </a:rPr>
              <a:t>ur</a:t>
            </a:r>
            <a:r>
              <a:rPr lang="en-US" spc="13" dirty="0">
                <a:solidFill>
                  <a:srgbClr val="25A9E7"/>
                </a:solidFill>
                <a:latin typeface="Alexandria" pitchFamily="2" charset="-78"/>
                <a:cs typeface="Alexandria" pitchFamily="2" charset="-78"/>
              </a:rPr>
              <a:t> </a:t>
            </a:r>
            <a:r>
              <a:rPr lang="en-US" spc="-13" dirty="0">
                <a:solidFill>
                  <a:srgbClr val="25A9E7"/>
                </a:solidFill>
                <a:latin typeface="Alexandria" pitchFamily="2" charset="-78"/>
                <a:cs typeface="Alexandria" pitchFamily="2" charset="-78"/>
              </a:rPr>
              <a:t>c</a:t>
            </a:r>
            <a:r>
              <a:rPr lang="en-US" spc="-18" dirty="0">
                <a:solidFill>
                  <a:srgbClr val="25A9E7"/>
                </a:solidFill>
                <a:latin typeface="Alexandria" pitchFamily="2" charset="-78"/>
                <a:cs typeface="Alexandria" pitchFamily="2" charset="-78"/>
              </a:rPr>
              <a:t>o</a:t>
            </a:r>
            <a:r>
              <a:rPr lang="en-US" spc="-13" dirty="0">
                <a:solidFill>
                  <a:srgbClr val="25A9E7"/>
                </a:solidFill>
                <a:latin typeface="Alexandria" pitchFamily="2" charset="-78"/>
                <a:cs typeface="Alexandria" pitchFamily="2" charset="-78"/>
              </a:rPr>
              <a:t>mput</a:t>
            </a:r>
            <a:r>
              <a:rPr lang="en-US" spc="-18" dirty="0">
                <a:solidFill>
                  <a:srgbClr val="25A9E7"/>
                </a:solidFill>
                <a:latin typeface="Alexandria" pitchFamily="2" charset="-78"/>
                <a:cs typeface="Alexandria" pitchFamily="2" charset="-78"/>
              </a:rPr>
              <a:t>e</a:t>
            </a:r>
            <a:r>
              <a:rPr lang="en-US" spc="-9" dirty="0">
                <a:solidFill>
                  <a:srgbClr val="25A9E7"/>
                </a:solidFill>
                <a:latin typeface="Alexandria" pitchFamily="2" charset="-78"/>
                <a:cs typeface="Alexandria" pitchFamily="2" charset="-78"/>
              </a:rPr>
              <a:t>r </a:t>
            </a:r>
            <a:r>
              <a:rPr lang="en-US" spc="-13" dirty="0">
                <a:solidFill>
                  <a:srgbClr val="25A9E7"/>
                </a:solidFill>
                <a:latin typeface="Alexandria" pitchFamily="2" charset="-78"/>
                <a:cs typeface="Alexandria" pitchFamily="2" charset="-78"/>
              </a:rPr>
              <a:t>IP</a:t>
            </a:r>
            <a:r>
              <a:rPr lang="en-US" spc="4" dirty="0">
                <a:solidFill>
                  <a:srgbClr val="25A9E7"/>
                </a:solidFill>
                <a:latin typeface="Alexandria" pitchFamily="2" charset="-78"/>
                <a:cs typeface="Alexandria" pitchFamily="2" charset="-78"/>
              </a:rPr>
              <a:t> </a:t>
            </a:r>
            <a:r>
              <a:rPr lang="en-US" spc="-13" dirty="0">
                <a:solidFill>
                  <a:srgbClr val="25A9E7"/>
                </a:solidFill>
                <a:latin typeface="Alexandria" pitchFamily="2" charset="-78"/>
                <a:cs typeface="Alexandria" pitchFamily="2" charset="-78"/>
              </a:rPr>
              <a:t>addr</a:t>
            </a:r>
            <a:r>
              <a:rPr lang="en-US" spc="-18" dirty="0">
                <a:solidFill>
                  <a:srgbClr val="25A9E7"/>
                </a:solidFill>
                <a:latin typeface="Alexandria" pitchFamily="2" charset="-78"/>
                <a:cs typeface="Alexandria" pitchFamily="2" charset="-78"/>
              </a:rPr>
              <a:t>e</a:t>
            </a:r>
            <a:r>
              <a:rPr lang="en-US" spc="-9" dirty="0">
                <a:solidFill>
                  <a:srgbClr val="25A9E7"/>
                </a:solidFill>
                <a:latin typeface="Alexandria" pitchFamily="2" charset="-78"/>
                <a:cs typeface="Alexandria" pitchFamily="2" charset="-78"/>
              </a:rPr>
              <a:t>ss.</a:t>
            </a:r>
            <a:endParaRPr lang="en-US" sz="1100" dirty="0">
              <a:solidFill>
                <a:srgbClr val="25A9E7"/>
              </a:solidFill>
              <a:latin typeface="Alexandria" pitchFamily="2" charset="-78"/>
              <a:cs typeface="Alexandria" pitchFamily="2" charset="-78"/>
            </a:endParaRPr>
          </a:p>
        </p:txBody>
      </p:sp>
    </p:spTree>
    <p:extLst>
      <p:ext uri="{BB962C8B-B14F-4D97-AF65-F5344CB8AC3E}">
        <p14:creationId xmlns:p14="http://schemas.microsoft.com/office/powerpoint/2010/main" val="792791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523220"/>
          </a:xfrm>
          <a:prstGeom prst="rect">
            <a:avLst/>
          </a:prstGeom>
          <a:noFill/>
        </p:spPr>
        <p:txBody>
          <a:bodyPr wrap="square" rtlCol="0">
            <a:spAutoFit/>
          </a:bodyPr>
          <a:lstStyle/>
          <a:p>
            <a:r>
              <a:rPr lang="en-US" sz="2800" dirty="0">
                <a:latin typeface="Alexandria ExtraBold" pitchFamily="2" charset="-78"/>
                <a:ea typeface="Calibri"/>
                <a:cs typeface="Alexandria ExtraBold" pitchFamily="2" charset="-78"/>
                <a:sym typeface="Calibri"/>
              </a:rPr>
              <a:t>Spam (junk mail)</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20</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279508" y="1691735"/>
            <a:ext cx="9007394" cy="3309195"/>
          </a:xfrm>
          <a:prstGeom prst="rect">
            <a:avLst/>
          </a:prstGeom>
          <a:noFill/>
          <a:ln>
            <a:noFill/>
          </a:ln>
        </p:spPr>
        <p:txBody>
          <a:bodyPr spcFirstLastPara="1" wrap="square" lIns="0" tIns="0" rIns="0" bIns="0" anchor="t" anchorCtr="0">
            <a:noAutofit/>
          </a:bodyPr>
          <a:lstStyle/>
          <a:p>
            <a:pPr marL="280162" indent="-268956">
              <a:buFont typeface="Times New Roman"/>
              <a:buChar char="•"/>
              <a:tabLst>
                <a:tab pos="279602" algn="l"/>
              </a:tabLst>
            </a:pPr>
            <a:r>
              <a:rPr lang="en-US" sz="2200" dirty="0" smtClean="0">
                <a:latin typeface="Alexandria" pitchFamily="2" charset="-78"/>
                <a:cs typeface="Alexandria" pitchFamily="2" charset="-78"/>
              </a:rPr>
              <a:t>F</a:t>
            </a:r>
            <a:r>
              <a:rPr lang="en-US" sz="2200" spc="-4" dirty="0" smtClean="0">
                <a:latin typeface="Alexandria" pitchFamily="2" charset="-78"/>
                <a:cs typeface="Alexandria" pitchFamily="2" charset="-78"/>
              </a:rPr>
              <a:t>i</a:t>
            </a:r>
            <a:r>
              <a:rPr lang="en-US" sz="2200" spc="-13" dirty="0" smtClean="0">
                <a:latin typeface="Alexandria" pitchFamily="2" charset="-78"/>
                <a:cs typeface="Alexandria" pitchFamily="2" charset="-78"/>
              </a:rPr>
              <a:t>lli</a:t>
            </a:r>
            <a:r>
              <a:rPr lang="en-US" sz="2200" spc="-18" dirty="0" smtClean="0">
                <a:latin typeface="Alexandria" pitchFamily="2" charset="-78"/>
                <a:cs typeface="Alexandria" pitchFamily="2" charset="-78"/>
              </a:rPr>
              <a:t>ng </a:t>
            </a:r>
            <a:r>
              <a:rPr lang="en-US" sz="2200" spc="4" dirty="0" smtClean="0">
                <a:latin typeface="Alexandria" pitchFamily="2" charset="-78"/>
                <a:cs typeface="Alexandria" pitchFamily="2" charset="-78"/>
              </a:rPr>
              <a:t>e</a:t>
            </a:r>
            <a:r>
              <a:rPr lang="en-US" sz="2200" dirty="0" smtClean="0">
                <a:latin typeface="Alexandria" pitchFamily="2" charset="-78"/>
                <a:cs typeface="Alexandria" pitchFamily="2" charset="-78"/>
              </a:rPr>
              <a:t>-</a:t>
            </a:r>
            <a:r>
              <a:rPr lang="en-US" sz="2200" spc="-4" dirty="0" smtClean="0">
                <a:latin typeface="Alexandria" pitchFamily="2" charset="-78"/>
                <a:cs typeface="Alexandria" pitchFamily="2" charset="-78"/>
              </a:rPr>
              <a:t>m</a:t>
            </a:r>
            <a:r>
              <a:rPr lang="en-US" sz="2200" spc="-18" dirty="0" smtClean="0">
                <a:latin typeface="Alexandria" pitchFamily="2" charset="-78"/>
                <a:cs typeface="Alexandria" pitchFamily="2" charset="-78"/>
              </a:rPr>
              <a:t>a</a:t>
            </a:r>
            <a:r>
              <a:rPr lang="en-US" sz="2200" spc="-13" dirty="0" smtClean="0">
                <a:latin typeface="Alexandria" pitchFamily="2" charset="-78"/>
                <a:cs typeface="Alexandria" pitchFamily="2" charset="-78"/>
              </a:rPr>
              <a:t>i</a:t>
            </a:r>
            <a:r>
              <a:rPr lang="en-US" sz="2200" spc="-9" dirty="0" smtClean="0">
                <a:latin typeface="Alexandria" pitchFamily="2" charset="-78"/>
                <a:cs typeface="Alexandria" pitchFamily="2" charset="-78"/>
              </a:rPr>
              <a:t>l</a:t>
            </a:r>
            <a:r>
              <a:rPr lang="en-US" sz="2200" spc="-4" dirty="0" smtClean="0">
                <a:latin typeface="Alexandria" pitchFamily="2" charset="-78"/>
                <a:cs typeface="Alexandria" pitchFamily="2" charset="-78"/>
              </a:rPr>
              <a:t> </a:t>
            </a:r>
            <a:r>
              <a:rPr lang="en-US" sz="2200" spc="-13" dirty="0" smtClean="0">
                <a:latin typeface="Alexandria" pitchFamily="2" charset="-78"/>
                <a:cs typeface="Alexandria" pitchFamily="2" charset="-78"/>
              </a:rPr>
              <a:t>i</a:t>
            </a:r>
            <a:r>
              <a:rPr lang="en-US" sz="2200" spc="-18" dirty="0" smtClean="0">
                <a:latin typeface="Alexandria" pitchFamily="2" charset="-78"/>
                <a:cs typeface="Alexandria" pitchFamily="2" charset="-78"/>
              </a:rPr>
              <a:t>nb</a:t>
            </a:r>
            <a:r>
              <a:rPr lang="en-US" sz="2200" spc="-22" dirty="0" smtClean="0">
                <a:latin typeface="Alexandria" pitchFamily="2" charset="-78"/>
                <a:cs typeface="Alexandria" pitchFamily="2" charset="-78"/>
              </a:rPr>
              <a:t>o</a:t>
            </a:r>
            <a:r>
              <a:rPr lang="en-US" sz="2200" dirty="0" smtClean="0">
                <a:latin typeface="Alexandria" pitchFamily="2" charset="-78"/>
                <a:cs typeface="Alexandria" pitchFamily="2" charset="-78"/>
              </a:rPr>
              <a:t>x</a:t>
            </a:r>
            <a:r>
              <a:rPr lang="en-US" sz="2200" spc="-4" dirty="0" smtClean="0">
                <a:latin typeface="Alexandria" pitchFamily="2" charset="-78"/>
                <a:cs typeface="Alexandria" pitchFamily="2" charset="-78"/>
              </a:rPr>
              <a:t>e</a:t>
            </a:r>
            <a:r>
              <a:rPr lang="en-US" sz="2200" dirty="0" smtClean="0">
                <a:latin typeface="Alexandria" pitchFamily="2" charset="-78"/>
                <a:cs typeface="Alexandria" pitchFamily="2" charset="-78"/>
              </a:rPr>
              <a:t>s</a:t>
            </a:r>
            <a:r>
              <a:rPr lang="en-US" sz="2200" spc="-9" dirty="0" smtClean="0">
                <a:latin typeface="Alexandria" pitchFamily="2" charset="-78"/>
                <a:cs typeface="Alexandria" pitchFamily="2" charset="-78"/>
              </a:rPr>
              <a:t> </a:t>
            </a:r>
            <a:r>
              <a:rPr lang="en-US" sz="2200" dirty="0" smtClean="0">
                <a:latin typeface="Alexandria" pitchFamily="2" charset="-78"/>
                <a:cs typeface="Alexandria" pitchFamily="2" charset="-78"/>
              </a:rPr>
              <a:t>w</a:t>
            </a:r>
            <a:r>
              <a:rPr lang="en-US" sz="2200" spc="-13" dirty="0" smtClean="0">
                <a:latin typeface="Alexandria" pitchFamily="2" charset="-78"/>
                <a:cs typeface="Alexandria" pitchFamily="2" charset="-78"/>
              </a:rPr>
              <a:t>i</a:t>
            </a:r>
            <a:r>
              <a:rPr lang="en-US" sz="2200" dirty="0" smtClean="0">
                <a:latin typeface="Alexandria" pitchFamily="2" charset="-78"/>
                <a:cs typeface="Alexandria" pitchFamily="2" charset="-78"/>
              </a:rPr>
              <a:t>th</a:t>
            </a:r>
            <a:r>
              <a:rPr lang="en-US" sz="2200" spc="-9" dirty="0" smtClean="0">
                <a:latin typeface="Alexandria" pitchFamily="2" charset="-78"/>
                <a:cs typeface="Alexandria" pitchFamily="2" charset="-78"/>
              </a:rPr>
              <a:t> </a:t>
            </a:r>
            <a:r>
              <a:rPr lang="en-US" sz="2200" dirty="0" smtClean="0">
                <a:latin typeface="Alexandria" pitchFamily="2" charset="-78"/>
                <a:cs typeface="Alexandria" pitchFamily="2" charset="-78"/>
              </a:rPr>
              <a:t>unwant</a:t>
            </a:r>
            <a:r>
              <a:rPr lang="en-US" sz="2200" spc="-4" dirty="0" smtClean="0">
                <a:latin typeface="Alexandria" pitchFamily="2" charset="-78"/>
                <a:cs typeface="Alexandria" pitchFamily="2" charset="-78"/>
              </a:rPr>
              <a:t>e</a:t>
            </a:r>
            <a:r>
              <a:rPr lang="en-US" sz="2200" spc="-18" dirty="0" smtClean="0">
                <a:latin typeface="Alexandria" pitchFamily="2" charset="-78"/>
                <a:cs typeface="Alexandria" pitchFamily="2" charset="-78"/>
              </a:rPr>
              <a:t>d</a:t>
            </a:r>
            <a:r>
              <a:rPr lang="en-US" sz="2200" spc="-31" dirty="0" smtClean="0">
                <a:latin typeface="Alexandria" pitchFamily="2" charset="-78"/>
                <a:cs typeface="Alexandria" pitchFamily="2" charset="-78"/>
              </a:rPr>
              <a:t> </a:t>
            </a:r>
            <a:r>
              <a:rPr lang="en-US" sz="2200" spc="-13" dirty="0" smtClean="0">
                <a:latin typeface="Alexandria" pitchFamily="2" charset="-78"/>
                <a:cs typeface="Alexandria" pitchFamily="2" charset="-78"/>
              </a:rPr>
              <a:t>junk</a:t>
            </a:r>
            <a:r>
              <a:rPr lang="en-US" sz="2200" spc="-4" dirty="0" smtClean="0">
                <a:latin typeface="Alexandria" pitchFamily="2" charset="-78"/>
                <a:cs typeface="Alexandria" pitchFamily="2" charset="-78"/>
              </a:rPr>
              <a:t> m</a:t>
            </a:r>
            <a:r>
              <a:rPr lang="en-US" sz="2200" spc="-18" dirty="0" smtClean="0">
                <a:latin typeface="Alexandria" pitchFamily="2" charset="-78"/>
                <a:cs typeface="Alexandria" pitchFamily="2" charset="-78"/>
              </a:rPr>
              <a:t>a</a:t>
            </a:r>
            <a:r>
              <a:rPr lang="en-US" sz="2200" spc="-13" dirty="0" smtClean="0">
                <a:latin typeface="Alexandria" pitchFamily="2" charset="-78"/>
                <a:cs typeface="Alexandria" pitchFamily="2" charset="-78"/>
              </a:rPr>
              <a:t>il</a:t>
            </a:r>
            <a:r>
              <a:rPr lang="en-US" sz="2200" spc="-9" dirty="0" smtClean="0">
                <a:latin typeface="Alexandria" pitchFamily="2" charset="-78"/>
                <a:cs typeface="Alexandria" pitchFamily="2" charset="-78"/>
              </a:rPr>
              <a:t>.</a:t>
            </a:r>
            <a:endParaRPr lang="en-US" sz="2200" dirty="0" smtClean="0">
              <a:latin typeface="Alexandria" pitchFamily="2" charset="-78"/>
              <a:cs typeface="Alexandria" pitchFamily="2" charset="-78"/>
            </a:endParaRPr>
          </a:p>
          <a:p>
            <a:pPr>
              <a:lnSpc>
                <a:spcPts val="794"/>
              </a:lnSpc>
              <a:buFont typeface="Times New Roman"/>
              <a:buChar char="•"/>
            </a:pPr>
            <a:endParaRPr lang="en-US" sz="2200" dirty="0" smtClean="0">
              <a:latin typeface="Alexandria" pitchFamily="2" charset="-78"/>
              <a:cs typeface="Alexandria" pitchFamily="2" charset="-78"/>
            </a:endParaRPr>
          </a:p>
          <a:p>
            <a:pPr>
              <a:lnSpc>
                <a:spcPts val="882"/>
              </a:lnSpc>
              <a:buFont typeface="Times New Roman"/>
              <a:buChar char="•"/>
            </a:pPr>
            <a:endParaRPr lang="en-US" sz="2200" dirty="0" smtClean="0">
              <a:latin typeface="Alexandria" pitchFamily="2" charset="-78"/>
              <a:cs typeface="Alexandria" pitchFamily="2" charset="-78"/>
            </a:endParaRPr>
          </a:p>
          <a:p>
            <a:pPr>
              <a:lnSpc>
                <a:spcPts val="882"/>
              </a:lnSpc>
              <a:buFont typeface="Times New Roman"/>
              <a:buChar char="•"/>
            </a:pPr>
            <a:endParaRPr lang="en-US" sz="2200" dirty="0" smtClean="0">
              <a:latin typeface="Alexandria" pitchFamily="2" charset="-78"/>
              <a:cs typeface="Alexandria" pitchFamily="2" charset="-78"/>
            </a:endParaRPr>
          </a:p>
          <a:p>
            <a:pPr marL="280162" marR="11206" indent="-268956">
              <a:lnSpc>
                <a:spcPts val="2859"/>
              </a:lnSpc>
              <a:buFont typeface="Times New Roman"/>
              <a:buChar char="•"/>
              <a:tabLst>
                <a:tab pos="279602" algn="l"/>
              </a:tabLst>
            </a:pPr>
            <a:r>
              <a:rPr lang="en-US" sz="2200" dirty="0" smtClean="0">
                <a:latin typeface="Alexandria" pitchFamily="2" charset="-78"/>
                <a:cs typeface="Alexandria" pitchFamily="2" charset="-78"/>
              </a:rPr>
              <a:t>Any</a:t>
            </a:r>
            <a:r>
              <a:rPr lang="en-US" sz="2200" spc="-22" dirty="0" smtClean="0">
                <a:latin typeface="Alexandria" pitchFamily="2" charset="-78"/>
                <a:cs typeface="Alexandria" pitchFamily="2" charset="-78"/>
              </a:rPr>
              <a:t>o</a:t>
            </a:r>
            <a:r>
              <a:rPr lang="en-US" sz="2200" dirty="0" smtClean="0">
                <a:latin typeface="Alexandria" pitchFamily="2" charset="-78"/>
                <a:cs typeface="Alexandria" pitchFamily="2" charset="-78"/>
              </a:rPr>
              <a:t>ne</a:t>
            </a:r>
            <a:r>
              <a:rPr lang="en-US" sz="2200" spc="-13" dirty="0" smtClean="0">
                <a:latin typeface="Alexandria" pitchFamily="2" charset="-78"/>
                <a:cs typeface="Alexandria" pitchFamily="2" charset="-78"/>
              </a:rPr>
              <a:t> usi</a:t>
            </a:r>
            <a:r>
              <a:rPr lang="en-US" sz="2200" spc="-18" dirty="0" smtClean="0">
                <a:latin typeface="Alexandria" pitchFamily="2" charset="-78"/>
                <a:cs typeface="Alexandria" pitchFamily="2" charset="-78"/>
              </a:rPr>
              <a:t>ng </a:t>
            </a:r>
            <a:r>
              <a:rPr lang="en-US" sz="2200" spc="13" dirty="0" smtClean="0">
                <a:latin typeface="Alexandria" pitchFamily="2" charset="-78"/>
                <a:cs typeface="Alexandria" pitchFamily="2" charset="-78"/>
              </a:rPr>
              <a:t>e</a:t>
            </a:r>
            <a:r>
              <a:rPr lang="en-US" sz="2200" dirty="0" smtClean="0">
                <a:latin typeface="Alexandria" pitchFamily="2" charset="-78"/>
                <a:cs typeface="Alexandria" pitchFamily="2" charset="-78"/>
              </a:rPr>
              <a:t>-</a:t>
            </a:r>
            <a:r>
              <a:rPr lang="en-US" sz="2200" spc="-4" dirty="0" smtClean="0">
                <a:latin typeface="Alexandria" pitchFamily="2" charset="-78"/>
                <a:cs typeface="Alexandria" pitchFamily="2" charset="-78"/>
              </a:rPr>
              <a:t>m</a:t>
            </a:r>
            <a:r>
              <a:rPr lang="en-US" sz="2200" spc="-18" dirty="0" smtClean="0">
                <a:latin typeface="Alexandria" pitchFamily="2" charset="-78"/>
                <a:cs typeface="Alexandria" pitchFamily="2" charset="-78"/>
              </a:rPr>
              <a:t>a</a:t>
            </a:r>
            <a:r>
              <a:rPr lang="en-US" sz="2200" spc="-13" dirty="0" smtClean="0">
                <a:latin typeface="Alexandria" pitchFamily="2" charset="-78"/>
                <a:cs typeface="Alexandria" pitchFamily="2" charset="-78"/>
              </a:rPr>
              <a:t>i</a:t>
            </a:r>
            <a:r>
              <a:rPr lang="en-US" sz="2200" spc="-9" dirty="0" smtClean="0">
                <a:latin typeface="Alexandria" pitchFamily="2" charset="-78"/>
                <a:cs typeface="Alexandria" pitchFamily="2" charset="-78"/>
              </a:rPr>
              <a:t>l</a:t>
            </a:r>
            <a:r>
              <a:rPr lang="en-US" sz="2200" spc="9" dirty="0" smtClean="0">
                <a:latin typeface="Alexandria" pitchFamily="2" charset="-78"/>
                <a:cs typeface="Alexandria" pitchFamily="2" charset="-78"/>
              </a:rPr>
              <a:t> </a:t>
            </a:r>
            <a:r>
              <a:rPr lang="en-US" sz="2200" spc="-13" dirty="0" smtClean="0">
                <a:latin typeface="Alexandria" pitchFamily="2" charset="-78"/>
                <a:cs typeface="Alexandria" pitchFamily="2" charset="-78"/>
              </a:rPr>
              <a:t>i</a:t>
            </a:r>
            <a:r>
              <a:rPr lang="en-US" sz="2200" dirty="0" smtClean="0">
                <a:latin typeface="Alexandria" pitchFamily="2" charset="-78"/>
                <a:cs typeface="Alexandria" pitchFamily="2" charset="-78"/>
              </a:rPr>
              <a:t>s </a:t>
            </a:r>
            <a:r>
              <a:rPr lang="en-US" sz="2200" spc="-4" dirty="0" smtClean="0">
                <a:latin typeface="Alexandria" pitchFamily="2" charset="-78"/>
                <a:cs typeface="Alexandria" pitchFamily="2" charset="-78"/>
              </a:rPr>
              <a:t>e</a:t>
            </a:r>
            <a:r>
              <a:rPr lang="en-US" sz="2200" dirty="0" smtClean="0">
                <a:latin typeface="Alexandria" pitchFamily="2" charset="-78"/>
                <a:cs typeface="Alexandria" pitchFamily="2" charset="-78"/>
              </a:rPr>
              <a:t>ss</a:t>
            </a:r>
            <a:r>
              <a:rPr lang="en-US" sz="2200" spc="-4" dirty="0" smtClean="0">
                <a:latin typeface="Alexandria" pitchFamily="2" charset="-78"/>
                <a:cs typeface="Alexandria" pitchFamily="2" charset="-78"/>
              </a:rPr>
              <a:t>e</a:t>
            </a:r>
            <a:r>
              <a:rPr lang="en-US" sz="2200" spc="-13" dirty="0" smtClean="0">
                <a:latin typeface="Alexandria" pitchFamily="2" charset="-78"/>
                <a:cs typeface="Alexandria" pitchFamily="2" charset="-78"/>
              </a:rPr>
              <a:t>nti</a:t>
            </a:r>
            <a:r>
              <a:rPr lang="en-US" sz="2200" spc="-18" dirty="0" smtClean="0">
                <a:latin typeface="Alexandria" pitchFamily="2" charset="-78"/>
                <a:cs typeface="Alexandria" pitchFamily="2" charset="-78"/>
              </a:rPr>
              <a:t>a</a:t>
            </a:r>
            <a:r>
              <a:rPr lang="en-US" sz="2200" spc="-13" dirty="0" smtClean="0">
                <a:latin typeface="Alexandria" pitchFamily="2" charset="-78"/>
                <a:cs typeface="Alexandria" pitchFamily="2" charset="-78"/>
              </a:rPr>
              <a:t>ll</a:t>
            </a:r>
            <a:r>
              <a:rPr lang="en-US" sz="2200" dirty="0" smtClean="0">
                <a:latin typeface="Alexandria" pitchFamily="2" charset="-78"/>
                <a:cs typeface="Alexandria" pitchFamily="2" charset="-78"/>
              </a:rPr>
              <a:t>y</a:t>
            </a:r>
            <a:r>
              <a:rPr lang="en-US" sz="2200" spc="13" dirty="0" smtClean="0">
                <a:latin typeface="Alexandria" pitchFamily="2" charset="-78"/>
                <a:cs typeface="Alexandria" pitchFamily="2" charset="-78"/>
              </a:rPr>
              <a:t> </a:t>
            </a:r>
            <a:r>
              <a:rPr lang="en-US" sz="2200" dirty="0" smtClean="0">
                <a:latin typeface="Alexandria" pitchFamily="2" charset="-78"/>
                <a:cs typeface="Alexandria" pitchFamily="2" charset="-78"/>
              </a:rPr>
              <a:t>guarant</a:t>
            </a:r>
            <a:r>
              <a:rPr lang="en-US" sz="2200" spc="-4" dirty="0" smtClean="0">
                <a:latin typeface="Alexandria" pitchFamily="2" charset="-78"/>
                <a:cs typeface="Alexandria" pitchFamily="2" charset="-78"/>
              </a:rPr>
              <a:t>ee</a:t>
            </a:r>
            <a:r>
              <a:rPr lang="en-US" sz="2200" spc="-18" dirty="0" smtClean="0">
                <a:latin typeface="Alexandria" pitchFamily="2" charset="-78"/>
                <a:cs typeface="Alexandria" pitchFamily="2" charset="-78"/>
              </a:rPr>
              <a:t>d</a:t>
            </a:r>
            <a:r>
              <a:rPr lang="en-US" sz="2200" spc="-9" dirty="0" smtClean="0">
                <a:latin typeface="Alexandria" pitchFamily="2" charset="-78"/>
                <a:cs typeface="Alexandria" pitchFamily="2" charset="-78"/>
              </a:rPr>
              <a:t> </a:t>
            </a:r>
            <a:r>
              <a:rPr lang="en-US" sz="2200" dirty="0" smtClean="0">
                <a:latin typeface="Alexandria" pitchFamily="2" charset="-78"/>
                <a:cs typeface="Alexandria" pitchFamily="2" charset="-78"/>
              </a:rPr>
              <a:t>to r</a:t>
            </a:r>
            <a:r>
              <a:rPr lang="en-US" sz="2200" spc="-4" dirty="0" smtClean="0">
                <a:latin typeface="Alexandria" pitchFamily="2" charset="-78"/>
                <a:cs typeface="Alexandria" pitchFamily="2" charset="-78"/>
              </a:rPr>
              <a:t>e</a:t>
            </a:r>
            <a:r>
              <a:rPr lang="en-US" sz="2200" dirty="0" smtClean="0">
                <a:latin typeface="Alexandria" pitchFamily="2" charset="-78"/>
                <a:cs typeface="Alexandria" pitchFamily="2" charset="-78"/>
              </a:rPr>
              <a:t>c</a:t>
            </a:r>
            <a:r>
              <a:rPr lang="en-US" sz="2200" spc="-4" dirty="0" smtClean="0">
                <a:latin typeface="Alexandria" pitchFamily="2" charset="-78"/>
                <a:cs typeface="Alexandria" pitchFamily="2" charset="-78"/>
              </a:rPr>
              <a:t>e</a:t>
            </a:r>
            <a:r>
              <a:rPr lang="en-US" sz="2200" spc="-13" dirty="0" smtClean="0">
                <a:latin typeface="Alexandria" pitchFamily="2" charset="-78"/>
                <a:cs typeface="Alexandria" pitchFamily="2" charset="-78"/>
              </a:rPr>
              <a:t>i</a:t>
            </a:r>
            <a:r>
              <a:rPr lang="en-US" sz="2200" dirty="0" smtClean="0">
                <a:latin typeface="Alexandria" pitchFamily="2" charset="-78"/>
                <a:cs typeface="Alexandria" pitchFamily="2" charset="-78"/>
              </a:rPr>
              <a:t>ve</a:t>
            </a:r>
            <a:r>
              <a:rPr lang="en-US" sz="2200" spc="-4" dirty="0" smtClean="0">
                <a:latin typeface="Alexandria" pitchFamily="2" charset="-78"/>
                <a:cs typeface="Alexandria" pitchFamily="2" charset="-78"/>
              </a:rPr>
              <a:t> </a:t>
            </a:r>
            <a:r>
              <a:rPr lang="en-US" sz="2200" dirty="0" smtClean="0">
                <a:latin typeface="Alexandria" pitchFamily="2" charset="-78"/>
                <a:cs typeface="Alexandria" pitchFamily="2" charset="-78"/>
              </a:rPr>
              <a:t>spam</a:t>
            </a:r>
          </a:p>
          <a:p>
            <a:pPr>
              <a:lnSpc>
                <a:spcPts val="441"/>
              </a:lnSpc>
              <a:spcBef>
                <a:spcPts val="21"/>
              </a:spcBef>
              <a:buFont typeface="Times New Roman"/>
              <a:buChar char="•"/>
            </a:pPr>
            <a:endParaRPr lang="en-US" sz="2200" dirty="0" smtClean="0">
              <a:latin typeface="Alexandria" pitchFamily="2" charset="-78"/>
              <a:cs typeface="Alexandria" pitchFamily="2" charset="-78"/>
            </a:endParaRPr>
          </a:p>
          <a:p>
            <a:pPr>
              <a:lnSpc>
                <a:spcPts val="882"/>
              </a:lnSpc>
              <a:buFont typeface="Times New Roman"/>
              <a:buChar char="•"/>
            </a:pPr>
            <a:endParaRPr lang="en-US" sz="2200" dirty="0" smtClean="0">
              <a:latin typeface="Alexandria" pitchFamily="2" charset="-78"/>
              <a:cs typeface="Alexandria" pitchFamily="2" charset="-78"/>
            </a:endParaRPr>
          </a:p>
          <a:p>
            <a:pPr>
              <a:lnSpc>
                <a:spcPts val="882"/>
              </a:lnSpc>
              <a:buFont typeface="Times New Roman"/>
              <a:buChar char="•"/>
            </a:pPr>
            <a:endParaRPr lang="en-US" sz="2200" dirty="0" smtClean="0">
              <a:latin typeface="Alexandria" pitchFamily="2" charset="-78"/>
              <a:cs typeface="Alexandria" pitchFamily="2" charset="-78"/>
            </a:endParaRPr>
          </a:p>
          <a:p>
            <a:pPr marL="280162" indent="-268956">
              <a:buFont typeface="Times New Roman"/>
              <a:buChar char="•"/>
              <a:tabLst>
                <a:tab pos="279602" algn="l"/>
              </a:tabLst>
            </a:pPr>
            <a:r>
              <a:rPr lang="en-US" sz="2200" spc="-4" dirty="0" smtClean="0">
                <a:latin typeface="Alexandria" pitchFamily="2" charset="-78"/>
                <a:cs typeface="Alexandria" pitchFamily="2" charset="-78"/>
              </a:rPr>
              <a:t>H</a:t>
            </a:r>
            <a:r>
              <a:rPr lang="en-US" sz="2200" spc="-22" dirty="0" smtClean="0">
                <a:latin typeface="Alexandria" pitchFamily="2" charset="-78"/>
                <a:cs typeface="Alexandria" pitchFamily="2" charset="-78"/>
              </a:rPr>
              <a:t>o</a:t>
            </a:r>
            <a:r>
              <a:rPr lang="en-US" sz="2200" dirty="0" smtClean="0">
                <a:latin typeface="Alexandria" pitchFamily="2" charset="-78"/>
                <a:cs typeface="Alexandria" pitchFamily="2" charset="-78"/>
              </a:rPr>
              <a:t>w spa</a:t>
            </a:r>
            <a:r>
              <a:rPr lang="en-US" sz="2200" spc="-4" dirty="0" smtClean="0">
                <a:latin typeface="Alexandria" pitchFamily="2" charset="-78"/>
                <a:cs typeface="Alexandria" pitchFamily="2" charset="-78"/>
              </a:rPr>
              <a:t>mme</a:t>
            </a:r>
            <a:r>
              <a:rPr lang="en-US" sz="2200" dirty="0" smtClean="0">
                <a:latin typeface="Alexandria" pitchFamily="2" charset="-78"/>
                <a:cs typeface="Alexandria" pitchFamily="2" charset="-78"/>
              </a:rPr>
              <a:t>rs</a:t>
            </a:r>
            <a:r>
              <a:rPr lang="en-US" sz="2200" spc="9" dirty="0" smtClean="0">
                <a:latin typeface="Alexandria" pitchFamily="2" charset="-78"/>
                <a:cs typeface="Alexandria" pitchFamily="2" charset="-78"/>
              </a:rPr>
              <a:t> </a:t>
            </a:r>
            <a:r>
              <a:rPr lang="en-US" sz="2200" dirty="0" smtClean="0">
                <a:latin typeface="Alexandria" pitchFamily="2" charset="-78"/>
                <a:cs typeface="Alexandria" pitchFamily="2" charset="-78"/>
              </a:rPr>
              <a:t>g</a:t>
            </a:r>
            <a:r>
              <a:rPr lang="en-US" sz="2200" spc="-4" dirty="0" smtClean="0">
                <a:latin typeface="Alexandria" pitchFamily="2" charset="-78"/>
                <a:cs typeface="Alexandria" pitchFamily="2" charset="-78"/>
              </a:rPr>
              <a:t>e</a:t>
            </a:r>
            <a:r>
              <a:rPr lang="en-US" sz="2200" dirty="0" smtClean="0">
                <a:latin typeface="Alexandria" pitchFamily="2" charset="-78"/>
                <a:cs typeface="Alexandria" pitchFamily="2" charset="-78"/>
              </a:rPr>
              <a:t>t y</a:t>
            </a:r>
            <a:r>
              <a:rPr lang="en-US" sz="2200" spc="-22" dirty="0" smtClean="0">
                <a:latin typeface="Alexandria" pitchFamily="2" charset="-78"/>
                <a:cs typeface="Alexandria" pitchFamily="2" charset="-78"/>
              </a:rPr>
              <a:t>o</a:t>
            </a:r>
            <a:r>
              <a:rPr lang="en-US" sz="2200" dirty="0" smtClean="0">
                <a:latin typeface="Alexandria" pitchFamily="2" charset="-78"/>
                <a:cs typeface="Alexandria" pitchFamily="2" charset="-78"/>
              </a:rPr>
              <a:t>ur </a:t>
            </a:r>
            <a:r>
              <a:rPr lang="en-US" sz="2200" spc="-4" dirty="0" smtClean="0">
                <a:latin typeface="Alexandria" pitchFamily="2" charset="-78"/>
                <a:cs typeface="Alexandria" pitchFamily="2" charset="-78"/>
              </a:rPr>
              <a:t>m</a:t>
            </a:r>
            <a:r>
              <a:rPr lang="en-US" sz="2200" spc="-18" dirty="0" smtClean="0">
                <a:latin typeface="Alexandria" pitchFamily="2" charset="-78"/>
                <a:cs typeface="Alexandria" pitchFamily="2" charset="-78"/>
              </a:rPr>
              <a:t>a</a:t>
            </a:r>
            <a:r>
              <a:rPr lang="en-US" sz="2200" spc="-13" dirty="0" smtClean="0">
                <a:latin typeface="Alexandria" pitchFamily="2" charset="-78"/>
                <a:cs typeface="Alexandria" pitchFamily="2" charset="-78"/>
              </a:rPr>
              <a:t>il</a:t>
            </a:r>
            <a:r>
              <a:rPr lang="en-US" sz="2200" spc="-9" dirty="0" smtClean="0">
                <a:latin typeface="Alexandria" pitchFamily="2" charset="-78"/>
                <a:cs typeface="Alexandria" pitchFamily="2" charset="-78"/>
              </a:rPr>
              <a:t>.</a:t>
            </a:r>
            <a:endParaRPr lang="en-US" sz="2200" dirty="0" smtClean="0">
              <a:latin typeface="Alexandria" pitchFamily="2" charset="-78"/>
              <a:cs typeface="Alexandria" pitchFamily="2" charset="-78"/>
            </a:endParaRPr>
          </a:p>
          <a:p>
            <a:pPr>
              <a:lnSpc>
                <a:spcPts val="882"/>
              </a:lnSpc>
              <a:buFont typeface="Times New Roman"/>
              <a:buChar char="•"/>
            </a:pPr>
            <a:endParaRPr lang="en-US" sz="800" dirty="0" smtClean="0">
              <a:latin typeface="Alexandria" pitchFamily="2" charset="-78"/>
              <a:cs typeface="Alexandria" pitchFamily="2" charset="-78"/>
            </a:endParaRPr>
          </a:p>
          <a:p>
            <a:pPr marL="596185" lvl="1" indent="-224690">
              <a:buFont typeface="Times New Roman"/>
              <a:buChar char="–"/>
              <a:tabLst>
                <a:tab pos="596185" algn="l"/>
              </a:tabLst>
            </a:pPr>
            <a:r>
              <a:rPr lang="en-US" sz="2000" spc="-22" dirty="0" smtClean="0">
                <a:solidFill>
                  <a:srgbClr val="25A9E7"/>
                </a:solidFill>
                <a:latin typeface="Alexandria" pitchFamily="2" charset="-78"/>
                <a:cs typeface="Alexandria" pitchFamily="2" charset="-78"/>
              </a:rPr>
              <a:t>W</a:t>
            </a:r>
            <a:r>
              <a:rPr lang="en-US" sz="2000" spc="-18" dirty="0" smtClean="0">
                <a:solidFill>
                  <a:srgbClr val="25A9E7"/>
                </a:solidFill>
                <a:latin typeface="Alexandria" pitchFamily="2" charset="-78"/>
                <a:cs typeface="Alexandria" pitchFamily="2" charset="-78"/>
              </a:rPr>
              <a:t>e</a:t>
            </a:r>
            <a:r>
              <a:rPr lang="en-US" sz="2000" spc="-13" dirty="0" smtClean="0">
                <a:solidFill>
                  <a:srgbClr val="25A9E7"/>
                </a:solidFill>
                <a:latin typeface="Alexandria" pitchFamily="2" charset="-78"/>
                <a:cs typeface="Alexandria" pitchFamily="2" charset="-78"/>
              </a:rPr>
              <a:t>b</a:t>
            </a:r>
            <a:r>
              <a:rPr lang="en-US" sz="2000" spc="4" dirty="0" smtClean="0">
                <a:solidFill>
                  <a:srgbClr val="25A9E7"/>
                </a:solidFill>
                <a:latin typeface="Alexandria" pitchFamily="2" charset="-78"/>
                <a:cs typeface="Alexandria" pitchFamily="2" charset="-78"/>
              </a:rPr>
              <a:t> </a:t>
            </a:r>
            <a:r>
              <a:rPr lang="en-US" sz="2000" spc="-13" dirty="0" smtClean="0">
                <a:solidFill>
                  <a:srgbClr val="25A9E7"/>
                </a:solidFill>
                <a:latin typeface="Alexandria" pitchFamily="2" charset="-78"/>
                <a:cs typeface="Alexandria" pitchFamily="2" charset="-78"/>
              </a:rPr>
              <a:t>s</a:t>
            </a:r>
            <a:r>
              <a:rPr lang="en-US" sz="2000" spc="-18" dirty="0" smtClean="0">
                <a:solidFill>
                  <a:srgbClr val="25A9E7"/>
                </a:solidFill>
                <a:latin typeface="Alexandria" pitchFamily="2" charset="-78"/>
                <a:cs typeface="Alexandria" pitchFamily="2" charset="-78"/>
              </a:rPr>
              <a:t>e</a:t>
            </a:r>
            <a:r>
              <a:rPr lang="en-US" sz="2000" spc="-13" dirty="0" smtClean="0">
                <a:solidFill>
                  <a:srgbClr val="25A9E7"/>
                </a:solidFill>
                <a:latin typeface="Alexandria" pitchFamily="2" charset="-78"/>
                <a:cs typeface="Alexandria" pitchFamily="2" charset="-78"/>
              </a:rPr>
              <a:t>arch</a:t>
            </a:r>
            <a:endParaRPr lang="en-US" sz="2000" dirty="0" smtClean="0">
              <a:solidFill>
                <a:srgbClr val="25A9E7"/>
              </a:solidFill>
              <a:latin typeface="Alexandria" pitchFamily="2" charset="-78"/>
              <a:cs typeface="Alexandria" pitchFamily="2" charset="-78"/>
            </a:endParaRPr>
          </a:p>
          <a:p>
            <a:pPr lvl="1">
              <a:lnSpc>
                <a:spcPts val="574"/>
              </a:lnSpc>
              <a:spcBef>
                <a:spcPts val="40"/>
              </a:spcBef>
              <a:buFont typeface="Times New Roman"/>
              <a:buChar char="–"/>
            </a:pPr>
            <a:endParaRPr lang="en-US" sz="500" dirty="0" smtClean="0">
              <a:solidFill>
                <a:srgbClr val="25A9E7"/>
              </a:solidFill>
              <a:latin typeface="Alexandria" pitchFamily="2" charset="-78"/>
              <a:cs typeface="Alexandria" pitchFamily="2" charset="-78"/>
            </a:endParaRPr>
          </a:p>
          <a:p>
            <a:pPr marL="596185" lvl="1" indent="-224690">
              <a:buFont typeface="Times New Roman"/>
              <a:buChar char="–"/>
              <a:tabLst>
                <a:tab pos="596185" algn="l"/>
              </a:tabLst>
            </a:pPr>
            <a:r>
              <a:rPr lang="en-US" sz="2000" spc="-13" dirty="0" smtClean="0">
                <a:solidFill>
                  <a:srgbClr val="25A9E7"/>
                </a:solidFill>
                <a:latin typeface="Alexandria" pitchFamily="2" charset="-78"/>
                <a:cs typeface="Alexandria" pitchFamily="2" charset="-78"/>
              </a:rPr>
              <a:t>S</a:t>
            </a:r>
            <a:r>
              <a:rPr lang="en-US" sz="2000" spc="-18" dirty="0" smtClean="0">
                <a:solidFill>
                  <a:srgbClr val="25A9E7"/>
                </a:solidFill>
                <a:latin typeface="Alexandria" pitchFamily="2" charset="-78"/>
                <a:cs typeface="Alexandria" pitchFamily="2" charset="-78"/>
              </a:rPr>
              <a:t>e</a:t>
            </a:r>
            <a:r>
              <a:rPr lang="en-US" sz="2000" spc="-13" dirty="0" smtClean="0">
                <a:solidFill>
                  <a:srgbClr val="25A9E7"/>
                </a:solidFill>
                <a:latin typeface="Alexandria" pitchFamily="2" charset="-78"/>
                <a:cs typeface="Alexandria" pitchFamily="2" charset="-78"/>
              </a:rPr>
              <a:t>nd</a:t>
            </a:r>
            <a:r>
              <a:rPr lang="en-US" sz="2000" spc="-4" dirty="0" smtClean="0">
                <a:solidFill>
                  <a:srgbClr val="25A9E7"/>
                </a:solidFill>
                <a:latin typeface="Alexandria" pitchFamily="2" charset="-78"/>
                <a:cs typeface="Alexandria" pitchFamily="2" charset="-78"/>
              </a:rPr>
              <a:t>i</a:t>
            </a:r>
            <a:r>
              <a:rPr lang="en-US" sz="2000" spc="-13" dirty="0" smtClean="0">
                <a:solidFill>
                  <a:srgbClr val="25A9E7"/>
                </a:solidFill>
                <a:latin typeface="Alexandria" pitchFamily="2" charset="-78"/>
                <a:cs typeface="Alexandria" pitchFamily="2" charset="-78"/>
              </a:rPr>
              <a:t>ng</a:t>
            </a:r>
            <a:r>
              <a:rPr lang="en-US" sz="2000" spc="26" dirty="0" smtClean="0">
                <a:solidFill>
                  <a:srgbClr val="25A9E7"/>
                </a:solidFill>
                <a:latin typeface="Alexandria" pitchFamily="2" charset="-78"/>
                <a:cs typeface="Alexandria" pitchFamily="2" charset="-78"/>
              </a:rPr>
              <a:t> </a:t>
            </a:r>
            <a:r>
              <a:rPr lang="en-US" sz="2000" spc="-4" dirty="0" smtClean="0">
                <a:solidFill>
                  <a:srgbClr val="25A9E7"/>
                </a:solidFill>
                <a:latin typeface="Alexandria" pitchFamily="2" charset="-78"/>
                <a:cs typeface="Alexandria" pitchFamily="2" charset="-78"/>
              </a:rPr>
              <a:t>t</a:t>
            </a:r>
            <a:r>
              <a:rPr lang="en-US" sz="2000" spc="-18" dirty="0" smtClean="0">
                <a:solidFill>
                  <a:srgbClr val="25A9E7"/>
                </a:solidFill>
                <a:latin typeface="Alexandria" pitchFamily="2" charset="-78"/>
                <a:cs typeface="Alexandria" pitchFamily="2" charset="-78"/>
              </a:rPr>
              <a:t>e</a:t>
            </a:r>
            <a:r>
              <a:rPr lang="en-US" sz="2000" spc="-9" dirty="0" smtClean="0">
                <a:solidFill>
                  <a:srgbClr val="25A9E7"/>
                </a:solidFill>
                <a:latin typeface="Alexandria" pitchFamily="2" charset="-78"/>
                <a:cs typeface="Alexandria" pitchFamily="2" charset="-78"/>
              </a:rPr>
              <a:t>st </a:t>
            </a:r>
            <a:r>
              <a:rPr lang="en-US" sz="2000" spc="-18" dirty="0" smtClean="0">
                <a:solidFill>
                  <a:srgbClr val="25A9E7"/>
                </a:solidFill>
                <a:latin typeface="Alexandria" pitchFamily="2" charset="-78"/>
                <a:cs typeface="Alexandria" pitchFamily="2" charset="-78"/>
              </a:rPr>
              <a:t>ema</a:t>
            </a:r>
            <a:r>
              <a:rPr lang="en-US" sz="2000" spc="-4" dirty="0" smtClean="0">
                <a:solidFill>
                  <a:srgbClr val="25A9E7"/>
                </a:solidFill>
                <a:latin typeface="Alexandria" pitchFamily="2" charset="-78"/>
                <a:cs typeface="Alexandria" pitchFamily="2" charset="-78"/>
              </a:rPr>
              <a:t>il</a:t>
            </a:r>
            <a:r>
              <a:rPr lang="en-US" sz="2000" spc="-13" dirty="0" smtClean="0">
                <a:solidFill>
                  <a:srgbClr val="25A9E7"/>
                </a:solidFill>
                <a:latin typeface="Alexandria" pitchFamily="2" charset="-78"/>
                <a:cs typeface="Alexandria" pitchFamily="2" charset="-78"/>
              </a:rPr>
              <a:t>s</a:t>
            </a:r>
            <a:endParaRPr lang="en-US" sz="2000" dirty="0" smtClean="0">
              <a:solidFill>
                <a:srgbClr val="25A9E7"/>
              </a:solidFill>
              <a:latin typeface="Alexandria" pitchFamily="2" charset="-78"/>
              <a:cs typeface="Alexandria" pitchFamily="2" charset="-78"/>
            </a:endParaRPr>
          </a:p>
          <a:p>
            <a:pPr lvl="1">
              <a:lnSpc>
                <a:spcPts val="618"/>
              </a:lnSpc>
              <a:spcBef>
                <a:spcPts val="7"/>
              </a:spcBef>
              <a:buFont typeface="Times New Roman"/>
              <a:buChar char="–"/>
            </a:pPr>
            <a:endParaRPr lang="en-US" sz="500" dirty="0" smtClean="0">
              <a:solidFill>
                <a:srgbClr val="25A9E7"/>
              </a:solidFill>
              <a:latin typeface="Alexandria" pitchFamily="2" charset="-78"/>
              <a:cs typeface="Alexandria" pitchFamily="2" charset="-78"/>
            </a:endParaRPr>
          </a:p>
          <a:p>
            <a:pPr marL="596185" lvl="1" indent="-224690">
              <a:buFont typeface="Times New Roman"/>
              <a:buChar char="–"/>
              <a:tabLst>
                <a:tab pos="596185" algn="l"/>
              </a:tabLst>
            </a:pPr>
            <a:r>
              <a:rPr lang="en-US" sz="2000" spc="-13" dirty="0" smtClean="0">
                <a:solidFill>
                  <a:srgbClr val="25A9E7"/>
                </a:solidFill>
                <a:latin typeface="Alexandria" pitchFamily="2" charset="-78"/>
                <a:cs typeface="Alexandria" pitchFamily="2" charset="-78"/>
              </a:rPr>
              <a:t>Exchange</a:t>
            </a:r>
            <a:r>
              <a:rPr lang="en-US" sz="2000" spc="22" dirty="0" smtClean="0">
                <a:solidFill>
                  <a:srgbClr val="25A9E7"/>
                </a:solidFill>
                <a:latin typeface="Alexandria" pitchFamily="2" charset="-78"/>
                <a:cs typeface="Alexandria" pitchFamily="2" charset="-78"/>
              </a:rPr>
              <a:t> </a:t>
            </a:r>
            <a:r>
              <a:rPr lang="en-US" sz="2000" spc="-13" dirty="0" smtClean="0">
                <a:solidFill>
                  <a:srgbClr val="25A9E7"/>
                </a:solidFill>
                <a:latin typeface="Alexandria" pitchFamily="2" charset="-78"/>
                <a:cs typeface="Alexandria" pitchFamily="2" charset="-78"/>
              </a:rPr>
              <a:t>or</a:t>
            </a:r>
            <a:r>
              <a:rPr lang="en-US" sz="2000" spc="4" dirty="0" smtClean="0">
                <a:solidFill>
                  <a:srgbClr val="25A9E7"/>
                </a:solidFill>
                <a:latin typeface="Alexandria" pitchFamily="2" charset="-78"/>
                <a:cs typeface="Alexandria" pitchFamily="2" charset="-78"/>
              </a:rPr>
              <a:t> </a:t>
            </a:r>
            <a:r>
              <a:rPr lang="en-US" sz="2000" spc="-13" dirty="0" smtClean="0">
                <a:solidFill>
                  <a:srgbClr val="25A9E7"/>
                </a:solidFill>
                <a:latin typeface="Alexandria" pitchFamily="2" charset="-78"/>
                <a:cs typeface="Alexandria" pitchFamily="2" charset="-78"/>
              </a:rPr>
              <a:t>buy</a:t>
            </a:r>
            <a:r>
              <a:rPr lang="en-US" sz="2000" spc="18" dirty="0" smtClean="0">
                <a:solidFill>
                  <a:srgbClr val="25A9E7"/>
                </a:solidFill>
                <a:latin typeface="Alexandria" pitchFamily="2" charset="-78"/>
                <a:cs typeface="Alexandria" pitchFamily="2" charset="-78"/>
              </a:rPr>
              <a:t> </a:t>
            </a:r>
            <a:r>
              <a:rPr lang="en-US" sz="2000" spc="-13" dirty="0" smtClean="0">
                <a:solidFill>
                  <a:srgbClr val="25A9E7"/>
                </a:solidFill>
                <a:latin typeface="Alexandria" pitchFamily="2" charset="-78"/>
                <a:cs typeface="Alexandria" pitchFamily="2" charset="-78"/>
              </a:rPr>
              <a:t>from</a:t>
            </a:r>
            <a:r>
              <a:rPr lang="en-US" sz="2000" spc="18" dirty="0" smtClean="0">
                <a:solidFill>
                  <a:srgbClr val="25A9E7"/>
                </a:solidFill>
                <a:latin typeface="Alexandria" pitchFamily="2" charset="-78"/>
                <a:cs typeface="Alexandria" pitchFamily="2" charset="-78"/>
              </a:rPr>
              <a:t> </a:t>
            </a:r>
            <a:r>
              <a:rPr lang="en-US" sz="2000" spc="-13" dirty="0" smtClean="0">
                <a:solidFill>
                  <a:srgbClr val="25A9E7"/>
                </a:solidFill>
                <a:latin typeface="Alexandria" pitchFamily="2" charset="-78"/>
                <a:cs typeface="Alexandria" pitchFamily="2" charset="-78"/>
              </a:rPr>
              <a:t>o</a:t>
            </a:r>
            <a:r>
              <a:rPr lang="en-US" sz="2000" spc="-4" dirty="0" smtClean="0">
                <a:solidFill>
                  <a:srgbClr val="25A9E7"/>
                </a:solidFill>
                <a:latin typeface="Alexandria" pitchFamily="2" charset="-78"/>
                <a:cs typeface="Alexandria" pitchFamily="2" charset="-78"/>
              </a:rPr>
              <a:t>t</a:t>
            </a:r>
            <a:r>
              <a:rPr lang="en-US" sz="2000" spc="-13" dirty="0" smtClean="0">
                <a:solidFill>
                  <a:srgbClr val="25A9E7"/>
                </a:solidFill>
                <a:latin typeface="Alexandria" pitchFamily="2" charset="-78"/>
                <a:cs typeface="Alexandria" pitchFamily="2" charset="-78"/>
              </a:rPr>
              <a:t>h</a:t>
            </a:r>
            <a:r>
              <a:rPr lang="en-US" sz="2000" spc="-18" dirty="0" smtClean="0">
                <a:solidFill>
                  <a:srgbClr val="25A9E7"/>
                </a:solidFill>
                <a:latin typeface="Alexandria" pitchFamily="2" charset="-78"/>
                <a:cs typeface="Alexandria" pitchFamily="2" charset="-78"/>
              </a:rPr>
              <a:t>e</a:t>
            </a:r>
            <a:r>
              <a:rPr lang="en-US" sz="2000" spc="-9" dirty="0" smtClean="0">
                <a:solidFill>
                  <a:srgbClr val="25A9E7"/>
                </a:solidFill>
                <a:latin typeface="Alexandria" pitchFamily="2" charset="-78"/>
                <a:cs typeface="Alexandria" pitchFamily="2" charset="-78"/>
              </a:rPr>
              <a:t>r</a:t>
            </a:r>
            <a:r>
              <a:rPr lang="en-US" sz="2000" spc="13" dirty="0" smtClean="0">
                <a:solidFill>
                  <a:srgbClr val="25A9E7"/>
                </a:solidFill>
                <a:latin typeface="Alexandria" pitchFamily="2" charset="-78"/>
                <a:cs typeface="Alexandria" pitchFamily="2" charset="-78"/>
              </a:rPr>
              <a:t> </a:t>
            </a:r>
            <a:r>
              <a:rPr lang="en-US" sz="2000" spc="-18" dirty="0" smtClean="0">
                <a:solidFill>
                  <a:srgbClr val="25A9E7"/>
                </a:solidFill>
                <a:latin typeface="Alexandria" pitchFamily="2" charset="-78"/>
                <a:cs typeface="Alexandria" pitchFamily="2" charset="-78"/>
              </a:rPr>
              <a:t>spamme</a:t>
            </a:r>
            <a:r>
              <a:rPr lang="en-US" sz="2000" spc="-9" dirty="0" smtClean="0">
                <a:solidFill>
                  <a:srgbClr val="25A9E7"/>
                </a:solidFill>
                <a:latin typeface="Alexandria" pitchFamily="2" charset="-78"/>
                <a:cs typeface="Alexandria" pitchFamily="2" charset="-78"/>
              </a:rPr>
              <a:t>rs</a:t>
            </a:r>
            <a:endParaRPr lang="en-US" sz="2000" dirty="0">
              <a:solidFill>
                <a:srgbClr val="25A9E7"/>
              </a:solidFill>
              <a:latin typeface="Alexandria" pitchFamily="2" charset="-78"/>
              <a:cs typeface="Alexandria" pitchFamily="2" charset="-78"/>
            </a:endParaRPr>
          </a:p>
        </p:txBody>
      </p:sp>
    </p:spTree>
    <p:extLst>
      <p:ext uri="{BB962C8B-B14F-4D97-AF65-F5344CB8AC3E}">
        <p14:creationId xmlns:p14="http://schemas.microsoft.com/office/powerpoint/2010/main" val="3582594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Suggestions to fight spam</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21</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164386" y="1539021"/>
            <a:ext cx="9007394" cy="3523867"/>
          </a:xfrm>
          <a:prstGeom prst="rect">
            <a:avLst/>
          </a:prstGeom>
          <a:noFill/>
          <a:ln>
            <a:noFill/>
          </a:ln>
        </p:spPr>
        <p:txBody>
          <a:bodyPr spcFirstLastPara="1" wrap="square" lIns="0" tIns="0" rIns="0" bIns="0" anchor="t" anchorCtr="0">
            <a:noAutofit/>
          </a:bodyPr>
          <a:lstStyle/>
          <a:p>
            <a:pPr marL="801688" lvl="0" indent="-454025" algn="just">
              <a:lnSpc>
                <a:spcPct val="150000"/>
              </a:lnSpc>
              <a:buClr>
                <a:srgbClr val="BF0000"/>
              </a:buClr>
              <a:buSzPts val="2500"/>
              <a:buFont typeface="Wingdings" panose="05000000000000000000" pitchFamily="2" charset="2"/>
              <a:buChar char="Ø"/>
            </a:pPr>
            <a:r>
              <a:rPr lang="en-US" sz="2000" dirty="0" smtClean="0">
                <a:latin typeface="Alexandria" pitchFamily="2" charset="-78"/>
                <a:ea typeface="Tahoma"/>
                <a:cs typeface="Alexandria" pitchFamily="2" charset="-78"/>
                <a:sym typeface="Tahoma"/>
              </a:rPr>
              <a:t>Never </a:t>
            </a:r>
            <a:r>
              <a:rPr lang="en-US" sz="2000" dirty="0">
                <a:latin typeface="Alexandria" pitchFamily="2" charset="-78"/>
                <a:ea typeface="Tahoma"/>
                <a:cs typeface="Alexandria" pitchFamily="2" charset="-78"/>
                <a:sym typeface="Tahoma"/>
              </a:rPr>
              <a:t>reply junk emails</a:t>
            </a:r>
          </a:p>
          <a:p>
            <a:pPr marL="801688" lvl="0" indent="-454025" algn="just">
              <a:lnSpc>
                <a:spcPct val="150000"/>
              </a:lnSpc>
              <a:buClr>
                <a:srgbClr val="BF0000"/>
              </a:buClr>
              <a:buSzPts val="2500"/>
              <a:buFont typeface="Wingdings" panose="05000000000000000000" pitchFamily="2" charset="2"/>
              <a:buChar char="Ø"/>
            </a:pPr>
            <a:r>
              <a:rPr lang="en-US" sz="2000" dirty="0" smtClean="0">
                <a:latin typeface="Alexandria" pitchFamily="2" charset="-78"/>
                <a:ea typeface="Tahoma"/>
                <a:cs typeface="Alexandria" pitchFamily="2" charset="-78"/>
                <a:sym typeface="Tahoma"/>
              </a:rPr>
              <a:t>Do </a:t>
            </a:r>
            <a:r>
              <a:rPr lang="en-US" sz="2000" dirty="0">
                <a:latin typeface="Alexandria" pitchFamily="2" charset="-78"/>
                <a:ea typeface="Tahoma"/>
                <a:cs typeface="Alexandria" pitchFamily="2" charset="-78"/>
                <a:sym typeface="Tahoma"/>
              </a:rPr>
              <a:t>not open any files or executable attachments</a:t>
            </a:r>
          </a:p>
          <a:p>
            <a:pPr marL="801688" lvl="0" indent="-454025" algn="just">
              <a:lnSpc>
                <a:spcPct val="150000"/>
              </a:lnSpc>
              <a:buClr>
                <a:srgbClr val="BF0000"/>
              </a:buClr>
              <a:buSzPts val="2500"/>
              <a:buFont typeface="Wingdings" panose="05000000000000000000" pitchFamily="2" charset="2"/>
              <a:buChar char="Ø"/>
            </a:pPr>
            <a:r>
              <a:rPr lang="en-US" sz="2000" dirty="0" smtClean="0">
                <a:latin typeface="Alexandria" pitchFamily="2" charset="-78"/>
                <a:ea typeface="Tahoma"/>
                <a:cs typeface="Alexandria" pitchFamily="2" charset="-78"/>
                <a:sym typeface="Tahoma"/>
              </a:rPr>
              <a:t>Immediately </a:t>
            </a:r>
            <a:r>
              <a:rPr lang="en-US" sz="2000" dirty="0">
                <a:solidFill>
                  <a:srgbClr val="25A9E7"/>
                </a:solidFill>
                <a:latin typeface="Alexandria" pitchFamily="2" charset="-78"/>
                <a:ea typeface="Tahoma"/>
                <a:cs typeface="Alexandria" pitchFamily="2" charset="-78"/>
                <a:sym typeface="Tahoma"/>
              </a:rPr>
              <a:t>DELETE</a:t>
            </a:r>
            <a:r>
              <a:rPr lang="en-US" sz="2000" dirty="0">
                <a:latin typeface="Alexandria" pitchFamily="2" charset="-78"/>
                <a:ea typeface="Tahoma"/>
                <a:cs typeface="Alexandria" pitchFamily="2" charset="-78"/>
                <a:sym typeface="Tahoma"/>
              </a:rPr>
              <a:t> the malicious email</a:t>
            </a:r>
          </a:p>
          <a:p>
            <a:pPr marL="801688" lvl="0" indent="-454025" algn="just">
              <a:lnSpc>
                <a:spcPct val="150000"/>
              </a:lnSpc>
              <a:buClr>
                <a:srgbClr val="BF0000"/>
              </a:buClr>
              <a:buSzPts val="2500"/>
              <a:buFont typeface="Wingdings" panose="05000000000000000000" pitchFamily="2" charset="2"/>
              <a:buChar char="Ø"/>
            </a:pPr>
            <a:r>
              <a:rPr lang="en-US" sz="2000" dirty="0" smtClean="0">
                <a:latin typeface="Alexandria" pitchFamily="2" charset="-78"/>
                <a:ea typeface="Tahoma"/>
                <a:cs typeface="Alexandria" pitchFamily="2" charset="-78"/>
                <a:sym typeface="Tahoma"/>
              </a:rPr>
              <a:t>Don’t </a:t>
            </a:r>
            <a:r>
              <a:rPr lang="en-US" sz="2000" dirty="0">
                <a:latin typeface="Alexandria" pitchFamily="2" charset="-78"/>
                <a:ea typeface="Tahoma"/>
                <a:cs typeface="Alexandria" pitchFamily="2" charset="-78"/>
                <a:sym typeface="Tahoma"/>
              </a:rPr>
              <a:t>post your actual email address in the website.</a:t>
            </a:r>
          </a:p>
          <a:p>
            <a:pPr marL="801688" lvl="0" indent="-454025" algn="just">
              <a:lnSpc>
                <a:spcPct val="150000"/>
              </a:lnSpc>
              <a:buClr>
                <a:srgbClr val="BF0000"/>
              </a:buClr>
              <a:buSzPts val="2500"/>
              <a:buFont typeface="Wingdings" panose="05000000000000000000" pitchFamily="2" charset="2"/>
              <a:buChar char="Ø"/>
            </a:pPr>
            <a:r>
              <a:rPr lang="en-US" sz="2000" dirty="0" smtClean="0">
                <a:latin typeface="Alexandria" pitchFamily="2" charset="-78"/>
                <a:ea typeface="Tahoma"/>
                <a:cs typeface="Alexandria" pitchFamily="2" charset="-78"/>
                <a:sym typeface="Tahoma"/>
              </a:rPr>
              <a:t>Norton</a:t>
            </a:r>
            <a:r>
              <a:rPr lang="en-US" sz="2000" dirty="0">
                <a:latin typeface="Alexandria" pitchFamily="2" charset="-78"/>
                <a:ea typeface="Tahoma"/>
                <a:cs typeface="Alexandria" pitchFamily="2" charset="-78"/>
                <a:sym typeface="Tahoma"/>
              </a:rPr>
              <a:t>, McAfee, and many more include spam as one of the threats that they protect against.</a:t>
            </a:r>
          </a:p>
          <a:p>
            <a:pPr marL="801688" lvl="0" indent="-454025" algn="just">
              <a:lnSpc>
                <a:spcPct val="150000"/>
              </a:lnSpc>
              <a:buClr>
                <a:srgbClr val="BF0000"/>
              </a:buClr>
              <a:buSzPts val="2500"/>
              <a:buFont typeface="Wingdings" panose="05000000000000000000" pitchFamily="2" charset="2"/>
              <a:buChar char="Ø"/>
            </a:pPr>
            <a:r>
              <a:rPr lang="en-US" sz="2000" dirty="0" smtClean="0">
                <a:latin typeface="Alexandria" pitchFamily="2" charset="-78"/>
                <a:ea typeface="Tahoma"/>
                <a:cs typeface="Alexandria" pitchFamily="2" charset="-78"/>
                <a:sym typeface="Tahoma"/>
              </a:rPr>
              <a:t>Can </a:t>
            </a:r>
            <a:r>
              <a:rPr lang="en-US" sz="2000" dirty="0">
                <a:latin typeface="Alexandria" pitchFamily="2" charset="-78"/>
                <a:ea typeface="Tahoma"/>
                <a:cs typeface="Alexandria" pitchFamily="2" charset="-78"/>
                <a:sym typeface="Tahoma"/>
              </a:rPr>
              <a:t>use spam filtering applications</a:t>
            </a:r>
          </a:p>
        </p:txBody>
      </p:sp>
    </p:spTree>
    <p:extLst>
      <p:ext uri="{BB962C8B-B14F-4D97-AF65-F5344CB8AC3E}">
        <p14:creationId xmlns:p14="http://schemas.microsoft.com/office/powerpoint/2010/main" val="3784794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523220"/>
          </a:xfrm>
          <a:prstGeom prst="rect">
            <a:avLst/>
          </a:prstGeom>
          <a:noFill/>
        </p:spPr>
        <p:txBody>
          <a:bodyPr wrap="square" rtlCol="0">
            <a:spAutoFit/>
          </a:bodyPr>
          <a:lstStyle/>
          <a:p>
            <a:r>
              <a:rPr lang="en-US" sz="2800" dirty="0">
                <a:latin typeface="Alexandria ExtraBold" pitchFamily="2" charset="-78"/>
                <a:ea typeface="Calibri"/>
                <a:cs typeface="Alexandria ExtraBold" pitchFamily="2" charset="-78"/>
                <a:sym typeface="Calibri"/>
              </a:rPr>
              <a:t>Malware attacks…</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22</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164385" y="1279691"/>
            <a:ext cx="10234299" cy="4958420"/>
          </a:xfrm>
          <a:prstGeom prst="rect">
            <a:avLst/>
          </a:prstGeom>
          <a:noFill/>
          <a:ln>
            <a:noFill/>
          </a:ln>
        </p:spPr>
        <p:txBody>
          <a:bodyPr spcFirstLastPara="1" wrap="square" lIns="0" tIns="0" rIns="0" bIns="0" anchor="t" anchorCtr="0">
            <a:noAutofit/>
          </a:bodyPr>
          <a:lstStyle/>
          <a:p>
            <a:pPr marL="281283" indent="-270636">
              <a:buFont typeface="Times New Roman"/>
              <a:buChar char="•"/>
              <a:tabLst>
                <a:tab pos="281283" algn="l"/>
              </a:tabLst>
            </a:pPr>
            <a:r>
              <a:rPr lang="en-US" sz="1941" spc="-13" dirty="0">
                <a:solidFill>
                  <a:srgbClr val="C00000"/>
                </a:solidFill>
                <a:latin typeface="Alexandria" pitchFamily="2" charset="-78"/>
                <a:cs typeface="Alexandria" pitchFamily="2" charset="-78"/>
              </a:rPr>
              <a:t>Inf</a:t>
            </a:r>
            <a:r>
              <a:rPr lang="en-US" sz="1941" spc="-18" dirty="0">
                <a:solidFill>
                  <a:srgbClr val="C00000"/>
                </a:solidFill>
                <a:latin typeface="Alexandria" pitchFamily="2" charset="-78"/>
                <a:cs typeface="Alexandria" pitchFamily="2" charset="-78"/>
              </a:rPr>
              <a:t>e</a:t>
            </a:r>
            <a:r>
              <a:rPr lang="en-US" sz="1941" spc="-13" dirty="0">
                <a:solidFill>
                  <a:srgbClr val="C00000"/>
                </a:solidFill>
                <a:latin typeface="Alexandria" pitchFamily="2" charset="-78"/>
                <a:cs typeface="Alexandria" pitchFamily="2" charset="-78"/>
              </a:rPr>
              <a:t>ct</a:t>
            </a:r>
            <a:r>
              <a:rPr lang="en-US" sz="1941" spc="-4" dirty="0">
                <a:solidFill>
                  <a:srgbClr val="C00000"/>
                </a:solidFill>
                <a:latin typeface="Alexandria" pitchFamily="2" charset="-78"/>
                <a:cs typeface="Alexandria" pitchFamily="2" charset="-78"/>
              </a:rPr>
              <a:t>i</a:t>
            </a:r>
            <a:r>
              <a:rPr lang="en-US" sz="1941" spc="-18" dirty="0">
                <a:solidFill>
                  <a:srgbClr val="C00000"/>
                </a:solidFill>
                <a:latin typeface="Alexandria" pitchFamily="2" charset="-78"/>
                <a:cs typeface="Alexandria" pitchFamily="2" charset="-78"/>
              </a:rPr>
              <a:t>o</a:t>
            </a:r>
            <a:r>
              <a:rPr lang="en-US" sz="1941" spc="-13" dirty="0">
                <a:solidFill>
                  <a:srgbClr val="C00000"/>
                </a:solidFill>
                <a:latin typeface="Alexandria" pitchFamily="2" charset="-78"/>
                <a:cs typeface="Alexandria" pitchFamily="2" charset="-78"/>
              </a:rPr>
              <a:t>n</a:t>
            </a:r>
            <a:r>
              <a:rPr lang="en-US" sz="1941" spc="35" dirty="0">
                <a:solidFill>
                  <a:srgbClr val="C00000"/>
                </a:solidFill>
                <a:latin typeface="Alexandria" pitchFamily="2" charset="-78"/>
                <a:cs typeface="Alexandria" pitchFamily="2" charset="-78"/>
              </a:rPr>
              <a:t> </a:t>
            </a:r>
            <a:r>
              <a:rPr lang="en-US" sz="1941" spc="-18" dirty="0">
                <a:solidFill>
                  <a:srgbClr val="C00000"/>
                </a:solidFill>
                <a:latin typeface="Alexandria" pitchFamily="2" charset="-78"/>
                <a:cs typeface="Alexandria" pitchFamily="2" charset="-78"/>
              </a:rPr>
              <a:t>me</a:t>
            </a:r>
            <a:r>
              <a:rPr lang="en-US" sz="1941" spc="-13" dirty="0">
                <a:solidFill>
                  <a:srgbClr val="C00000"/>
                </a:solidFill>
                <a:latin typeface="Alexandria" pitchFamily="2" charset="-78"/>
                <a:cs typeface="Alexandria" pitchFamily="2" charset="-78"/>
              </a:rPr>
              <a:t>chanisms</a:t>
            </a:r>
            <a:endParaRPr lang="en-US" sz="1941" dirty="0">
              <a:solidFill>
                <a:srgbClr val="C00000"/>
              </a:solidFill>
              <a:latin typeface="Alexandria" pitchFamily="2" charset="-78"/>
              <a:cs typeface="Alexandria" pitchFamily="2" charset="-78"/>
            </a:endParaRPr>
          </a:p>
          <a:p>
            <a:pPr>
              <a:lnSpc>
                <a:spcPts val="1147"/>
              </a:lnSpc>
              <a:spcBef>
                <a:spcPts val="3"/>
              </a:spcBef>
              <a:buFont typeface="Times New Roman"/>
              <a:buChar char="•"/>
            </a:pPr>
            <a:endParaRPr lang="en-US" sz="1147" dirty="0">
              <a:latin typeface="Alexandria" pitchFamily="2" charset="-78"/>
              <a:cs typeface="Alexandria" pitchFamily="2" charset="-78"/>
            </a:endParaRPr>
          </a:p>
          <a:p>
            <a:pPr marL="653898" lvl="1" indent="-246543">
              <a:buClr>
                <a:srgbClr val="FF0000"/>
              </a:buClr>
              <a:buSzPct val="90000"/>
              <a:buFont typeface="Wingdings"/>
              <a:buChar char=""/>
              <a:tabLst>
                <a:tab pos="653898" algn="l"/>
              </a:tabLst>
            </a:pPr>
            <a:r>
              <a:rPr lang="en-US" sz="1765" dirty="0">
                <a:latin typeface="Alexandria" pitchFamily="2" charset="-78"/>
                <a:cs typeface="Alexandria" pitchFamily="2" charset="-78"/>
              </a:rPr>
              <a:t>Fi</a:t>
            </a:r>
            <a:r>
              <a:rPr lang="en-US" sz="1765" spc="-4" dirty="0">
                <a:latin typeface="Alexandria" pitchFamily="2" charset="-78"/>
                <a:cs typeface="Alexandria" pitchFamily="2" charset="-78"/>
              </a:rPr>
              <a:t>r</a:t>
            </a:r>
            <a:r>
              <a:rPr lang="en-US" sz="1765" dirty="0">
                <a:latin typeface="Alexandria" pitchFamily="2" charset="-78"/>
                <a:cs typeface="Alexandria" pitchFamily="2" charset="-78"/>
              </a:rPr>
              <a:t>st,</a:t>
            </a:r>
            <a:r>
              <a:rPr lang="en-US" sz="1765" spc="-4" dirty="0">
                <a:latin typeface="Alexandria" pitchFamily="2" charset="-78"/>
                <a:cs typeface="Alexandria" pitchFamily="2" charset="-78"/>
              </a:rPr>
              <a:t> </a:t>
            </a:r>
            <a:r>
              <a:rPr lang="en-US" sz="1765" dirty="0">
                <a:latin typeface="Alexandria" pitchFamily="2" charset="-78"/>
                <a:cs typeface="Alexandria" pitchFamily="2" charset="-78"/>
              </a:rPr>
              <a:t>the</a:t>
            </a:r>
            <a:r>
              <a:rPr lang="en-US" sz="1765" spc="-9" dirty="0">
                <a:latin typeface="Alexandria" pitchFamily="2" charset="-78"/>
                <a:cs typeface="Alexandria" pitchFamily="2" charset="-78"/>
              </a:rPr>
              <a:t> </a:t>
            </a:r>
            <a:r>
              <a:rPr lang="en-US" sz="1765" spc="-4" dirty="0">
                <a:latin typeface="Alexandria" pitchFamily="2" charset="-78"/>
                <a:cs typeface="Alexandria" pitchFamily="2" charset="-78"/>
              </a:rPr>
              <a:t>v</a:t>
            </a:r>
            <a:r>
              <a:rPr lang="en-US" sz="1765" dirty="0">
                <a:latin typeface="Alexandria" pitchFamily="2" charset="-78"/>
                <a:cs typeface="Alexandria" pitchFamily="2" charset="-78"/>
              </a:rPr>
              <a:t>i</a:t>
            </a:r>
            <a:r>
              <a:rPr lang="en-US" sz="1765" spc="-4" dirty="0">
                <a:latin typeface="Alexandria" pitchFamily="2" charset="-78"/>
                <a:cs typeface="Alexandria" pitchFamily="2" charset="-78"/>
              </a:rPr>
              <a:t>r</a:t>
            </a:r>
            <a:r>
              <a:rPr lang="en-US" sz="1765" dirty="0">
                <a:latin typeface="Alexandria" pitchFamily="2" charset="-78"/>
                <a:cs typeface="Alexandria" pitchFamily="2" charset="-78"/>
              </a:rPr>
              <a:t>us sho</a:t>
            </a:r>
            <a:r>
              <a:rPr lang="en-US" sz="1765" spc="-9" dirty="0">
                <a:latin typeface="Alexandria" pitchFamily="2" charset="-78"/>
                <a:cs typeface="Alexandria" pitchFamily="2" charset="-78"/>
              </a:rPr>
              <a:t>uld</a:t>
            </a:r>
            <a:r>
              <a:rPr lang="en-US" sz="1765" spc="-13" dirty="0">
                <a:latin typeface="Alexandria" pitchFamily="2" charset="-78"/>
                <a:cs typeface="Alexandria" pitchFamily="2" charset="-78"/>
              </a:rPr>
              <a:t> </a:t>
            </a:r>
            <a:r>
              <a:rPr lang="en-US" sz="1765" dirty="0">
                <a:latin typeface="Alexandria" pitchFamily="2" charset="-78"/>
                <a:cs typeface="Alexandria" pitchFamily="2" charset="-78"/>
              </a:rPr>
              <a:t>sea</a:t>
            </a:r>
            <a:r>
              <a:rPr lang="en-US" sz="1765" spc="-4" dirty="0">
                <a:latin typeface="Alexandria" pitchFamily="2" charset="-78"/>
                <a:cs typeface="Alexandria" pitchFamily="2" charset="-78"/>
              </a:rPr>
              <a:t>r</a:t>
            </a:r>
            <a:r>
              <a:rPr lang="en-US" sz="1765" dirty="0">
                <a:latin typeface="Alexandria" pitchFamily="2" charset="-78"/>
                <a:cs typeface="Alexandria" pitchFamily="2" charset="-78"/>
              </a:rPr>
              <a:t>ch</a:t>
            </a:r>
            <a:r>
              <a:rPr lang="en-US" sz="1765" spc="-18" dirty="0">
                <a:latin typeface="Alexandria" pitchFamily="2" charset="-78"/>
                <a:cs typeface="Alexandria" pitchFamily="2" charset="-78"/>
              </a:rPr>
              <a:t> </a:t>
            </a:r>
            <a:r>
              <a:rPr lang="en-US" sz="1765" dirty="0">
                <a:latin typeface="Alexandria" pitchFamily="2" charset="-78"/>
                <a:cs typeface="Alexandria" pitchFamily="2" charset="-78"/>
              </a:rPr>
              <a:t>for</a:t>
            </a:r>
            <a:r>
              <a:rPr lang="en-US" sz="1765" spc="-4" dirty="0">
                <a:latin typeface="Alexandria" pitchFamily="2" charset="-78"/>
                <a:cs typeface="Alexandria" pitchFamily="2" charset="-78"/>
              </a:rPr>
              <a:t> </a:t>
            </a:r>
            <a:r>
              <a:rPr lang="en-US" sz="1765" dirty="0">
                <a:latin typeface="Alexandria" pitchFamily="2" charset="-78"/>
                <a:cs typeface="Alexandria" pitchFamily="2" charset="-78"/>
              </a:rPr>
              <a:t>and</a:t>
            </a:r>
            <a:r>
              <a:rPr lang="en-US" sz="1765" spc="-13" dirty="0">
                <a:latin typeface="Alexandria" pitchFamily="2" charset="-78"/>
                <a:cs typeface="Alexandria" pitchFamily="2" charset="-78"/>
              </a:rPr>
              <a:t> </a:t>
            </a:r>
            <a:r>
              <a:rPr lang="en-US" sz="1765" spc="-4" dirty="0">
                <a:latin typeface="Alexandria" pitchFamily="2" charset="-78"/>
                <a:cs typeface="Alexandria" pitchFamily="2" charset="-78"/>
              </a:rPr>
              <a:t>d</a:t>
            </a:r>
            <a:r>
              <a:rPr lang="en-US" sz="1765" dirty="0">
                <a:latin typeface="Alexandria" pitchFamily="2" charset="-78"/>
                <a:cs typeface="Alexandria" pitchFamily="2" charset="-78"/>
              </a:rPr>
              <a:t>etect</a:t>
            </a:r>
            <a:r>
              <a:rPr lang="en-US" sz="1765" spc="-4" dirty="0">
                <a:latin typeface="Alexandria" pitchFamily="2" charset="-78"/>
                <a:cs typeface="Alexandria" pitchFamily="2" charset="-78"/>
              </a:rPr>
              <a:t> </a:t>
            </a:r>
            <a:r>
              <a:rPr lang="en-US" sz="1765" dirty="0">
                <a:latin typeface="Alexandria" pitchFamily="2" charset="-78"/>
                <a:cs typeface="Alexandria" pitchFamily="2" charset="-78"/>
              </a:rPr>
              <a:t>o</a:t>
            </a:r>
            <a:r>
              <a:rPr lang="en-US" sz="1765" spc="-4" dirty="0">
                <a:latin typeface="Alexandria" pitchFamily="2" charset="-78"/>
                <a:cs typeface="Alexandria" pitchFamily="2" charset="-78"/>
              </a:rPr>
              <a:t>b</a:t>
            </a:r>
            <a:r>
              <a:rPr lang="en-US" sz="1765" dirty="0">
                <a:latin typeface="Alexandria" pitchFamily="2" charset="-78"/>
                <a:cs typeface="Alexandria" pitchFamily="2" charset="-78"/>
              </a:rPr>
              <a:t>jects</a:t>
            </a:r>
            <a:r>
              <a:rPr lang="en-US" sz="1765" spc="-13" dirty="0">
                <a:latin typeface="Alexandria" pitchFamily="2" charset="-78"/>
                <a:cs typeface="Alexandria" pitchFamily="2" charset="-78"/>
              </a:rPr>
              <a:t> </a:t>
            </a:r>
            <a:r>
              <a:rPr lang="en-US" sz="1765" dirty="0">
                <a:latin typeface="Alexandria" pitchFamily="2" charset="-78"/>
                <a:cs typeface="Alexandria" pitchFamily="2" charset="-78"/>
              </a:rPr>
              <a:t>to</a:t>
            </a:r>
            <a:r>
              <a:rPr lang="en-US" sz="1765" spc="4" dirty="0">
                <a:latin typeface="Alexandria" pitchFamily="2" charset="-78"/>
                <a:cs typeface="Alexandria" pitchFamily="2" charset="-78"/>
              </a:rPr>
              <a:t> </a:t>
            </a:r>
            <a:r>
              <a:rPr lang="en-US" sz="1765" dirty="0">
                <a:latin typeface="Alexandria" pitchFamily="2" charset="-78"/>
                <a:cs typeface="Alexandria" pitchFamily="2" charset="-78"/>
              </a:rPr>
              <a:t>infect</a:t>
            </a:r>
          </a:p>
          <a:p>
            <a:pPr marL="653898" lvl="1" indent="-246543">
              <a:spcBef>
                <a:spcPts val="432"/>
              </a:spcBef>
              <a:buClr>
                <a:srgbClr val="FF0000"/>
              </a:buClr>
              <a:buSzPct val="90000"/>
              <a:buFont typeface="Wingdings"/>
              <a:buChar char=""/>
              <a:tabLst>
                <a:tab pos="653898" algn="l"/>
              </a:tabLst>
            </a:pPr>
            <a:r>
              <a:rPr lang="en-US" sz="1765" spc="-4" dirty="0">
                <a:latin typeface="Alexandria" pitchFamily="2" charset="-78"/>
                <a:cs typeface="Alexandria" pitchFamily="2" charset="-78"/>
              </a:rPr>
              <a:t>I</a:t>
            </a:r>
            <a:r>
              <a:rPr lang="en-US" sz="1765" dirty="0">
                <a:latin typeface="Alexandria" pitchFamily="2" charset="-78"/>
                <a:cs typeface="Alexandria" pitchFamily="2" charset="-78"/>
              </a:rPr>
              <a:t>nsta</a:t>
            </a:r>
            <a:r>
              <a:rPr lang="en-US" sz="1765" spc="-9" dirty="0">
                <a:latin typeface="Alexandria" pitchFamily="2" charset="-78"/>
                <a:cs typeface="Alexandria" pitchFamily="2" charset="-78"/>
              </a:rPr>
              <a:t>llation</a:t>
            </a:r>
            <a:r>
              <a:rPr lang="en-US" sz="1765" spc="4" dirty="0">
                <a:latin typeface="Alexandria" pitchFamily="2" charset="-78"/>
                <a:cs typeface="Alexandria" pitchFamily="2" charset="-78"/>
              </a:rPr>
              <a:t> </a:t>
            </a:r>
            <a:r>
              <a:rPr lang="en-US" sz="1765" dirty="0">
                <a:latin typeface="Alexandria" pitchFamily="2" charset="-78"/>
                <a:cs typeface="Alexandria" pitchFamily="2" charset="-78"/>
              </a:rPr>
              <a:t>into</a:t>
            </a:r>
            <a:r>
              <a:rPr lang="en-US" sz="1765" spc="4" dirty="0">
                <a:latin typeface="Alexandria" pitchFamily="2" charset="-78"/>
                <a:cs typeface="Alexandria" pitchFamily="2" charset="-78"/>
              </a:rPr>
              <a:t> </a:t>
            </a:r>
            <a:r>
              <a:rPr lang="en-US" sz="1765" dirty="0">
                <a:latin typeface="Alexandria" pitchFamily="2" charset="-78"/>
                <a:cs typeface="Alexandria" pitchFamily="2" charset="-78"/>
              </a:rPr>
              <a:t>the</a:t>
            </a:r>
            <a:r>
              <a:rPr lang="en-US" sz="1765" spc="-9" dirty="0">
                <a:latin typeface="Alexandria" pitchFamily="2" charset="-78"/>
                <a:cs typeface="Alexandria" pitchFamily="2" charset="-78"/>
              </a:rPr>
              <a:t> </a:t>
            </a:r>
            <a:r>
              <a:rPr lang="en-US" sz="1765" dirty="0" err="1">
                <a:latin typeface="Alexandria" pitchFamily="2" charset="-78"/>
                <a:cs typeface="Alexandria" pitchFamily="2" charset="-78"/>
              </a:rPr>
              <a:t>infecta</a:t>
            </a:r>
            <a:r>
              <a:rPr lang="en-US" sz="1765" spc="-4" dirty="0" err="1">
                <a:latin typeface="Alexandria" pitchFamily="2" charset="-78"/>
                <a:cs typeface="Alexandria" pitchFamily="2" charset="-78"/>
              </a:rPr>
              <a:t>b</a:t>
            </a:r>
            <a:r>
              <a:rPr lang="en-US" sz="1765" dirty="0" err="1">
                <a:latin typeface="Alexandria" pitchFamily="2" charset="-78"/>
                <a:cs typeface="Alexandria" pitchFamily="2" charset="-78"/>
              </a:rPr>
              <a:t>le</a:t>
            </a:r>
            <a:r>
              <a:rPr lang="en-US" sz="1765" dirty="0">
                <a:latin typeface="Alexandria" pitchFamily="2" charset="-78"/>
                <a:cs typeface="Alexandria" pitchFamily="2" charset="-78"/>
              </a:rPr>
              <a:t> o</a:t>
            </a:r>
            <a:r>
              <a:rPr lang="en-US" sz="1765" spc="-4" dirty="0">
                <a:latin typeface="Alexandria" pitchFamily="2" charset="-78"/>
                <a:cs typeface="Alexandria" pitchFamily="2" charset="-78"/>
              </a:rPr>
              <a:t>b</a:t>
            </a:r>
            <a:r>
              <a:rPr lang="en-US" sz="1765" dirty="0">
                <a:latin typeface="Alexandria" pitchFamily="2" charset="-78"/>
                <a:cs typeface="Alexandria" pitchFamily="2" charset="-78"/>
              </a:rPr>
              <a:t>ject</a:t>
            </a:r>
          </a:p>
          <a:p>
            <a:pPr marL="1001859" lvl="2" indent="-197793">
              <a:spcBef>
                <a:spcPts val="441"/>
              </a:spcBef>
              <a:buSzPct val="77777"/>
              <a:buFont typeface="Arial"/>
              <a:buChar char="•"/>
              <a:tabLst>
                <a:tab pos="1001859" algn="l"/>
              </a:tabLst>
            </a:pPr>
            <a:r>
              <a:rPr lang="en-US" sz="1588" spc="-22" dirty="0">
                <a:solidFill>
                  <a:srgbClr val="25A9E7"/>
                </a:solidFill>
                <a:latin typeface="Alexandria" pitchFamily="2" charset="-78"/>
                <a:cs typeface="Alexandria" pitchFamily="2" charset="-78"/>
              </a:rPr>
              <a:t>W</a:t>
            </a:r>
            <a:r>
              <a:rPr lang="en-US" sz="1588" spc="-9" dirty="0">
                <a:solidFill>
                  <a:srgbClr val="25A9E7"/>
                </a:solidFill>
                <a:latin typeface="Alexandria" pitchFamily="2" charset="-78"/>
                <a:cs typeface="Alexandria" pitchFamily="2" charset="-78"/>
              </a:rPr>
              <a:t>ri</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ing</a:t>
            </a:r>
            <a:r>
              <a:rPr lang="en-US" sz="1588" spc="13" dirty="0">
                <a:solidFill>
                  <a:srgbClr val="25A9E7"/>
                </a:solidFill>
                <a:latin typeface="Alexandria" pitchFamily="2" charset="-78"/>
                <a:cs typeface="Alexandria" pitchFamily="2" charset="-78"/>
              </a:rPr>
              <a:t> </a:t>
            </a:r>
            <a:r>
              <a:rPr lang="en-US" sz="1588" spc="-13" dirty="0">
                <a:solidFill>
                  <a:srgbClr val="25A9E7"/>
                </a:solidFill>
                <a:latin typeface="Alexandria" pitchFamily="2" charset="-78"/>
                <a:cs typeface="Alexandria" pitchFamily="2" charset="-78"/>
              </a:rPr>
              <a:t>o</a:t>
            </a:r>
            <a:r>
              <a:rPr lang="en-US" sz="1588" spc="-9" dirty="0">
                <a:solidFill>
                  <a:srgbClr val="25A9E7"/>
                </a:solidFill>
                <a:latin typeface="Alexandria" pitchFamily="2" charset="-78"/>
                <a:cs typeface="Alexandria" pitchFamily="2" charset="-78"/>
              </a:rPr>
              <a:t>n </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he b</a:t>
            </a:r>
            <a:r>
              <a:rPr lang="en-US" sz="1588" spc="-13" dirty="0">
                <a:solidFill>
                  <a:srgbClr val="25A9E7"/>
                </a:solidFill>
                <a:latin typeface="Alexandria" pitchFamily="2" charset="-78"/>
                <a:cs typeface="Alexandria" pitchFamily="2" charset="-78"/>
              </a:rPr>
              <a:t>oo</a:t>
            </a:r>
            <a:r>
              <a:rPr lang="en-US" sz="1588" dirty="0">
                <a:solidFill>
                  <a:srgbClr val="25A9E7"/>
                </a:solidFill>
                <a:latin typeface="Alexandria" pitchFamily="2" charset="-78"/>
                <a:cs typeface="Alexandria" pitchFamily="2" charset="-78"/>
              </a:rPr>
              <a:t>t se</a:t>
            </a:r>
            <a:r>
              <a:rPr lang="en-US" sz="1588" spc="-4" dirty="0">
                <a:solidFill>
                  <a:srgbClr val="25A9E7"/>
                </a:solidFill>
                <a:latin typeface="Alexandria" pitchFamily="2" charset="-78"/>
                <a:cs typeface="Alexandria" pitchFamily="2" charset="-78"/>
              </a:rPr>
              <a:t>ct</a:t>
            </a:r>
            <a:r>
              <a:rPr lang="en-US" sz="1588" spc="-13" dirty="0">
                <a:solidFill>
                  <a:srgbClr val="25A9E7"/>
                </a:solidFill>
                <a:latin typeface="Alexandria" pitchFamily="2" charset="-78"/>
                <a:cs typeface="Alexandria" pitchFamily="2" charset="-78"/>
              </a:rPr>
              <a:t>o</a:t>
            </a:r>
            <a:r>
              <a:rPr lang="en-US" sz="1588" dirty="0">
                <a:solidFill>
                  <a:srgbClr val="25A9E7"/>
                </a:solidFill>
                <a:latin typeface="Alexandria" pitchFamily="2" charset="-78"/>
                <a:cs typeface="Alexandria" pitchFamily="2" charset="-78"/>
              </a:rPr>
              <a:t>r</a:t>
            </a:r>
          </a:p>
          <a:p>
            <a:pPr marL="1001859" lvl="2" indent="-197793">
              <a:buSzPct val="77777"/>
              <a:buFont typeface="Arial"/>
              <a:buChar char="•"/>
              <a:tabLst>
                <a:tab pos="1001859" algn="l"/>
              </a:tabLst>
            </a:pPr>
            <a:r>
              <a:rPr lang="en-US" sz="1588" spc="-13" dirty="0">
                <a:solidFill>
                  <a:srgbClr val="25A9E7"/>
                </a:solidFill>
                <a:latin typeface="Alexandria" pitchFamily="2" charset="-78"/>
                <a:cs typeface="Alexandria" pitchFamily="2" charset="-78"/>
              </a:rPr>
              <a:t>Add</a:t>
            </a:r>
            <a:r>
              <a:rPr lang="en-US" sz="1588" spc="4" dirty="0">
                <a:solidFill>
                  <a:srgbClr val="25A9E7"/>
                </a:solidFill>
                <a:latin typeface="Alexandria" pitchFamily="2" charset="-78"/>
                <a:cs typeface="Alexandria" pitchFamily="2" charset="-78"/>
              </a:rPr>
              <a:t> </a:t>
            </a:r>
            <a:r>
              <a:rPr lang="en-US" sz="1588" spc="-9" dirty="0">
                <a:solidFill>
                  <a:srgbClr val="25A9E7"/>
                </a:solidFill>
                <a:latin typeface="Alexandria" pitchFamily="2" charset="-78"/>
                <a:cs typeface="Alexandria" pitchFamily="2" charset="-78"/>
              </a:rPr>
              <a:t>s</a:t>
            </a:r>
            <a:r>
              <a:rPr lang="en-US" sz="1588" spc="-13" dirty="0">
                <a:solidFill>
                  <a:srgbClr val="25A9E7"/>
                </a:solidFill>
                <a:latin typeface="Alexandria" pitchFamily="2" charset="-78"/>
                <a:cs typeface="Alexandria" pitchFamily="2" charset="-78"/>
              </a:rPr>
              <a:t>ome </a:t>
            </a:r>
            <a:r>
              <a:rPr lang="en-US" sz="1588" spc="-4" dirty="0">
                <a:solidFill>
                  <a:srgbClr val="25A9E7"/>
                </a:solidFill>
                <a:latin typeface="Alexandria" pitchFamily="2" charset="-78"/>
                <a:cs typeface="Alexandria" pitchFamily="2" charset="-78"/>
              </a:rPr>
              <a:t>c</a:t>
            </a:r>
            <a:r>
              <a:rPr lang="en-US" sz="1588" spc="-13" dirty="0">
                <a:solidFill>
                  <a:srgbClr val="25A9E7"/>
                </a:solidFill>
                <a:latin typeface="Alexandria" pitchFamily="2" charset="-78"/>
                <a:cs typeface="Alexandria" pitchFamily="2" charset="-78"/>
              </a:rPr>
              <a:t>o</a:t>
            </a:r>
            <a:r>
              <a:rPr lang="en-US" sz="1588" spc="-9" dirty="0">
                <a:solidFill>
                  <a:srgbClr val="25A9E7"/>
                </a:solidFill>
                <a:latin typeface="Alexandria" pitchFamily="2" charset="-78"/>
                <a:cs typeface="Alexandria" pitchFamily="2" charset="-78"/>
              </a:rPr>
              <a:t>de</a:t>
            </a:r>
            <a:r>
              <a:rPr lang="en-US" sz="1588" spc="13" dirty="0">
                <a:solidFill>
                  <a:srgbClr val="25A9E7"/>
                </a:solidFill>
                <a:latin typeface="Alexandria" pitchFamily="2" charset="-78"/>
                <a:cs typeface="Alexandria" pitchFamily="2" charset="-78"/>
              </a:rPr>
              <a:t> </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o</a:t>
            </a:r>
            <a:r>
              <a:rPr lang="en-US" sz="1588" spc="-4" dirty="0">
                <a:solidFill>
                  <a:srgbClr val="25A9E7"/>
                </a:solidFill>
                <a:latin typeface="Alexandria" pitchFamily="2" charset="-78"/>
                <a:cs typeface="Alexandria" pitchFamily="2" charset="-78"/>
              </a:rPr>
              <a:t> </a:t>
            </a:r>
            <a:r>
              <a:rPr lang="en-US" sz="1588" dirty="0">
                <a:solidFill>
                  <a:srgbClr val="25A9E7"/>
                </a:solidFill>
                <a:latin typeface="Alexandria" pitchFamily="2" charset="-78"/>
                <a:cs typeface="Alexandria" pitchFamily="2" charset="-78"/>
              </a:rPr>
              <a:t>e</a:t>
            </a:r>
            <a:r>
              <a:rPr lang="en-US" sz="1588" spc="-4" dirty="0">
                <a:solidFill>
                  <a:srgbClr val="25A9E7"/>
                </a:solidFill>
                <a:latin typeface="Alexandria" pitchFamily="2" charset="-78"/>
                <a:cs typeface="Alexandria" pitchFamily="2" charset="-78"/>
              </a:rPr>
              <a:t>x</a:t>
            </a:r>
            <a:r>
              <a:rPr lang="en-US" sz="1588" dirty="0">
                <a:solidFill>
                  <a:srgbClr val="25A9E7"/>
                </a:solidFill>
                <a:latin typeface="Alexandria" pitchFamily="2" charset="-78"/>
                <a:cs typeface="Alexandria" pitchFamily="2" charset="-78"/>
              </a:rPr>
              <a:t>e</a:t>
            </a:r>
            <a:r>
              <a:rPr lang="en-US" sz="1588" spc="-4" dirty="0">
                <a:solidFill>
                  <a:srgbClr val="25A9E7"/>
                </a:solidFill>
                <a:latin typeface="Alexandria" pitchFamily="2" charset="-78"/>
                <a:cs typeface="Alexandria" pitchFamily="2" charset="-78"/>
              </a:rPr>
              <a:t>c</a:t>
            </a:r>
            <a:r>
              <a:rPr lang="en-US" sz="1588" spc="-9" dirty="0">
                <a:solidFill>
                  <a:srgbClr val="25A9E7"/>
                </a:solidFill>
                <a:latin typeface="Alexandria" pitchFamily="2" charset="-78"/>
                <a:cs typeface="Alexandria" pitchFamily="2" charset="-78"/>
              </a:rPr>
              <a:t>u</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abl</a:t>
            </a:r>
            <a:r>
              <a:rPr lang="en-US" sz="1588" dirty="0">
                <a:solidFill>
                  <a:srgbClr val="25A9E7"/>
                </a:solidFill>
                <a:latin typeface="Alexandria" pitchFamily="2" charset="-78"/>
                <a:cs typeface="Alexandria" pitchFamily="2" charset="-78"/>
              </a:rPr>
              <a:t>e</a:t>
            </a:r>
            <a:r>
              <a:rPr lang="en-US" sz="1588" spc="9" dirty="0">
                <a:solidFill>
                  <a:srgbClr val="25A9E7"/>
                </a:solidFill>
                <a:latin typeface="Alexandria" pitchFamily="2" charset="-78"/>
                <a:cs typeface="Alexandria" pitchFamily="2" charset="-78"/>
              </a:rPr>
              <a:t> </a:t>
            </a:r>
            <a:r>
              <a:rPr lang="en-US" sz="1588" spc="-9" dirty="0">
                <a:solidFill>
                  <a:srgbClr val="25A9E7"/>
                </a:solidFill>
                <a:latin typeface="Alexandria" pitchFamily="2" charset="-78"/>
                <a:cs typeface="Alexandria" pitchFamily="2" charset="-78"/>
              </a:rPr>
              <a:t>pr</a:t>
            </a:r>
            <a:r>
              <a:rPr lang="en-US" sz="1588" spc="-13" dirty="0">
                <a:solidFill>
                  <a:srgbClr val="25A9E7"/>
                </a:solidFill>
                <a:latin typeface="Alexandria" pitchFamily="2" charset="-78"/>
                <a:cs typeface="Alexandria" pitchFamily="2" charset="-78"/>
              </a:rPr>
              <a:t>o</a:t>
            </a:r>
            <a:r>
              <a:rPr lang="en-US" sz="1588" spc="-9" dirty="0">
                <a:solidFill>
                  <a:srgbClr val="25A9E7"/>
                </a:solidFill>
                <a:latin typeface="Alexandria" pitchFamily="2" charset="-78"/>
                <a:cs typeface="Alexandria" pitchFamily="2" charset="-78"/>
              </a:rPr>
              <a:t>grams</a:t>
            </a:r>
            <a:endParaRPr lang="en-US" sz="1588" dirty="0">
              <a:solidFill>
                <a:srgbClr val="25A9E7"/>
              </a:solidFill>
              <a:latin typeface="Alexandria" pitchFamily="2" charset="-78"/>
              <a:cs typeface="Alexandria" pitchFamily="2" charset="-78"/>
            </a:endParaRPr>
          </a:p>
          <a:p>
            <a:pPr marL="1001859" lvl="2" indent="-197793">
              <a:lnSpc>
                <a:spcPts val="1849"/>
              </a:lnSpc>
              <a:buSzPct val="77777"/>
              <a:buFont typeface="Arial"/>
              <a:buChar char="•"/>
              <a:tabLst>
                <a:tab pos="1001859" algn="l"/>
              </a:tabLst>
            </a:pPr>
            <a:r>
              <a:rPr lang="en-US" sz="1588" spc="-13" dirty="0">
                <a:solidFill>
                  <a:srgbClr val="25A9E7"/>
                </a:solidFill>
                <a:latin typeface="Alexandria" pitchFamily="2" charset="-78"/>
                <a:cs typeface="Alexandria" pitchFamily="2" charset="-78"/>
              </a:rPr>
              <a:t>Add</a:t>
            </a:r>
            <a:r>
              <a:rPr lang="en-US" sz="1588" spc="4" dirty="0">
                <a:solidFill>
                  <a:srgbClr val="25A9E7"/>
                </a:solidFill>
                <a:latin typeface="Alexandria" pitchFamily="2" charset="-78"/>
                <a:cs typeface="Alexandria" pitchFamily="2" charset="-78"/>
              </a:rPr>
              <a:t> </a:t>
            </a:r>
            <a:r>
              <a:rPr lang="en-US" sz="1588" spc="-9" dirty="0">
                <a:solidFill>
                  <a:srgbClr val="25A9E7"/>
                </a:solidFill>
                <a:latin typeface="Alexandria" pitchFamily="2" charset="-78"/>
                <a:cs typeface="Alexandria" pitchFamily="2" charset="-78"/>
              </a:rPr>
              <a:t>s</a:t>
            </a:r>
            <a:r>
              <a:rPr lang="en-US" sz="1588" spc="-13" dirty="0">
                <a:solidFill>
                  <a:srgbClr val="25A9E7"/>
                </a:solidFill>
                <a:latin typeface="Alexandria" pitchFamily="2" charset="-78"/>
                <a:cs typeface="Alexandria" pitchFamily="2" charset="-78"/>
              </a:rPr>
              <a:t>ome </a:t>
            </a:r>
            <a:r>
              <a:rPr lang="en-US" sz="1588" spc="-4" dirty="0">
                <a:solidFill>
                  <a:srgbClr val="25A9E7"/>
                </a:solidFill>
                <a:latin typeface="Alexandria" pitchFamily="2" charset="-78"/>
                <a:cs typeface="Alexandria" pitchFamily="2" charset="-78"/>
              </a:rPr>
              <a:t>c</a:t>
            </a:r>
            <a:r>
              <a:rPr lang="en-US" sz="1588" spc="-13" dirty="0">
                <a:solidFill>
                  <a:srgbClr val="25A9E7"/>
                </a:solidFill>
                <a:latin typeface="Alexandria" pitchFamily="2" charset="-78"/>
                <a:cs typeface="Alexandria" pitchFamily="2" charset="-78"/>
              </a:rPr>
              <a:t>o</a:t>
            </a:r>
            <a:r>
              <a:rPr lang="en-US" sz="1588" spc="-9" dirty="0">
                <a:solidFill>
                  <a:srgbClr val="25A9E7"/>
                </a:solidFill>
                <a:latin typeface="Alexandria" pitchFamily="2" charset="-78"/>
                <a:cs typeface="Alexandria" pitchFamily="2" charset="-78"/>
              </a:rPr>
              <a:t>de</a:t>
            </a:r>
            <a:r>
              <a:rPr lang="en-US" sz="1588" spc="13" dirty="0">
                <a:solidFill>
                  <a:srgbClr val="25A9E7"/>
                </a:solidFill>
                <a:latin typeface="Alexandria" pitchFamily="2" charset="-78"/>
                <a:cs typeface="Alexandria" pitchFamily="2" charset="-78"/>
              </a:rPr>
              <a:t> </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o</a:t>
            </a:r>
            <a:r>
              <a:rPr lang="en-US" sz="1588" spc="-4" dirty="0">
                <a:solidFill>
                  <a:srgbClr val="25A9E7"/>
                </a:solidFill>
                <a:latin typeface="Alexandria" pitchFamily="2" charset="-78"/>
                <a:cs typeface="Alexandria" pitchFamily="2" charset="-78"/>
              </a:rPr>
              <a:t> </a:t>
            </a:r>
            <a:r>
              <a:rPr lang="en-US" sz="1588" spc="-9" dirty="0">
                <a:solidFill>
                  <a:srgbClr val="25A9E7"/>
                </a:solidFill>
                <a:latin typeface="Alexandria" pitchFamily="2" charset="-78"/>
                <a:cs typeface="Alexandria" pitchFamily="2" charset="-78"/>
              </a:rPr>
              <a:t>ini</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iali</a:t>
            </a:r>
            <a:r>
              <a:rPr lang="en-US" sz="1588" dirty="0">
                <a:solidFill>
                  <a:srgbClr val="25A9E7"/>
                </a:solidFill>
                <a:latin typeface="Alexandria" pitchFamily="2" charset="-78"/>
                <a:cs typeface="Alexandria" pitchFamily="2" charset="-78"/>
              </a:rPr>
              <a:t>z</a:t>
            </a:r>
            <a:r>
              <a:rPr lang="en-US" sz="1588" spc="-9" dirty="0">
                <a:solidFill>
                  <a:srgbClr val="25A9E7"/>
                </a:solidFill>
                <a:latin typeface="Alexandria" pitchFamily="2" charset="-78"/>
                <a:cs typeface="Alexandria" pitchFamily="2" charset="-78"/>
              </a:rPr>
              <a:t>a</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i</a:t>
            </a:r>
            <a:r>
              <a:rPr lang="en-US" sz="1588" spc="-13" dirty="0">
                <a:solidFill>
                  <a:srgbClr val="25A9E7"/>
                </a:solidFill>
                <a:latin typeface="Alexandria" pitchFamily="2" charset="-78"/>
                <a:cs typeface="Alexandria" pitchFamily="2" charset="-78"/>
              </a:rPr>
              <a:t>o</a:t>
            </a:r>
            <a:r>
              <a:rPr lang="en-US" sz="1588" spc="-9" dirty="0">
                <a:solidFill>
                  <a:srgbClr val="25A9E7"/>
                </a:solidFill>
                <a:latin typeface="Alexandria" pitchFamily="2" charset="-78"/>
                <a:cs typeface="Alexandria" pitchFamily="2" charset="-78"/>
              </a:rPr>
              <a:t>n</a:t>
            </a:r>
            <a:r>
              <a:rPr lang="en-US" sz="1588" spc="-4" dirty="0">
                <a:solidFill>
                  <a:srgbClr val="25A9E7"/>
                </a:solidFill>
                <a:latin typeface="Alexandria" pitchFamily="2" charset="-78"/>
                <a:cs typeface="Alexandria" pitchFamily="2" charset="-78"/>
              </a:rPr>
              <a:t>/</a:t>
            </a:r>
            <a:r>
              <a:rPr lang="en-US" sz="1588" spc="-9" dirty="0">
                <a:solidFill>
                  <a:srgbClr val="25A9E7"/>
                </a:solidFill>
                <a:latin typeface="Alexandria" pitchFamily="2" charset="-78"/>
                <a:cs typeface="Alexandria" pitchFamily="2" charset="-78"/>
              </a:rPr>
              <a:t>au</a:t>
            </a:r>
            <a:r>
              <a:rPr lang="en-US" sz="1588" spc="-4" dirty="0">
                <a:solidFill>
                  <a:srgbClr val="25A9E7"/>
                </a:solidFill>
                <a:latin typeface="Alexandria" pitchFamily="2" charset="-78"/>
                <a:cs typeface="Alexandria" pitchFamily="2" charset="-78"/>
              </a:rPr>
              <a:t>t</a:t>
            </a:r>
            <a:r>
              <a:rPr lang="en-US" sz="1588" dirty="0">
                <a:solidFill>
                  <a:srgbClr val="25A9E7"/>
                </a:solidFill>
                <a:latin typeface="Alexandria" pitchFamily="2" charset="-78"/>
                <a:cs typeface="Alexandria" pitchFamily="2" charset="-78"/>
              </a:rPr>
              <a:t>o</a:t>
            </a:r>
            <a:r>
              <a:rPr lang="en-US" sz="1588" spc="-9" dirty="0">
                <a:solidFill>
                  <a:srgbClr val="25A9E7"/>
                </a:solidFill>
                <a:latin typeface="Alexandria" pitchFamily="2" charset="-78"/>
                <a:cs typeface="Alexandria" pitchFamily="2" charset="-78"/>
              </a:rPr>
              <a:t>-</a:t>
            </a:r>
            <a:r>
              <a:rPr lang="en-US" sz="1588" dirty="0">
                <a:solidFill>
                  <a:srgbClr val="25A9E7"/>
                </a:solidFill>
                <a:latin typeface="Alexandria" pitchFamily="2" charset="-78"/>
                <a:cs typeface="Alexandria" pitchFamily="2" charset="-78"/>
              </a:rPr>
              <a:t>e</a:t>
            </a:r>
            <a:r>
              <a:rPr lang="en-US" sz="1588" spc="-4" dirty="0">
                <a:solidFill>
                  <a:srgbClr val="25A9E7"/>
                </a:solidFill>
                <a:latin typeface="Alexandria" pitchFamily="2" charset="-78"/>
                <a:cs typeface="Alexandria" pitchFamily="2" charset="-78"/>
              </a:rPr>
              <a:t>x</a:t>
            </a:r>
            <a:r>
              <a:rPr lang="en-US" sz="1588" dirty="0">
                <a:solidFill>
                  <a:srgbClr val="25A9E7"/>
                </a:solidFill>
                <a:latin typeface="Alexandria" pitchFamily="2" charset="-78"/>
                <a:cs typeface="Alexandria" pitchFamily="2" charset="-78"/>
              </a:rPr>
              <a:t>e</a:t>
            </a:r>
            <a:r>
              <a:rPr lang="en-US" sz="1588" spc="-4" dirty="0">
                <a:solidFill>
                  <a:srgbClr val="25A9E7"/>
                </a:solidFill>
                <a:latin typeface="Alexandria" pitchFamily="2" charset="-78"/>
                <a:cs typeface="Alexandria" pitchFamily="2" charset="-78"/>
              </a:rPr>
              <a:t>c</a:t>
            </a:r>
            <a:r>
              <a:rPr lang="en-US" sz="1588" spc="-9" dirty="0">
                <a:solidFill>
                  <a:srgbClr val="25A9E7"/>
                </a:solidFill>
                <a:latin typeface="Alexandria" pitchFamily="2" charset="-78"/>
                <a:cs typeface="Alexandria" pitchFamily="2" charset="-78"/>
              </a:rPr>
              <a:t>u</a:t>
            </a:r>
            <a:r>
              <a:rPr lang="en-US" sz="1588" spc="-4" dirty="0">
                <a:solidFill>
                  <a:srgbClr val="25A9E7"/>
                </a:solidFill>
                <a:latin typeface="Alexandria" pitchFamily="2" charset="-78"/>
                <a:cs typeface="Alexandria" pitchFamily="2" charset="-78"/>
              </a:rPr>
              <a:t>t</a:t>
            </a:r>
            <a:r>
              <a:rPr lang="en-US" sz="1588" spc="-9" dirty="0">
                <a:solidFill>
                  <a:srgbClr val="25A9E7"/>
                </a:solidFill>
                <a:latin typeface="Alexandria" pitchFamily="2" charset="-78"/>
                <a:cs typeface="Alexandria" pitchFamily="2" charset="-78"/>
              </a:rPr>
              <a:t>abl</a:t>
            </a:r>
            <a:r>
              <a:rPr lang="en-US" sz="1588" dirty="0">
                <a:solidFill>
                  <a:srgbClr val="25A9E7"/>
                </a:solidFill>
                <a:latin typeface="Alexandria" pitchFamily="2" charset="-78"/>
                <a:cs typeface="Alexandria" pitchFamily="2" charset="-78"/>
              </a:rPr>
              <a:t>e</a:t>
            </a:r>
            <a:r>
              <a:rPr lang="en-US" sz="1588" spc="18" dirty="0">
                <a:solidFill>
                  <a:srgbClr val="25A9E7"/>
                </a:solidFill>
                <a:latin typeface="Alexandria" pitchFamily="2" charset="-78"/>
                <a:cs typeface="Alexandria" pitchFamily="2" charset="-78"/>
              </a:rPr>
              <a:t> </a:t>
            </a:r>
            <a:r>
              <a:rPr lang="en-US" sz="1588" spc="-9" dirty="0" smtClean="0">
                <a:solidFill>
                  <a:srgbClr val="25A9E7"/>
                </a:solidFill>
                <a:latin typeface="Alexandria" pitchFamily="2" charset="-78"/>
                <a:cs typeface="Alexandria" pitchFamily="2" charset="-78"/>
              </a:rPr>
              <a:t>pr</a:t>
            </a:r>
            <a:r>
              <a:rPr lang="en-US" sz="1588" spc="-13" dirty="0" smtClean="0">
                <a:solidFill>
                  <a:srgbClr val="25A9E7"/>
                </a:solidFill>
                <a:latin typeface="Alexandria" pitchFamily="2" charset="-78"/>
                <a:cs typeface="Alexandria" pitchFamily="2" charset="-78"/>
              </a:rPr>
              <a:t>o</a:t>
            </a:r>
            <a:r>
              <a:rPr lang="en-US" sz="1588" spc="-9" dirty="0" smtClean="0">
                <a:solidFill>
                  <a:srgbClr val="25A9E7"/>
                </a:solidFill>
                <a:latin typeface="Alexandria" pitchFamily="2" charset="-78"/>
                <a:cs typeface="Alexandria" pitchFamily="2" charset="-78"/>
              </a:rPr>
              <a:t>grams</a:t>
            </a:r>
            <a:endParaRPr lang="ar-YE" sz="1588" spc="-9" dirty="0" smtClean="0">
              <a:solidFill>
                <a:srgbClr val="25A9E7"/>
              </a:solidFill>
              <a:latin typeface="Alexandria" pitchFamily="2" charset="-78"/>
              <a:cs typeface="Alexandria" pitchFamily="2" charset="-78"/>
            </a:endParaRPr>
          </a:p>
          <a:p>
            <a:pPr marL="804066" lvl="2">
              <a:lnSpc>
                <a:spcPts val="1849"/>
              </a:lnSpc>
              <a:buSzPct val="77777"/>
              <a:tabLst>
                <a:tab pos="1001859" algn="l"/>
              </a:tabLst>
            </a:pPr>
            <a:endParaRPr lang="en-US" sz="1588" dirty="0">
              <a:latin typeface="Alexandria" pitchFamily="2" charset="-78"/>
              <a:cs typeface="Alexandria" pitchFamily="2" charset="-78"/>
            </a:endParaRPr>
          </a:p>
          <a:p>
            <a:pPr marL="308178" indent="-297532">
              <a:lnSpc>
                <a:spcPts val="2885"/>
              </a:lnSpc>
              <a:buSzPct val="150000"/>
              <a:buFont typeface="Arial"/>
              <a:buChar char="•"/>
              <a:tabLst>
                <a:tab pos="308178" algn="l"/>
              </a:tabLst>
            </a:pPr>
            <a:r>
              <a:rPr lang="en-US" sz="1941" spc="-9" dirty="0">
                <a:solidFill>
                  <a:srgbClr val="BF0000"/>
                </a:solidFill>
                <a:latin typeface="Alexandria" pitchFamily="2" charset="-78"/>
                <a:cs typeface="Alexandria" pitchFamily="2" charset="-78"/>
              </a:rPr>
              <a:t>Trigg</a:t>
            </a:r>
            <a:r>
              <a:rPr lang="en-US" sz="1941" spc="-18" dirty="0">
                <a:solidFill>
                  <a:srgbClr val="BF0000"/>
                </a:solidFill>
                <a:latin typeface="Alexandria" pitchFamily="2" charset="-78"/>
                <a:cs typeface="Alexandria" pitchFamily="2" charset="-78"/>
              </a:rPr>
              <a:t>e</a:t>
            </a:r>
            <a:r>
              <a:rPr lang="en-US" sz="1941" spc="-9" dirty="0">
                <a:solidFill>
                  <a:srgbClr val="BF0000"/>
                </a:solidFill>
                <a:latin typeface="Alexandria" pitchFamily="2" charset="-78"/>
                <a:cs typeface="Alexandria" pitchFamily="2" charset="-78"/>
              </a:rPr>
              <a:t>r </a:t>
            </a:r>
            <a:r>
              <a:rPr lang="en-US" sz="1941" spc="-18" dirty="0">
                <a:solidFill>
                  <a:srgbClr val="BF0000"/>
                </a:solidFill>
                <a:latin typeface="Alexandria" pitchFamily="2" charset="-78"/>
                <a:cs typeface="Alexandria" pitchFamily="2" charset="-78"/>
              </a:rPr>
              <a:t>me</a:t>
            </a:r>
            <a:r>
              <a:rPr lang="en-US" sz="1941" spc="-13" dirty="0">
                <a:solidFill>
                  <a:srgbClr val="BF0000"/>
                </a:solidFill>
                <a:latin typeface="Alexandria" pitchFamily="2" charset="-78"/>
                <a:cs typeface="Alexandria" pitchFamily="2" charset="-78"/>
              </a:rPr>
              <a:t>chanism</a:t>
            </a:r>
            <a:endParaRPr lang="en-US" sz="1941" dirty="0">
              <a:latin typeface="Alexandria" pitchFamily="2" charset="-78"/>
              <a:cs typeface="Alexandria" pitchFamily="2" charset="-78"/>
            </a:endParaRPr>
          </a:p>
          <a:p>
            <a:pPr marL="655019" lvl="1" indent="-247663">
              <a:buClr>
                <a:srgbClr val="FF0000"/>
              </a:buClr>
              <a:buSzPct val="88888"/>
              <a:buFont typeface="Wingdings"/>
              <a:buChar char=""/>
              <a:tabLst>
                <a:tab pos="655019" algn="l"/>
              </a:tabLst>
            </a:pPr>
            <a:r>
              <a:rPr lang="en-US" sz="1588" dirty="0" smtClean="0">
                <a:latin typeface="Alexandria" pitchFamily="2" charset="-78"/>
                <a:cs typeface="Alexandria" pitchFamily="2" charset="-78"/>
              </a:rPr>
              <a:t>D</a:t>
            </a:r>
            <a:r>
              <a:rPr lang="en-US" sz="1588" spc="-9" dirty="0" smtClean="0">
                <a:latin typeface="Alexandria" pitchFamily="2" charset="-78"/>
                <a:cs typeface="Alexandria" pitchFamily="2" charset="-78"/>
              </a:rPr>
              <a:t>a</a:t>
            </a:r>
            <a:r>
              <a:rPr lang="en-US" sz="1588" spc="-4" dirty="0" smtClean="0">
                <a:latin typeface="Alexandria" pitchFamily="2" charset="-78"/>
                <a:cs typeface="Alexandria" pitchFamily="2" charset="-78"/>
              </a:rPr>
              <a:t>t</a:t>
            </a:r>
            <a:r>
              <a:rPr lang="en-US" sz="1588" dirty="0" smtClean="0">
                <a:latin typeface="Alexandria" pitchFamily="2" charset="-78"/>
                <a:cs typeface="Alexandria" pitchFamily="2" charset="-78"/>
              </a:rPr>
              <a:t>e</a:t>
            </a:r>
            <a:endParaRPr lang="en-US" sz="1588" dirty="0">
              <a:latin typeface="Alexandria" pitchFamily="2" charset="-78"/>
              <a:cs typeface="Alexandria" pitchFamily="2" charset="-78"/>
            </a:endParaRPr>
          </a:p>
          <a:p>
            <a:pPr marL="655019" lvl="1" indent="-247663">
              <a:buClr>
                <a:srgbClr val="FF0000"/>
              </a:buClr>
              <a:buSzPct val="88888"/>
              <a:buFont typeface="Wingdings"/>
              <a:buChar char=""/>
              <a:tabLst>
                <a:tab pos="655019" algn="l"/>
              </a:tabLst>
            </a:pPr>
            <a:r>
              <a:rPr lang="en-US" sz="1588" spc="-13" dirty="0">
                <a:latin typeface="Alexandria" pitchFamily="2" charset="-78"/>
                <a:cs typeface="Alexandria" pitchFamily="2" charset="-78"/>
              </a:rPr>
              <a:t>Number</a:t>
            </a:r>
            <a:r>
              <a:rPr lang="en-US" sz="1588" spc="4" dirty="0">
                <a:latin typeface="Alexandria" pitchFamily="2" charset="-78"/>
                <a:cs typeface="Alexandria" pitchFamily="2" charset="-78"/>
              </a:rPr>
              <a:t> </a:t>
            </a:r>
            <a:r>
              <a:rPr lang="en-US" sz="1588" spc="-13" dirty="0">
                <a:latin typeface="Alexandria" pitchFamily="2" charset="-78"/>
                <a:cs typeface="Alexandria" pitchFamily="2" charset="-78"/>
              </a:rPr>
              <a:t>o</a:t>
            </a:r>
            <a:r>
              <a:rPr lang="en-US" sz="1588" dirty="0">
                <a:latin typeface="Alexandria" pitchFamily="2" charset="-78"/>
                <a:cs typeface="Alexandria" pitchFamily="2" charset="-78"/>
              </a:rPr>
              <a:t>f </a:t>
            </a:r>
            <a:r>
              <a:rPr lang="en-US" sz="1588" spc="-9" dirty="0">
                <a:latin typeface="Alexandria" pitchFamily="2" charset="-78"/>
                <a:cs typeface="Alexandria" pitchFamily="2" charset="-78"/>
              </a:rPr>
              <a:t>infe</a:t>
            </a:r>
            <a:r>
              <a:rPr lang="en-US" sz="1588" spc="-4" dirty="0">
                <a:latin typeface="Alexandria" pitchFamily="2" charset="-78"/>
                <a:cs typeface="Alexandria" pitchFamily="2" charset="-78"/>
              </a:rPr>
              <a:t>ct</a:t>
            </a:r>
            <a:r>
              <a:rPr lang="en-US" sz="1588" spc="-9" dirty="0">
                <a:latin typeface="Alexandria" pitchFamily="2" charset="-78"/>
                <a:cs typeface="Alexandria" pitchFamily="2" charset="-78"/>
              </a:rPr>
              <a:t>i</a:t>
            </a:r>
            <a:r>
              <a:rPr lang="en-US" sz="1588" spc="-13" dirty="0">
                <a:latin typeface="Alexandria" pitchFamily="2" charset="-78"/>
                <a:cs typeface="Alexandria" pitchFamily="2" charset="-78"/>
              </a:rPr>
              <a:t>o</a:t>
            </a:r>
            <a:r>
              <a:rPr lang="en-US" sz="1588" spc="-9" dirty="0">
                <a:latin typeface="Alexandria" pitchFamily="2" charset="-78"/>
                <a:cs typeface="Alexandria" pitchFamily="2" charset="-78"/>
              </a:rPr>
              <a:t>ns</a:t>
            </a:r>
            <a:endParaRPr lang="en-US" sz="1588" dirty="0">
              <a:latin typeface="Alexandria" pitchFamily="2" charset="-78"/>
              <a:cs typeface="Alexandria" pitchFamily="2" charset="-78"/>
            </a:endParaRPr>
          </a:p>
          <a:p>
            <a:pPr marL="655019" lvl="1" indent="-247663">
              <a:lnSpc>
                <a:spcPts val="1849"/>
              </a:lnSpc>
              <a:buClr>
                <a:srgbClr val="FF0000"/>
              </a:buClr>
              <a:buSzPct val="88888"/>
              <a:buFont typeface="Wingdings"/>
              <a:buChar char=""/>
              <a:tabLst>
                <a:tab pos="655019" algn="l"/>
              </a:tabLst>
            </a:pPr>
            <a:r>
              <a:rPr lang="en-US" sz="1588" spc="-4" dirty="0">
                <a:latin typeface="Alexandria" pitchFamily="2" charset="-78"/>
                <a:cs typeface="Alexandria" pitchFamily="2" charset="-78"/>
              </a:rPr>
              <a:t>F</a:t>
            </a:r>
            <a:r>
              <a:rPr lang="en-US" sz="1588" spc="-9" dirty="0">
                <a:latin typeface="Alexandria" pitchFamily="2" charset="-78"/>
                <a:cs typeface="Alexandria" pitchFamily="2" charset="-78"/>
              </a:rPr>
              <a:t>i</a:t>
            </a:r>
            <a:r>
              <a:rPr lang="en-US" sz="1588" dirty="0">
                <a:latin typeface="Alexandria" pitchFamily="2" charset="-78"/>
                <a:cs typeface="Alexandria" pitchFamily="2" charset="-78"/>
              </a:rPr>
              <a:t>rst </a:t>
            </a:r>
            <a:r>
              <a:rPr lang="en-US" sz="1588" spc="-9" dirty="0" smtClean="0">
                <a:latin typeface="Alexandria" pitchFamily="2" charset="-78"/>
                <a:cs typeface="Alexandria" pitchFamily="2" charset="-78"/>
              </a:rPr>
              <a:t>use</a:t>
            </a:r>
            <a:endParaRPr lang="ar-YE" sz="1588" spc="-9" dirty="0" smtClean="0">
              <a:latin typeface="Alexandria" pitchFamily="2" charset="-78"/>
              <a:cs typeface="Alexandria" pitchFamily="2" charset="-78"/>
            </a:endParaRPr>
          </a:p>
          <a:p>
            <a:pPr marL="655019" lvl="1" indent="-247663">
              <a:lnSpc>
                <a:spcPts val="1849"/>
              </a:lnSpc>
              <a:buClr>
                <a:srgbClr val="FF0000"/>
              </a:buClr>
              <a:buSzPct val="88888"/>
              <a:buFont typeface="Wingdings"/>
              <a:buChar char=""/>
              <a:tabLst>
                <a:tab pos="655019" algn="l"/>
              </a:tabLst>
            </a:pPr>
            <a:endParaRPr lang="en-US" sz="1588" dirty="0">
              <a:latin typeface="Alexandria" pitchFamily="2" charset="-78"/>
              <a:cs typeface="Alexandria" pitchFamily="2" charset="-78"/>
            </a:endParaRPr>
          </a:p>
          <a:p>
            <a:pPr marL="308178" indent="-297532">
              <a:lnSpc>
                <a:spcPts val="2885"/>
              </a:lnSpc>
              <a:buSzPct val="150000"/>
              <a:buFont typeface="Arial"/>
              <a:buChar char="•"/>
              <a:tabLst>
                <a:tab pos="308178" algn="l"/>
              </a:tabLst>
            </a:pPr>
            <a:r>
              <a:rPr lang="en-US" sz="1941" spc="-13" dirty="0">
                <a:solidFill>
                  <a:srgbClr val="BF0000"/>
                </a:solidFill>
                <a:latin typeface="Alexandria" pitchFamily="2" charset="-78"/>
                <a:cs typeface="Alexandria" pitchFamily="2" charset="-78"/>
              </a:rPr>
              <a:t>Eff</a:t>
            </a:r>
            <a:r>
              <a:rPr lang="en-US" sz="1941" spc="-18" dirty="0">
                <a:solidFill>
                  <a:srgbClr val="BF0000"/>
                </a:solidFill>
                <a:latin typeface="Alexandria" pitchFamily="2" charset="-78"/>
                <a:cs typeface="Alexandria" pitchFamily="2" charset="-78"/>
              </a:rPr>
              <a:t>e</a:t>
            </a:r>
            <a:r>
              <a:rPr lang="en-US" sz="1941" spc="-13" dirty="0">
                <a:solidFill>
                  <a:srgbClr val="BF0000"/>
                </a:solidFill>
                <a:latin typeface="Alexandria" pitchFamily="2" charset="-78"/>
                <a:cs typeface="Alexandria" pitchFamily="2" charset="-78"/>
              </a:rPr>
              <a:t>ct</a:t>
            </a:r>
            <a:r>
              <a:rPr lang="en-US" sz="1941" spc="-4" dirty="0">
                <a:solidFill>
                  <a:srgbClr val="BF0000"/>
                </a:solidFill>
                <a:latin typeface="Alexandria" pitchFamily="2" charset="-78"/>
                <a:cs typeface="Alexandria" pitchFamily="2" charset="-78"/>
              </a:rPr>
              <a:t>s</a:t>
            </a:r>
            <a:r>
              <a:rPr lang="en-US" sz="1941" spc="-9" dirty="0">
                <a:solidFill>
                  <a:srgbClr val="BF0000"/>
                </a:solidFill>
                <a:latin typeface="Alexandria" pitchFamily="2" charset="-78"/>
                <a:cs typeface="Alexandria" pitchFamily="2" charset="-78"/>
              </a:rPr>
              <a:t>:</a:t>
            </a:r>
            <a:r>
              <a:rPr lang="en-US" sz="1941" spc="31" dirty="0">
                <a:solidFill>
                  <a:srgbClr val="BF0000"/>
                </a:solidFill>
                <a:latin typeface="Alexandria" pitchFamily="2" charset="-78"/>
                <a:cs typeface="Alexandria" pitchFamily="2" charset="-78"/>
              </a:rPr>
              <a:t> </a:t>
            </a:r>
            <a:r>
              <a:rPr lang="en-US" sz="1941" spc="-13" dirty="0">
                <a:solidFill>
                  <a:srgbClr val="BF0000"/>
                </a:solidFill>
                <a:latin typeface="Alexandria" pitchFamily="2" charset="-78"/>
                <a:cs typeface="Alexandria" pitchFamily="2" charset="-78"/>
              </a:rPr>
              <a:t>I</a:t>
            </a:r>
            <a:r>
              <a:rPr lang="en-US" sz="1941" spc="-9" dirty="0">
                <a:solidFill>
                  <a:srgbClr val="BF0000"/>
                </a:solidFill>
                <a:latin typeface="Alexandria" pitchFamily="2" charset="-78"/>
                <a:cs typeface="Alexandria" pitchFamily="2" charset="-78"/>
              </a:rPr>
              <a:t>t</a:t>
            </a:r>
            <a:r>
              <a:rPr lang="en-US" sz="1941" spc="4" dirty="0">
                <a:solidFill>
                  <a:srgbClr val="BF0000"/>
                </a:solidFill>
                <a:latin typeface="Alexandria" pitchFamily="2" charset="-78"/>
                <a:cs typeface="Alexandria" pitchFamily="2" charset="-78"/>
              </a:rPr>
              <a:t> </a:t>
            </a:r>
            <a:r>
              <a:rPr lang="en-US" sz="1941" spc="-13" dirty="0">
                <a:solidFill>
                  <a:srgbClr val="BF0000"/>
                </a:solidFill>
                <a:latin typeface="Alexandria" pitchFamily="2" charset="-78"/>
                <a:cs typeface="Alexandria" pitchFamily="2" charset="-78"/>
              </a:rPr>
              <a:t>can</a:t>
            </a:r>
            <a:r>
              <a:rPr lang="en-US" sz="1941" spc="4" dirty="0">
                <a:solidFill>
                  <a:srgbClr val="BF0000"/>
                </a:solidFill>
                <a:latin typeface="Alexandria" pitchFamily="2" charset="-78"/>
                <a:cs typeface="Alexandria" pitchFamily="2" charset="-78"/>
              </a:rPr>
              <a:t> </a:t>
            </a:r>
            <a:r>
              <a:rPr lang="en-US" sz="1941" spc="-13" dirty="0">
                <a:solidFill>
                  <a:srgbClr val="BF0000"/>
                </a:solidFill>
                <a:latin typeface="Alexandria" pitchFamily="2" charset="-78"/>
                <a:cs typeface="Alexandria" pitchFamily="2" charset="-78"/>
              </a:rPr>
              <a:t>be anything</a:t>
            </a:r>
            <a:endParaRPr lang="en-US" sz="1941" dirty="0">
              <a:latin typeface="Alexandria" pitchFamily="2" charset="-78"/>
              <a:cs typeface="Alexandria" pitchFamily="2" charset="-78"/>
            </a:endParaRPr>
          </a:p>
          <a:p>
            <a:pPr marL="655019" lvl="1" indent="-247663">
              <a:buClr>
                <a:srgbClr val="FF0000"/>
              </a:buClr>
              <a:buSzPct val="88888"/>
              <a:buFont typeface="Wingdings"/>
              <a:buChar char=""/>
              <a:tabLst>
                <a:tab pos="655019" algn="l"/>
              </a:tabLst>
            </a:pPr>
            <a:r>
              <a:rPr lang="en-US" sz="1588" spc="-13" dirty="0" smtClean="0">
                <a:latin typeface="Alexandria" pitchFamily="2" charset="-78"/>
                <a:cs typeface="Alexandria" pitchFamily="2" charset="-78"/>
              </a:rPr>
              <a:t>A</a:t>
            </a:r>
            <a:r>
              <a:rPr lang="en-US" sz="1588" spc="-9" dirty="0" smtClean="0">
                <a:latin typeface="Alexandria" pitchFamily="2" charset="-78"/>
                <a:cs typeface="Alexandria" pitchFamily="2" charset="-78"/>
              </a:rPr>
              <a:t> </a:t>
            </a:r>
            <a:r>
              <a:rPr lang="en-US" sz="1588" spc="-9" dirty="0">
                <a:latin typeface="Alexandria" pitchFamily="2" charset="-78"/>
                <a:cs typeface="Alexandria" pitchFamily="2" charset="-78"/>
              </a:rPr>
              <a:t>message</a:t>
            </a:r>
            <a:endParaRPr lang="en-US" sz="1588" dirty="0">
              <a:latin typeface="Alexandria" pitchFamily="2" charset="-78"/>
              <a:cs typeface="Alexandria" pitchFamily="2" charset="-78"/>
            </a:endParaRPr>
          </a:p>
          <a:p>
            <a:pPr marL="655019" lvl="1" indent="-247663">
              <a:buClr>
                <a:srgbClr val="FF0000"/>
              </a:buClr>
              <a:buSzPct val="88888"/>
              <a:buFont typeface="Wingdings"/>
              <a:buChar char=""/>
              <a:tabLst>
                <a:tab pos="655019" algn="l"/>
              </a:tabLst>
            </a:pPr>
            <a:r>
              <a:rPr lang="en-US" sz="1588" dirty="0">
                <a:latin typeface="Alexandria" pitchFamily="2" charset="-78"/>
                <a:cs typeface="Alexandria" pitchFamily="2" charset="-78"/>
              </a:rPr>
              <a:t>D</a:t>
            </a:r>
            <a:r>
              <a:rPr lang="en-US" sz="1588" spc="-9" dirty="0">
                <a:latin typeface="Alexandria" pitchFamily="2" charset="-78"/>
                <a:cs typeface="Alexandria" pitchFamily="2" charset="-78"/>
              </a:rPr>
              <a:t>el</a:t>
            </a:r>
            <a:r>
              <a:rPr lang="en-US" sz="1588" dirty="0">
                <a:latin typeface="Alexandria" pitchFamily="2" charset="-78"/>
                <a:cs typeface="Alexandria" pitchFamily="2" charset="-78"/>
              </a:rPr>
              <a:t>e</a:t>
            </a:r>
            <a:r>
              <a:rPr lang="en-US" sz="1588" spc="-4" dirty="0">
                <a:latin typeface="Alexandria" pitchFamily="2" charset="-78"/>
                <a:cs typeface="Alexandria" pitchFamily="2" charset="-78"/>
              </a:rPr>
              <a:t>t</a:t>
            </a:r>
            <a:r>
              <a:rPr lang="en-US" sz="1588" spc="-9" dirty="0">
                <a:latin typeface="Alexandria" pitchFamily="2" charset="-78"/>
                <a:cs typeface="Alexandria" pitchFamily="2" charset="-78"/>
              </a:rPr>
              <a:t>ing</a:t>
            </a:r>
            <a:r>
              <a:rPr lang="en-US" sz="1588" spc="18" dirty="0">
                <a:latin typeface="Alexandria" pitchFamily="2" charset="-78"/>
                <a:cs typeface="Alexandria" pitchFamily="2" charset="-78"/>
              </a:rPr>
              <a:t> </a:t>
            </a:r>
            <a:r>
              <a:rPr lang="en-US" sz="1588" dirty="0">
                <a:latin typeface="Alexandria" pitchFamily="2" charset="-78"/>
                <a:cs typeface="Alexandria" pitchFamily="2" charset="-78"/>
              </a:rPr>
              <a:t>f</a:t>
            </a:r>
            <a:r>
              <a:rPr lang="en-US" sz="1588" spc="-9" dirty="0">
                <a:latin typeface="Alexandria" pitchFamily="2" charset="-78"/>
                <a:cs typeface="Alexandria" pitchFamily="2" charset="-78"/>
              </a:rPr>
              <a:t>il</a:t>
            </a:r>
            <a:r>
              <a:rPr lang="en-US" sz="1588" dirty="0">
                <a:latin typeface="Alexandria" pitchFamily="2" charset="-78"/>
                <a:cs typeface="Alexandria" pitchFamily="2" charset="-78"/>
              </a:rPr>
              <a:t>es</a:t>
            </a:r>
          </a:p>
          <a:p>
            <a:pPr marL="655019" lvl="1" indent="-247663">
              <a:buClr>
                <a:srgbClr val="FF0000"/>
              </a:buClr>
              <a:buSzPct val="88888"/>
              <a:buFont typeface="Wingdings"/>
              <a:buChar char=""/>
              <a:tabLst>
                <a:tab pos="655019" algn="l"/>
              </a:tabLst>
            </a:pPr>
            <a:r>
              <a:rPr lang="en-US" sz="1588" spc="-4" dirty="0">
                <a:latin typeface="Alexandria" pitchFamily="2" charset="-78"/>
                <a:cs typeface="Alexandria" pitchFamily="2" charset="-78"/>
              </a:rPr>
              <a:t>F</a:t>
            </a:r>
            <a:r>
              <a:rPr lang="en-US" sz="1588" spc="-13" dirty="0">
                <a:latin typeface="Alexandria" pitchFamily="2" charset="-78"/>
                <a:cs typeface="Alexandria" pitchFamily="2" charset="-78"/>
              </a:rPr>
              <a:t>orma</a:t>
            </a:r>
            <a:r>
              <a:rPr lang="en-US" sz="1588" spc="-4" dirty="0">
                <a:latin typeface="Alexandria" pitchFamily="2" charset="-78"/>
                <a:cs typeface="Alexandria" pitchFamily="2" charset="-78"/>
              </a:rPr>
              <a:t>tt</a:t>
            </a:r>
            <a:r>
              <a:rPr lang="en-US" sz="1588" spc="-9" dirty="0">
                <a:latin typeface="Alexandria" pitchFamily="2" charset="-78"/>
                <a:cs typeface="Alexandria" pitchFamily="2" charset="-78"/>
              </a:rPr>
              <a:t>ing</a:t>
            </a:r>
            <a:r>
              <a:rPr lang="en-US" sz="1588" spc="18" dirty="0">
                <a:latin typeface="Alexandria" pitchFamily="2" charset="-78"/>
                <a:cs typeface="Alexandria" pitchFamily="2" charset="-78"/>
              </a:rPr>
              <a:t> </a:t>
            </a:r>
            <a:r>
              <a:rPr lang="en-US" sz="1588" spc="-9" dirty="0">
                <a:latin typeface="Alexandria" pitchFamily="2" charset="-78"/>
                <a:cs typeface="Alexandria" pitchFamily="2" charset="-78"/>
              </a:rPr>
              <a:t>di</a:t>
            </a:r>
            <a:r>
              <a:rPr lang="en-US" sz="1588" dirty="0">
                <a:latin typeface="Alexandria" pitchFamily="2" charset="-78"/>
                <a:cs typeface="Alexandria" pitchFamily="2" charset="-78"/>
              </a:rPr>
              <a:t>sk</a:t>
            </a:r>
          </a:p>
          <a:p>
            <a:pPr marL="655019" lvl="1" indent="-247663">
              <a:buClr>
                <a:srgbClr val="FF0000"/>
              </a:buClr>
              <a:buSzPct val="88888"/>
              <a:buFont typeface="Wingdings"/>
              <a:buChar char=""/>
              <a:tabLst>
                <a:tab pos="655019" algn="l"/>
              </a:tabLst>
            </a:pPr>
            <a:r>
              <a:rPr lang="en-US" sz="1588" spc="-9" dirty="0">
                <a:latin typeface="Alexandria" pitchFamily="2" charset="-78"/>
                <a:cs typeface="Alexandria" pitchFamily="2" charset="-78"/>
              </a:rPr>
              <a:t>Overl</a:t>
            </a:r>
            <a:r>
              <a:rPr lang="en-US" sz="1588" spc="-13" dirty="0">
                <a:latin typeface="Alexandria" pitchFamily="2" charset="-78"/>
                <a:cs typeface="Alexandria" pitchFamily="2" charset="-78"/>
              </a:rPr>
              <a:t>o</a:t>
            </a:r>
            <a:r>
              <a:rPr lang="en-US" sz="1588" spc="-9" dirty="0">
                <a:latin typeface="Alexandria" pitchFamily="2" charset="-78"/>
                <a:cs typeface="Alexandria" pitchFamily="2" charset="-78"/>
              </a:rPr>
              <a:t>ading</a:t>
            </a:r>
            <a:r>
              <a:rPr lang="en-US" sz="1588" spc="31" dirty="0">
                <a:latin typeface="Alexandria" pitchFamily="2" charset="-78"/>
                <a:cs typeface="Alexandria" pitchFamily="2" charset="-78"/>
              </a:rPr>
              <a:t> </a:t>
            </a:r>
            <a:r>
              <a:rPr lang="en-US" sz="1588" spc="-9" dirty="0">
                <a:latin typeface="Alexandria" pitchFamily="2" charset="-78"/>
                <a:cs typeface="Alexandria" pitchFamily="2" charset="-78"/>
              </a:rPr>
              <a:t>pr</a:t>
            </a:r>
            <a:r>
              <a:rPr lang="en-US" sz="1588" spc="-13" dirty="0">
                <a:latin typeface="Alexandria" pitchFamily="2" charset="-78"/>
                <a:cs typeface="Alexandria" pitchFamily="2" charset="-78"/>
              </a:rPr>
              <a:t>o</a:t>
            </a:r>
            <a:r>
              <a:rPr lang="en-US" sz="1588" spc="-4" dirty="0">
                <a:latin typeface="Alexandria" pitchFamily="2" charset="-78"/>
                <a:cs typeface="Alexandria" pitchFamily="2" charset="-78"/>
              </a:rPr>
              <a:t>c</a:t>
            </a:r>
            <a:r>
              <a:rPr lang="en-US" sz="1588" spc="-9" dirty="0">
                <a:latin typeface="Alexandria" pitchFamily="2" charset="-78"/>
                <a:cs typeface="Alexandria" pitchFamily="2" charset="-78"/>
              </a:rPr>
              <a:t>ess</a:t>
            </a:r>
            <a:r>
              <a:rPr lang="en-US" sz="1588" spc="-13" dirty="0">
                <a:latin typeface="Alexandria" pitchFamily="2" charset="-78"/>
                <a:cs typeface="Alexandria" pitchFamily="2" charset="-78"/>
              </a:rPr>
              <a:t>o</a:t>
            </a:r>
            <a:r>
              <a:rPr lang="en-US" sz="1588" dirty="0">
                <a:latin typeface="Alexandria" pitchFamily="2" charset="-78"/>
                <a:cs typeface="Alexandria" pitchFamily="2" charset="-78"/>
              </a:rPr>
              <a:t>r</a:t>
            </a:r>
            <a:r>
              <a:rPr lang="en-US" sz="1588" spc="-4" dirty="0">
                <a:latin typeface="Alexandria" pitchFamily="2" charset="-78"/>
                <a:cs typeface="Alexandria" pitchFamily="2" charset="-78"/>
              </a:rPr>
              <a:t>/</a:t>
            </a:r>
            <a:r>
              <a:rPr lang="en-US" sz="1588" spc="-13" dirty="0">
                <a:latin typeface="Alexandria" pitchFamily="2" charset="-78"/>
                <a:cs typeface="Alexandria" pitchFamily="2" charset="-78"/>
              </a:rPr>
              <a:t>memo</a:t>
            </a:r>
            <a:r>
              <a:rPr lang="en-US" sz="1588" dirty="0">
                <a:latin typeface="Alexandria" pitchFamily="2" charset="-78"/>
                <a:cs typeface="Alexandria" pitchFamily="2" charset="-78"/>
              </a:rPr>
              <a:t>ry</a:t>
            </a:r>
          </a:p>
          <a:p>
            <a:pPr marL="655019" lvl="1" indent="-247663">
              <a:lnSpc>
                <a:spcPts val="1862"/>
              </a:lnSpc>
              <a:buClr>
                <a:srgbClr val="FF0000"/>
              </a:buClr>
              <a:buSzPct val="88888"/>
              <a:buFont typeface="Wingdings"/>
              <a:buChar char=""/>
              <a:tabLst>
                <a:tab pos="655019" algn="l"/>
              </a:tabLst>
            </a:pPr>
            <a:r>
              <a:rPr lang="en-US" sz="1588" spc="-4" dirty="0">
                <a:latin typeface="Alexandria" pitchFamily="2" charset="-78"/>
                <a:cs typeface="Alexandria" pitchFamily="2" charset="-78"/>
              </a:rPr>
              <a:t>Etc</a:t>
            </a:r>
            <a:r>
              <a:rPr lang="en-US" sz="1588" spc="-9" dirty="0">
                <a:latin typeface="Alexandria" pitchFamily="2" charset="-78"/>
                <a:cs typeface="Alexandria" pitchFamily="2" charset="-78"/>
              </a:rPr>
              <a:t>.</a:t>
            </a:r>
            <a:endParaRPr lang="en-US" sz="1588" dirty="0">
              <a:latin typeface="Alexandria" pitchFamily="2" charset="-78"/>
              <a:cs typeface="Alexandria" pitchFamily="2" charset="-78"/>
            </a:endParaRPr>
          </a:p>
        </p:txBody>
      </p:sp>
    </p:spTree>
    <p:extLst>
      <p:ext uri="{BB962C8B-B14F-4D97-AF65-F5344CB8AC3E}">
        <p14:creationId xmlns:p14="http://schemas.microsoft.com/office/powerpoint/2010/main" val="4260769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Threat Monitoring</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23</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164386" y="1488565"/>
            <a:ext cx="10234299" cy="4018819"/>
          </a:xfrm>
          <a:prstGeom prst="rect">
            <a:avLst/>
          </a:prstGeom>
          <a:noFill/>
          <a:ln>
            <a:noFill/>
          </a:ln>
        </p:spPr>
        <p:txBody>
          <a:bodyPr spcFirstLastPara="1" wrap="square" lIns="0" tIns="0" rIns="0" bIns="0" anchor="t" anchorCtr="0">
            <a:noAutofit/>
          </a:bodyPr>
          <a:lstStyle/>
          <a:p>
            <a:pPr marL="801688" lvl="0" indent="-454025" algn="just">
              <a:lnSpc>
                <a:spcPct val="150000"/>
              </a:lnSpc>
              <a:buClr>
                <a:srgbClr val="BF0000"/>
              </a:buClr>
              <a:buSzPts val="2500"/>
              <a:buFont typeface="Wingdings" panose="05000000000000000000" pitchFamily="2" charset="2"/>
              <a:buChar char="Ø"/>
            </a:pPr>
            <a:r>
              <a:rPr lang="en-US" sz="2200" dirty="0" smtClean="0">
                <a:latin typeface="Alexandria" pitchFamily="2" charset="-78"/>
                <a:ea typeface="Tahoma"/>
                <a:cs typeface="Alexandria" pitchFamily="2" charset="-78"/>
                <a:sym typeface="Tahoma"/>
              </a:rPr>
              <a:t>Check </a:t>
            </a:r>
            <a:r>
              <a:rPr lang="en-US" sz="2200" dirty="0">
                <a:latin typeface="Alexandria" pitchFamily="2" charset="-78"/>
                <a:ea typeface="Tahoma"/>
                <a:cs typeface="Alexandria" pitchFamily="2" charset="-78"/>
                <a:sym typeface="Tahoma"/>
              </a:rPr>
              <a:t>for suspicious patterns of activity</a:t>
            </a:r>
          </a:p>
          <a:p>
            <a:pPr marL="1087438" lvl="0" indent="-342900" algn="just">
              <a:lnSpc>
                <a:spcPct val="150000"/>
              </a:lnSpc>
              <a:buClr>
                <a:srgbClr val="BF0000"/>
              </a:buClr>
              <a:buSzPts val="2500"/>
              <a:buFont typeface="Wingdings" panose="05000000000000000000" pitchFamily="2" charset="2"/>
              <a:buChar char="§"/>
            </a:pPr>
            <a:r>
              <a:rPr lang="en-US" sz="2000" dirty="0" smtClean="0">
                <a:solidFill>
                  <a:srgbClr val="00B0F0"/>
                </a:solidFill>
                <a:latin typeface="Alexandria" pitchFamily="2" charset="-78"/>
                <a:ea typeface="Tahoma"/>
                <a:cs typeface="Alexandria" pitchFamily="2" charset="-78"/>
                <a:sym typeface="Tahoma"/>
              </a:rPr>
              <a:t>i.e</a:t>
            </a:r>
            <a:r>
              <a:rPr lang="en-US" sz="2000" dirty="0">
                <a:solidFill>
                  <a:srgbClr val="00B0F0"/>
                </a:solidFill>
                <a:latin typeface="Alexandria" pitchFamily="2" charset="-78"/>
                <a:ea typeface="Tahoma"/>
                <a:cs typeface="Alexandria" pitchFamily="2" charset="-78"/>
                <a:sym typeface="Tahoma"/>
              </a:rPr>
              <a:t>. several incorrect password attempts </a:t>
            </a:r>
            <a:r>
              <a:rPr lang="en-US" sz="2000" dirty="0" smtClean="0">
                <a:solidFill>
                  <a:srgbClr val="00B0F0"/>
                </a:solidFill>
                <a:latin typeface="Alexandria" pitchFamily="2" charset="-78"/>
                <a:ea typeface="Tahoma"/>
                <a:cs typeface="Alexandria" pitchFamily="2" charset="-78"/>
                <a:sym typeface="Tahoma"/>
              </a:rPr>
              <a:t>may</a:t>
            </a:r>
            <a:r>
              <a:rPr lang="ar-YE" sz="2000" dirty="0" smtClean="0">
                <a:solidFill>
                  <a:srgbClr val="00B0F0"/>
                </a:solidFill>
                <a:latin typeface="Alexandria" pitchFamily="2" charset="-78"/>
                <a:ea typeface="Tahoma"/>
                <a:cs typeface="Alexandria" pitchFamily="2" charset="-78"/>
                <a:sym typeface="Tahoma"/>
              </a:rPr>
              <a:t> </a:t>
            </a:r>
            <a:r>
              <a:rPr lang="en-US" sz="2000" dirty="0" smtClean="0">
                <a:solidFill>
                  <a:srgbClr val="00B0F0"/>
                </a:solidFill>
                <a:latin typeface="Alexandria" pitchFamily="2" charset="-78"/>
                <a:ea typeface="Tahoma"/>
                <a:cs typeface="Alexandria" pitchFamily="2" charset="-78"/>
                <a:sym typeface="Tahoma"/>
              </a:rPr>
              <a:t>signal </a:t>
            </a:r>
            <a:r>
              <a:rPr lang="en-US" sz="2000" dirty="0">
                <a:solidFill>
                  <a:srgbClr val="00B0F0"/>
                </a:solidFill>
                <a:latin typeface="Alexandria" pitchFamily="2" charset="-78"/>
                <a:ea typeface="Tahoma"/>
                <a:cs typeface="Alexandria" pitchFamily="2" charset="-78"/>
                <a:sym typeface="Tahoma"/>
              </a:rPr>
              <a:t>password guessing.</a:t>
            </a:r>
            <a:endParaRPr lang="en-US" sz="2200" dirty="0">
              <a:solidFill>
                <a:srgbClr val="00B0F0"/>
              </a:solidFill>
              <a:latin typeface="Alexandria" pitchFamily="2" charset="-78"/>
              <a:ea typeface="Tahoma"/>
              <a:cs typeface="Alexandria" pitchFamily="2" charset="-78"/>
              <a:sym typeface="Tahoma"/>
            </a:endParaRPr>
          </a:p>
          <a:p>
            <a:pPr marL="801688" lvl="0" indent="-454025" algn="just">
              <a:lnSpc>
                <a:spcPct val="150000"/>
              </a:lnSpc>
              <a:buClr>
                <a:srgbClr val="BF0000"/>
              </a:buClr>
              <a:buSzPts val="2500"/>
              <a:buFont typeface="Wingdings" panose="05000000000000000000" pitchFamily="2" charset="2"/>
              <a:buChar char="Ø"/>
            </a:pPr>
            <a:r>
              <a:rPr lang="en-US" sz="2200" dirty="0" smtClean="0">
                <a:latin typeface="Alexandria" pitchFamily="2" charset="-78"/>
                <a:ea typeface="Tahoma"/>
                <a:cs typeface="Alexandria" pitchFamily="2" charset="-78"/>
                <a:sym typeface="Tahoma"/>
              </a:rPr>
              <a:t>Audit </a:t>
            </a:r>
            <a:r>
              <a:rPr lang="en-US" sz="2200" dirty="0">
                <a:latin typeface="Alexandria" pitchFamily="2" charset="-78"/>
                <a:ea typeface="Tahoma"/>
                <a:cs typeface="Alexandria" pitchFamily="2" charset="-78"/>
                <a:sym typeface="Tahoma"/>
              </a:rPr>
              <a:t>log – records the time, user, and type of all accesses to an object; useful for recovery from a violation and developing better security measures.</a:t>
            </a:r>
          </a:p>
          <a:p>
            <a:pPr marL="801688" lvl="0" indent="-454025" algn="just">
              <a:lnSpc>
                <a:spcPct val="150000"/>
              </a:lnSpc>
              <a:buClr>
                <a:srgbClr val="BF0000"/>
              </a:buClr>
              <a:buSzPts val="2500"/>
              <a:buFont typeface="Wingdings" panose="05000000000000000000" pitchFamily="2" charset="2"/>
              <a:buChar char="Ø"/>
            </a:pPr>
            <a:r>
              <a:rPr lang="en-US" sz="2200" dirty="0" smtClean="0">
                <a:latin typeface="Alexandria" pitchFamily="2" charset="-78"/>
                <a:ea typeface="Tahoma"/>
                <a:cs typeface="Alexandria" pitchFamily="2" charset="-78"/>
                <a:sym typeface="Tahoma"/>
              </a:rPr>
              <a:t>Scan </a:t>
            </a:r>
            <a:r>
              <a:rPr lang="en-US" sz="2200" dirty="0">
                <a:latin typeface="Alexandria" pitchFamily="2" charset="-78"/>
                <a:ea typeface="Tahoma"/>
                <a:cs typeface="Alexandria" pitchFamily="2" charset="-78"/>
                <a:sym typeface="Tahoma"/>
              </a:rPr>
              <a:t>the system periodically for security holes; done when the computer is relatively unused.</a:t>
            </a:r>
          </a:p>
        </p:txBody>
      </p:sp>
    </p:spTree>
    <p:extLst>
      <p:ext uri="{BB962C8B-B14F-4D97-AF65-F5344CB8AC3E}">
        <p14:creationId xmlns:p14="http://schemas.microsoft.com/office/powerpoint/2010/main" val="387848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0" y="327968"/>
            <a:ext cx="6788145"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Threat Monitoring (Cont.)</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24</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164386" y="1488565"/>
            <a:ext cx="10234299" cy="4690591"/>
          </a:xfrm>
          <a:prstGeom prst="rect">
            <a:avLst/>
          </a:prstGeom>
          <a:noFill/>
          <a:ln>
            <a:noFill/>
          </a:ln>
        </p:spPr>
        <p:txBody>
          <a:bodyPr spcFirstLastPara="1" wrap="square" lIns="0" tIns="0" rIns="0" bIns="0" anchor="t" anchorCtr="0">
            <a:noAutofit/>
          </a:bodyPr>
          <a:lstStyle/>
          <a:p>
            <a:pPr marL="347663" algn="just">
              <a:lnSpc>
                <a:spcPct val="150000"/>
              </a:lnSpc>
              <a:buClr>
                <a:srgbClr val="BF0000"/>
              </a:buClr>
              <a:buSzPts val="2500"/>
            </a:pPr>
            <a:r>
              <a:rPr lang="en-US" sz="2200" dirty="0">
                <a:solidFill>
                  <a:srgbClr val="FF0000"/>
                </a:solidFill>
                <a:latin typeface="Alexandria Medium" pitchFamily="2" charset="-78"/>
                <a:cs typeface="Alexandria Medium" pitchFamily="2" charset="-78"/>
              </a:rPr>
              <a:t>Check for:</a:t>
            </a:r>
          </a:p>
          <a:p>
            <a:pPr marL="801688" lvl="0" indent="-454025" algn="just">
              <a:lnSpc>
                <a:spcPct val="150000"/>
              </a:lnSpc>
              <a:buClr>
                <a:srgbClr val="BF0000"/>
              </a:buClr>
              <a:buSzPts val="2500"/>
              <a:buFont typeface="Wingdings" panose="05000000000000000000" pitchFamily="2" charset="2"/>
              <a:buChar char="Ø"/>
            </a:pPr>
            <a:r>
              <a:rPr lang="en-US" sz="2200" dirty="0">
                <a:latin typeface="Alexandria" pitchFamily="2" charset="-78"/>
                <a:ea typeface="Tahoma"/>
                <a:cs typeface="Alexandria" pitchFamily="2" charset="-78"/>
                <a:sym typeface="Tahoma"/>
              </a:rPr>
              <a:t>Short or easy-to-guess passwords</a:t>
            </a:r>
          </a:p>
          <a:p>
            <a:pPr marL="801688" lvl="0" indent="-454025" algn="just">
              <a:lnSpc>
                <a:spcPct val="150000"/>
              </a:lnSpc>
              <a:buClr>
                <a:srgbClr val="BF0000"/>
              </a:buClr>
              <a:buSzPts val="2500"/>
              <a:buFont typeface="Wingdings" panose="05000000000000000000" pitchFamily="2" charset="2"/>
              <a:buChar char="Ø"/>
            </a:pPr>
            <a:r>
              <a:rPr lang="en-US" sz="2200" dirty="0" smtClean="0">
                <a:latin typeface="Alexandria" pitchFamily="2" charset="-78"/>
                <a:ea typeface="Tahoma"/>
                <a:cs typeface="Alexandria" pitchFamily="2" charset="-78"/>
                <a:sym typeface="Tahoma"/>
              </a:rPr>
              <a:t>Unauthorized </a:t>
            </a:r>
            <a:r>
              <a:rPr lang="en-US" sz="2200" dirty="0">
                <a:latin typeface="Alexandria" pitchFamily="2" charset="-78"/>
                <a:ea typeface="Tahoma"/>
                <a:cs typeface="Alexandria" pitchFamily="2" charset="-78"/>
                <a:sym typeface="Tahoma"/>
              </a:rPr>
              <a:t>set-</a:t>
            </a:r>
            <a:r>
              <a:rPr lang="en-US" sz="2200" dirty="0" err="1">
                <a:latin typeface="Alexandria" pitchFamily="2" charset="-78"/>
                <a:ea typeface="Tahoma"/>
                <a:cs typeface="Alexandria" pitchFamily="2" charset="-78"/>
                <a:sym typeface="Tahoma"/>
              </a:rPr>
              <a:t>uid</a:t>
            </a:r>
            <a:r>
              <a:rPr lang="en-US" sz="2200" dirty="0">
                <a:latin typeface="Alexandria" pitchFamily="2" charset="-78"/>
                <a:ea typeface="Tahoma"/>
                <a:cs typeface="Alexandria" pitchFamily="2" charset="-78"/>
                <a:sym typeface="Tahoma"/>
              </a:rPr>
              <a:t> programs</a:t>
            </a:r>
          </a:p>
          <a:p>
            <a:pPr marL="801688" lvl="0" indent="-454025" algn="just">
              <a:lnSpc>
                <a:spcPct val="150000"/>
              </a:lnSpc>
              <a:buClr>
                <a:srgbClr val="BF0000"/>
              </a:buClr>
              <a:buSzPts val="2500"/>
              <a:buFont typeface="Wingdings" panose="05000000000000000000" pitchFamily="2" charset="2"/>
              <a:buChar char="Ø"/>
            </a:pPr>
            <a:r>
              <a:rPr lang="en-US" sz="2200" dirty="0" smtClean="0">
                <a:latin typeface="Alexandria" pitchFamily="2" charset="-78"/>
                <a:ea typeface="Tahoma"/>
                <a:cs typeface="Alexandria" pitchFamily="2" charset="-78"/>
                <a:sym typeface="Tahoma"/>
              </a:rPr>
              <a:t>Unauthorized </a:t>
            </a:r>
            <a:r>
              <a:rPr lang="en-US" sz="2200" dirty="0">
                <a:latin typeface="Alexandria" pitchFamily="2" charset="-78"/>
                <a:ea typeface="Tahoma"/>
                <a:cs typeface="Alexandria" pitchFamily="2" charset="-78"/>
                <a:sym typeface="Tahoma"/>
              </a:rPr>
              <a:t>programs in system directories</a:t>
            </a:r>
          </a:p>
          <a:p>
            <a:pPr marL="801688" lvl="0" indent="-454025" algn="just">
              <a:lnSpc>
                <a:spcPct val="150000"/>
              </a:lnSpc>
              <a:buClr>
                <a:srgbClr val="BF0000"/>
              </a:buClr>
              <a:buSzPts val="2500"/>
              <a:buFont typeface="Wingdings" panose="05000000000000000000" pitchFamily="2" charset="2"/>
              <a:buChar char="Ø"/>
            </a:pPr>
            <a:r>
              <a:rPr lang="en-US" sz="2200" dirty="0" smtClean="0">
                <a:latin typeface="Alexandria" pitchFamily="2" charset="-78"/>
                <a:ea typeface="Tahoma"/>
                <a:cs typeface="Alexandria" pitchFamily="2" charset="-78"/>
                <a:sym typeface="Tahoma"/>
              </a:rPr>
              <a:t>Unexpected </a:t>
            </a:r>
            <a:r>
              <a:rPr lang="en-US" sz="2200" dirty="0">
                <a:latin typeface="Alexandria" pitchFamily="2" charset="-78"/>
                <a:ea typeface="Tahoma"/>
                <a:cs typeface="Alexandria" pitchFamily="2" charset="-78"/>
                <a:sym typeface="Tahoma"/>
              </a:rPr>
              <a:t>long-running processes</a:t>
            </a:r>
          </a:p>
          <a:p>
            <a:pPr marL="801688" lvl="0" indent="-454025" algn="just">
              <a:lnSpc>
                <a:spcPct val="150000"/>
              </a:lnSpc>
              <a:buClr>
                <a:srgbClr val="BF0000"/>
              </a:buClr>
              <a:buSzPts val="2500"/>
              <a:buFont typeface="Wingdings" panose="05000000000000000000" pitchFamily="2" charset="2"/>
              <a:buChar char="Ø"/>
            </a:pPr>
            <a:r>
              <a:rPr lang="en-US" sz="2200" dirty="0" smtClean="0">
                <a:latin typeface="Alexandria" pitchFamily="2" charset="-78"/>
                <a:ea typeface="Tahoma"/>
                <a:cs typeface="Alexandria" pitchFamily="2" charset="-78"/>
                <a:sym typeface="Tahoma"/>
              </a:rPr>
              <a:t>Improper </a:t>
            </a:r>
            <a:r>
              <a:rPr lang="en-US" sz="2200" dirty="0">
                <a:latin typeface="Alexandria" pitchFamily="2" charset="-78"/>
                <a:ea typeface="Tahoma"/>
                <a:cs typeface="Alexandria" pitchFamily="2" charset="-78"/>
                <a:sym typeface="Tahoma"/>
              </a:rPr>
              <a:t>directory protections</a:t>
            </a:r>
          </a:p>
          <a:p>
            <a:pPr marL="801688" lvl="0" indent="-454025" algn="just">
              <a:lnSpc>
                <a:spcPct val="150000"/>
              </a:lnSpc>
              <a:buClr>
                <a:srgbClr val="BF0000"/>
              </a:buClr>
              <a:buSzPts val="2500"/>
              <a:buFont typeface="Wingdings" panose="05000000000000000000" pitchFamily="2" charset="2"/>
              <a:buChar char="Ø"/>
            </a:pPr>
            <a:r>
              <a:rPr lang="en-US" sz="2200" dirty="0" smtClean="0">
                <a:latin typeface="Alexandria" pitchFamily="2" charset="-78"/>
                <a:ea typeface="Tahoma"/>
                <a:cs typeface="Alexandria" pitchFamily="2" charset="-78"/>
                <a:sym typeface="Tahoma"/>
              </a:rPr>
              <a:t>Improper </a:t>
            </a:r>
            <a:r>
              <a:rPr lang="en-US" sz="2200" dirty="0">
                <a:latin typeface="Alexandria" pitchFamily="2" charset="-78"/>
                <a:ea typeface="Tahoma"/>
                <a:cs typeface="Alexandria" pitchFamily="2" charset="-78"/>
                <a:sym typeface="Tahoma"/>
              </a:rPr>
              <a:t>protections on system data files</a:t>
            </a:r>
          </a:p>
          <a:p>
            <a:pPr marL="801688" lvl="0" indent="-454025" algn="just">
              <a:lnSpc>
                <a:spcPct val="150000"/>
              </a:lnSpc>
              <a:buClr>
                <a:srgbClr val="BF0000"/>
              </a:buClr>
              <a:buSzPts val="2500"/>
              <a:buFont typeface="Wingdings" panose="05000000000000000000" pitchFamily="2" charset="2"/>
              <a:buChar char="Ø"/>
            </a:pPr>
            <a:r>
              <a:rPr lang="en-US" sz="2200" dirty="0" smtClean="0">
                <a:latin typeface="Alexandria" pitchFamily="2" charset="-78"/>
                <a:ea typeface="Tahoma"/>
                <a:cs typeface="Alexandria" pitchFamily="2" charset="-78"/>
                <a:sym typeface="Tahoma"/>
              </a:rPr>
              <a:t>Dangerous </a:t>
            </a:r>
            <a:r>
              <a:rPr lang="en-US" sz="2200" dirty="0">
                <a:latin typeface="Alexandria" pitchFamily="2" charset="-78"/>
                <a:ea typeface="Tahoma"/>
                <a:cs typeface="Alexandria" pitchFamily="2" charset="-78"/>
                <a:sym typeface="Tahoma"/>
              </a:rPr>
              <a:t>entries in the program search path (Trojan horse)</a:t>
            </a:r>
          </a:p>
          <a:p>
            <a:pPr marL="801688" lvl="0" indent="-454025" algn="just">
              <a:lnSpc>
                <a:spcPct val="150000"/>
              </a:lnSpc>
              <a:buClr>
                <a:srgbClr val="BF0000"/>
              </a:buClr>
              <a:buSzPts val="2500"/>
              <a:buFont typeface="Wingdings" panose="05000000000000000000" pitchFamily="2" charset="2"/>
              <a:buChar char="Ø"/>
            </a:pPr>
            <a:r>
              <a:rPr lang="en-US" sz="2200" dirty="0" smtClean="0">
                <a:latin typeface="Alexandria" pitchFamily="2" charset="-78"/>
                <a:ea typeface="Tahoma"/>
                <a:cs typeface="Alexandria" pitchFamily="2" charset="-78"/>
                <a:sym typeface="Tahoma"/>
              </a:rPr>
              <a:t>Changes </a:t>
            </a:r>
            <a:r>
              <a:rPr lang="en-US" sz="2200" dirty="0">
                <a:latin typeface="Alexandria" pitchFamily="2" charset="-78"/>
                <a:ea typeface="Tahoma"/>
                <a:cs typeface="Alexandria" pitchFamily="2" charset="-78"/>
                <a:sym typeface="Tahoma"/>
              </a:rPr>
              <a:t>to system programs: monitor checksum values</a:t>
            </a:r>
          </a:p>
        </p:txBody>
      </p:sp>
    </p:spTree>
    <p:extLst>
      <p:ext uri="{BB962C8B-B14F-4D97-AF65-F5344CB8AC3E}">
        <p14:creationId xmlns:p14="http://schemas.microsoft.com/office/powerpoint/2010/main" val="3173212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33567" y="434245"/>
            <a:ext cx="6788145"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Suggestions to secure your computer/OS</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25</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059749" y="1461382"/>
            <a:ext cx="9317526" cy="4267474"/>
          </a:xfrm>
          <a:prstGeom prst="rect">
            <a:avLst/>
          </a:prstGeom>
          <a:noFill/>
          <a:ln>
            <a:noFill/>
          </a:ln>
        </p:spPr>
        <p:txBody>
          <a:bodyPr spcFirstLastPara="1" wrap="square" lIns="0" tIns="0" rIns="0" bIns="0" anchor="t" anchorCtr="0">
            <a:noAutofit/>
          </a:bodyPr>
          <a:lstStyle/>
          <a:p>
            <a:pPr marL="280162" indent="-268956">
              <a:buFont typeface="Times New Roman"/>
              <a:buChar char="•"/>
              <a:tabLst>
                <a:tab pos="279602" algn="l"/>
              </a:tabLst>
            </a:pPr>
            <a:r>
              <a:rPr lang="en-US" sz="2118" spc="-18" dirty="0">
                <a:latin typeface="Alexandria" pitchFamily="2" charset="-78"/>
                <a:cs typeface="Alexandria" pitchFamily="2" charset="-78"/>
              </a:rPr>
              <a:t>Us</a:t>
            </a:r>
            <a:r>
              <a:rPr lang="en-US" sz="2118" dirty="0">
                <a:latin typeface="Alexandria" pitchFamily="2" charset="-78"/>
                <a:cs typeface="Alexandria" pitchFamily="2" charset="-78"/>
              </a:rPr>
              <a:t>e</a:t>
            </a:r>
            <a:r>
              <a:rPr lang="en-US" sz="2118" spc="9" dirty="0">
                <a:latin typeface="Alexandria" pitchFamily="2" charset="-78"/>
                <a:cs typeface="Alexandria" pitchFamily="2" charset="-78"/>
              </a:rPr>
              <a:t> </a:t>
            </a:r>
            <a:r>
              <a:rPr lang="en-US" sz="2118" spc="-13" dirty="0">
                <a:latin typeface="Alexandria" pitchFamily="2" charset="-78"/>
                <a:cs typeface="Alexandria" pitchFamily="2" charset="-78"/>
              </a:rPr>
              <a:t>ant</a:t>
            </a:r>
            <a:r>
              <a:rPr lang="en-US" sz="2118" dirty="0">
                <a:latin typeface="Alexandria" pitchFamily="2" charset="-78"/>
                <a:cs typeface="Alexandria" pitchFamily="2" charset="-78"/>
              </a:rPr>
              <a:t>i-v</a:t>
            </a:r>
            <a:r>
              <a:rPr lang="en-US" sz="2118" spc="-9" dirty="0">
                <a:latin typeface="Alexandria" pitchFamily="2" charset="-78"/>
                <a:cs typeface="Alexandria" pitchFamily="2" charset="-78"/>
              </a:rPr>
              <a:t>irus</a:t>
            </a:r>
            <a:r>
              <a:rPr lang="en-US" sz="2118" spc="-22" dirty="0">
                <a:latin typeface="Alexandria" pitchFamily="2" charset="-78"/>
                <a:cs typeface="Alexandria" pitchFamily="2" charset="-78"/>
              </a:rPr>
              <a:t> </a:t>
            </a:r>
            <a:r>
              <a:rPr lang="en-US" sz="2118" spc="-4" dirty="0">
                <a:latin typeface="Alexandria" pitchFamily="2" charset="-78"/>
                <a:cs typeface="Alexandria" pitchFamily="2" charset="-78"/>
              </a:rPr>
              <a:t>s</a:t>
            </a:r>
            <a:r>
              <a:rPr lang="en-US" sz="2118" spc="-13" dirty="0">
                <a:latin typeface="Alexandria" pitchFamily="2" charset="-78"/>
                <a:cs typeface="Alexandria" pitchFamily="2" charset="-78"/>
              </a:rPr>
              <a:t>oft</a:t>
            </a:r>
            <a:r>
              <a:rPr lang="en-US" sz="2118" spc="-4" dirty="0">
                <a:latin typeface="Alexandria" pitchFamily="2" charset="-78"/>
                <a:cs typeface="Alexandria" pitchFamily="2" charset="-78"/>
              </a:rPr>
              <a:t>w</a:t>
            </a:r>
            <a:r>
              <a:rPr lang="en-US" sz="2118" spc="-13" dirty="0">
                <a:latin typeface="Alexandria" pitchFamily="2" charset="-78"/>
                <a:cs typeface="Alexandria" pitchFamily="2" charset="-78"/>
              </a:rPr>
              <a:t>ar</a:t>
            </a:r>
            <a:r>
              <a:rPr lang="en-US" sz="2118" spc="-18" dirty="0">
                <a:latin typeface="Alexandria" pitchFamily="2" charset="-78"/>
                <a:cs typeface="Alexandria" pitchFamily="2" charset="-78"/>
              </a:rPr>
              <a:t>e</a:t>
            </a:r>
            <a:r>
              <a:rPr lang="en-US" sz="2118" spc="-9" dirty="0">
                <a:latin typeface="Alexandria" pitchFamily="2" charset="-78"/>
                <a:cs typeface="Alexandria" pitchFamily="2" charset="-78"/>
              </a:rPr>
              <a:t>.</a:t>
            </a:r>
            <a:endParaRPr lang="en-US" sz="2118" dirty="0">
              <a:latin typeface="Alexandria" pitchFamily="2" charset="-78"/>
              <a:cs typeface="Alexandria" pitchFamily="2" charset="-78"/>
            </a:endParaRPr>
          </a:p>
          <a:p>
            <a:pPr>
              <a:lnSpc>
                <a:spcPts val="1147"/>
              </a:lnSpc>
              <a:spcBef>
                <a:spcPts val="52"/>
              </a:spcBef>
              <a:buFont typeface="Times New Roman"/>
              <a:buChar char="•"/>
            </a:pPr>
            <a:endParaRPr lang="en-US" sz="1147" dirty="0">
              <a:latin typeface="Alexandria" pitchFamily="2" charset="-78"/>
              <a:cs typeface="Alexandria" pitchFamily="2" charset="-78"/>
            </a:endParaRPr>
          </a:p>
          <a:p>
            <a:pPr marL="280162" marR="11206" indent="-268956" algn="just">
              <a:lnSpc>
                <a:spcPts val="2365"/>
              </a:lnSpc>
              <a:buFont typeface="Times New Roman"/>
              <a:buChar char="•"/>
              <a:tabLst>
                <a:tab pos="279602" algn="l"/>
              </a:tabLst>
            </a:pPr>
            <a:r>
              <a:rPr lang="en-US" sz="2118" dirty="0">
                <a:latin typeface="Alexandria" pitchFamily="2" charset="-78"/>
                <a:cs typeface="Alexandria" pitchFamily="2" charset="-78"/>
              </a:rPr>
              <a:t>D</a:t>
            </a:r>
            <a:r>
              <a:rPr lang="en-US" sz="2118" spc="-4" dirty="0">
                <a:latin typeface="Alexandria" pitchFamily="2" charset="-78"/>
                <a:cs typeface="Alexandria" pitchFamily="2" charset="-78"/>
              </a:rPr>
              <a:t>e</a:t>
            </a:r>
            <a:r>
              <a:rPr lang="en-US" sz="2118" spc="-13" dirty="0">
                <a:latin typeface="Alexandria" pitchFamily="2" charset="-78"/>
                <a:cs typeface="Alexandria" pitchFamily="2" charset="-78"/>
              </a:rPr>
              <a:t>p</a:t>
            </a:r>
            <a:r>
              <a:rPr lang="en-US" sz="2118" spc="-4" dirty="0">
                <a:latin typeface="Alexandria" pitchFamily="2" charset="-78"/>
                <a:cs typeface="Alexandria" pitchFamily="2" charset="-78"/>
              </a:rPr>
              <a:t>e</a:t>
            </a:r>
            <a:r>
              <a:rPr lang="en-US" sz="2118" spc="-13" dirty="0">
                <a:latin typeface="Alexandria" pitchFamily="2" charset="-78"/>
                <a:cs typeface="Alexandria" pitchFamily="2" charset="-78"/>
              </a:rPr>
              <a:t>nding</a:t>
            </a:r>
            <a:r>
              <a:rPr lang="en-US" sz="2118" spc="-35" dirty="0">
                <a:latin typeface="Alexandria" pitchFamily="2" charset="-78"/>
                <a:cs typeface="Alexandria" pitchFamily="2" charset="-78"/>
              </a:rPr>
              <a:t> </a:t>
            </a:r>
            <a:r>
              <a:rPr lang="en-US" sz="2118" spc="-13" dirty="0">
                <a:latin typeface="Alexandria" pitchFamily="2" charset="-78"/>
                <a:cs typeface="Alexandria" pitchFamily="2" charset="-78"/>
              </a:rPr>
              <a:t>on</a:t>
            </a:r>
            <a:r>
              <a:rPr lang="en-US" sz="2118" spc="-4" dirty="0">
                <a:latin typeface="Alexandria" pitchFamily="2" charset="-78"/>
                <a:cs typeface="Alexandria" pitchFamily="2" charset="-78"/>
              </a:rPr>
              <a:t> </a:t>
            </a:r>
            <a:r>
              <a:rPr lang="en-US" sz="2118" spc="-13" dirty="0">
                <a:latin typeface="Alexandria" pitchFamily="2" charset="-78"/>
                <a:cs typeface="Alexandria" pitchFamily="2" charset="-78"/>
              </a:rPr>
              <a:t>the</a:t>
            </a:r>
            <a:r>
              <a:rPr lang="en-US" sz="2118" spc="-22" dirty="0">
                <a:latin typeface="Alexandria" pitchFamily="2" charset="-78"/>
                <a:cs typeface="Alexandria" pitchFamily="2" charset="-78"/>
              </a:rPr>
              <a:t> </a:t>
            </a:r>
            <a:r>
              <a:rPr lang="en-US" sz="2118" dirty="0">
                <a:latin typeface="Alexandria" pitchFamily="2" charset="-78"/>
                <a:cs typeface="Alexandria" pitchFamily="2" charset="-78"/>
              </a:rPr>
              <a:t>v</a:t>
            </a:r>
            <a:r>
              <a:rPr lang="en-US" sz="2118" spc="-4" dirty="0">
                <a:latin typeface="Alexandria" pitchFamily="2" charset="-78"/>
                <a:cs typeface="Alexandria" pitchFamily="2" charset="-78"/>
              </a:rPr>
              <a:t>e</a:t>
            </a:r>
            <a:r>
              <a:rPr lang="en-US" sz="2118" spc="-13" dirty="0">
                <a:latin typeface="Alexandria" pitchFamily="2" charset="-78"/>
                <a:cs typeface="Alexandria" pitchFamily="2" charset="-78"/>
              </a:rPr>
              <a:t>ndor, the</a:t>
            </a:r>
            <a:r>
              <a:rPr lang="en-US" sz="2118" spc="-9" dirty="0">
                <a:latin typeface="Alexandria" pitchFamily="2" charset="-78"/>
                <a:cs typeface="Alexandria" pitchFamily="2" charset="-78"/>
              </a:rPr>
              <a:t> antivirus</a:t>
            </a:r>
            <a:r>
              <a:rPr lang="en-US" sz="2118" spc="-22" dirty="0">
                <a:latin typeface="Alexandria" pitchFamily="2" charset="-78"/>
                <a:cs typeface="Alexandria" pitchFamily="2" charset="-78"/>
              </a:rPr>
              <a:t> </a:t>
            </a:r>
            <a:r>
              <a:rPr lang="en-US" sz="2118" spc="-4" dirty="0">
                <a:latin typeface="Alexandria" pitchFamily="2" charset="-78"/>
                <a:cs typeface="Alexandria" pitchFamily="2" charset="-78"/>
              </a:rPr>
              <a:t>s</a:t>
            </a:r>
            <a:r>
              <a:rPr lang="en-US" sz="2118" spc="-13" dirty="0">
                <a:latin typeface="Alexandria" pitchFamily="2" charset="-78"/>
                <a:cs typeface="Alexandria" pitchFamily="2" charset="-78"/>
              </a:rPr>
              <a:t>oft</a:t>
            </a:r>
            <a:r>
              <a:rPr lang="en-US" sz="2118" spc="-4" dirty="0">
                <a:latin typeface="Alexandria" pitchFamily="2" charset="-78"/>
                <a:cs typeface="Alexandria" pitchFamily="2" charset="-78"/>
              </a:rPr>
              <a:t>w</a:t>
            </a:r>
            <a:r>
              <a:rPr lang="en-US" sz="2118" spc="-13" dirty="0">
                <a:latin typeface="Alexandria" pitchFamily="2" charset="-78"/>
                <a:cs typeface="Alexandria" pitchFamily="2" charset="-78"/>
              </a:rPr>
              <a:t>are may</a:t>
            </a:r>
            <a:r>
              <a:rPr lang="en-US" sz="2118" spc="-4" dirty="0">
                <a:latin typeface="Alexandria" pitchFamily="2" charset="-78"/>
                <a:cs typeface="Alexandria" pitchFamily="2" charset="-78"/>
              </a:rPr>
              <a:t> </a:t>
            </a:r>
            <a:r>
              <a:rPr lang="en-US" sz="2118" spc="-9" dirty="0">
                <a:latin typeface="Alexandria" pitchFamily="2" charset="-78"/>
                <a:cs typeface="Alexandria" pitchFamily="2" charset="-78"/>
              </a:rPr>
              <a:t>al</a:t>
            </a:r>
            <a:r>
              <a:rPr lang="en-US" sz="2118" spc="-4" dirty="0">
                <a:latin typeface="Alexandria" pitchFamily="2" charset="-78"/>
                <a:cs typeface="Alexandria" pitchFamily="2" charset="-78"/>
              </a:rPr>
              <a:t>s</a:t>
            </a:r>
            <a:r>
              <a:rPr lang="en-US" sz="2118" spc="-13" dirty="0">
                <a:latin typeface="Alexandria" pitchFamily="2" charset="-78"/>
                <a:cs typeface="Alexandria" pitchFamily="2" charset="-78"/>
              </a:rPr>
              <a:t>o</a:t>
            </a:r>
            <a:r>
              <a:rPr lang="en-US" sz="2118" spc="-9" dirty="0">
                <a:latin typeface="Alexandria" pitchFamily="2" charset="-78"/>
                <a:cs typeface="Alexandria" pitchFamily="2" charset="-78"/>
              </a:rPr>
              <a:t> </a:t>
            </a:r>
            <a:r>
              <a:rPr lang="en-US" sz="2118" spc="-4" dirty="0">
                <a:latin typeface="Alexandria" pitchFamily="2" charset="-78"/>
                <a:cs typeface="Alexandria" pitchFamily="2" charset="-78"/>
              </a:rPr>
              <a:t>c</a:t>
            </a:r>
            <a:r>
              <a:rPr lang="en-US" sz="2118" spc="-13" dirty="0">
                <a:latin typeface="Alexandria" pitchFamily="2" charset="-78"/>
                <a:cs typeface="Alexandria" pitchFamily="2" charset="-78"/>
              </a:rPr>
              <a:t>ontain ant</a:t>
            </a:r>
            <a:r>
              <a:rPr lang="en-US" sz="2118" spc="13" dirty="0">
                <a:latin typeface="Alexandria" pitchFamily="2" charset="-78"/>
                <a:cs typeface="Alexandria" pitchFamily="2" charset="-78"/>
              </a:rPr>
              <a:t>i</a:t>
            </a:r>
            <a:r>
              <a:rPr lang="en-US" sz="2118" dirty="0">
                <a:latin typeface="Alexandria" pitchFamily="2" charset="-78"/>
                <a:cs typeface="Alexandria" pitchFamily="2" charset="-78"/>
              </a:rPr>
              <a:t>-</a:t>
            </a:r>
            <a:r>
              <a:rPr lang="en-US" sz="2118" spc="-4" dirty="0">
                <a:latin typeface="Alexandria" pitchFamily="2" charset="-78"/>
                <a:cs typeface="Alexandria" pitchFamily="2" charset="-78"/>
              </a:rPr>
              <a:t>s</a:t>
            </a:r>
            <a:r>
              <a:rPr lang="en-US" sz="2118" spc="-13" dirty="0">
                <a:latin typeface="Alexandria" pitchFamily="2" charset="-78"/>
                <a:cs typeface="Alexandria" pitchFamily="2" charset="-78"/>
              </a:rPr>
              <a:t>py</a:t>
            </a:r>
            <a:r>
              <a:rPr lang="en-US" sz="2118" spc="-4" dirty="0">
                <a:latin typeface="Alexandria" pitchFamily="2" charset="-78"/>
                <a:cs typeface="Alexandria" pitchFamily="2" charset="-78"/>
              </a:rPr>
              <a:t>w</a:t>
            </a:r>
            <a:r>
              <a:rPr lang="en-US" sz="2118" spc="-13" dirty="0">
                <a:latin typeface="Alexandria" pitchFamily="2" charset="-78"/>
                <a:cs typeface="Alexandria" pitchFamily="2" charset="-78"/>
              </a:rPr>
              <a:t>are </a:t>
            </a:r>
            <a:r>
              <a:rPr lang="en-US" sz="2118" spc="-9" dirty="0">
                <a:latin typeface="Alexandria" pitchFamily="2" charset="-78"/>
                <a:cs typeface="Alexandria" pitchFamily="2" charset="-78"/>
              </a:rPr>
              <a:t>tool</a:t>
            </a:r>
            <a:r>
              <a:rPr lang="en-US" sz="2118" spc="-4" dirty="0">
                <a:latin typeface="Alexandria" pitchFamily="2" charset="-78"/>
                <a:cs typeface="Alexandria" pitchFamily="2" charset="-78"/>
              </a:rPr>
              <a:t>s</a:t>
            </a:r>
            <a:r>
              <a:rPr lang="en-US" sz="2118" spc="-9" dirty="0">
                <a:latin typeface="Alexandria" pitchFamily="2" charset="-78"/>
                <a:cs typeface="Alexandria" pitchFamily="2" charset="-78"/>
              </a:rPr>
              <a:t>,</a:t>
            </a:r>
            <a:r>
              <a:rPr lang="en-US" sz="2118" spc="-13" dirty="0">
                <a:latin typeface="Alexandria" pitchFamily="2" charset="-78"/>
                <a:cs typeface="Alexandria" pitchFamily="2" charset="-78"/>
              </a:rPr>
              <a:t> ant</a:t>
            </a:r>
            <a:r>
              <a:rPr lang="en-US" sz="2118" spc="18" dirty="0">
                <a:latin typeface="Alexandria" pitchFamily="2" charset="-78"/>
                <a:cs typeface="Alexandria" pitchFamily="2" charset="-78"/>
              </a:rPr>
              <a:t>i</a:t>
            </a:r>
            <a:r>
              <a:rPr lang="en-US" sz="2118" dirty="0">
                <a:latin typeface="Alexandria" pitchFamily="2" charset="-78"/>
                <a:cs typeface="Alexandria" pitchFamily="2" charset="-78"/>
              </a:rPr>
              <a:t>-</a:t>
            </a:r>
            <a:r>
              <a:rPr lang="en-US" sz="2118" spc="-4" dirty="0">
                <a:latin typeface="Alexandria" pitchFamily="2" charset="-78"/>
                <a:cs typeface="Alexandria" pitchFamily="2" charset="-78"/>
              </a:rPr>
              <a:t>s</a:t>
            </a:r>
            <a:r>
              <a:rPr lang="en-US" sz="2118" spc="-18" dirty="0">
                <a:latin typeface="Alexandria" pitchFamily="2" charset="-78"/>
                <a:cs typeface="Alexandria" pitchFamily="2" charset="-78"/>
              </a:rPr>
              <a:t>pam </a:t>
            </a:r>
            <a:r>
              <a:rPr lang="en-US" sz="2118" dirty="0">
                <a:latin typeface="Alexandria" pitchFamily="2" charset="-78"/>
                <a:cs typeface="Alexandria" pitchFamily="2" charset="-78"/>
              </a:rPr>
              <a:t>f</a:t>
            </a:r>
            <a:r>
              <a:rPr lang="en-US" sz="2118" spc="-9" dirty="0">
                <a:latin typeface="Alexandria" pitchFamily="2" charset="-78"/>
                <a:cs typeface="Alexandria" pitchFamily="2" charset="-78"/>
              </a:rPr>
              <a:t>ilt</a:t>
            </a:r>
            <a:r>
              <a:rPr lang="en-US" sz="2118" spc="-4" dirty="0">
                <a:latin typeface="Alexandria" pitchFamily="2" charset="-78"/>
                <a:cs typeface="Alexandria" pitchFamily="2" charset="-78"/>
              </a:rPr>
              <a:t>e</a:t>
            </a:r>
            <a:r>
              <a:rPr lang="en-US" sz="2118" spc="-9" dirty="0">
                <a:latin typeface="Alexandria" pitchFamily="2" charset="-78"/>
                <a:cs typeface="Alexandria" pitchFamily="2" charset="-78"/>
              </a:rPr>
              <a:t>ring,</a:t>
            </a:r>
            <a:r>
              <a:rPr lang="en-US" sz="2118" spc="-26" dirty="0">
                <a:latin typeface="Alexandria" pitchFamily="2" charset="-78"/>
                <a:cs typeface="Alexandria" pitchFamily="2" charset="-78"/>
              </a:rPr>
              <a:t> </a:t>
            </a:r>
            <a:r>
              <a:rPr lang="en-US" sz="2118" spc="-13" dirty="0">
                <a:latin typeface="Alexandria" pitchFamily="2" charset="-78"/>
                <a:cs typeface="Alexandria" pitchFamily="2" charset="-78"/>
              </a:rPr>
              <a:t>a</a:t>
            </a:r>
            <a:r>
              <a:rPr lang="en-US" sz="2118" spc="-9" dirty="0">
                <a:latin typeface="Alexandria" pitchFamily="2" charset="-78"/>
                <a:cs typeface="Alexandria" pitchFamily="2" charset="-78"/>
              </a:rPr>
              <a:t> </a:t>
            </a:r>
            <a:r>
              <a:rPr lang="en-US" sz="2118" spc="-13" dirty="0">
                <a:latin typeface="Alexandria" pitchFamily="2" charset="-78"/>
                <a:cs typeface="Alexandria" pitchFamily="2" charset="-78"/>
              </a:rPr>
              <a:t>p</a:t>
            </a:r>
            <a:r>
              <a:rPr lang="en-US" sz="2118" spc="-4" dirty="0">
                <a:latin typeface="Alexandria" pitchFamily="2" charset="-78"/>
                <a:cs typeface="Alexandria" pitchFamily="2" charset="-78"/>
              </a:rPr>
              <a:t>e</a:t>
            </a:r>
            <a:r>
              <a:rPr lang="en-US" sz="2118" dirty="0">
                <a:latin typeface="Alexandria" pitchFamily="2" charset="-78"/>
                <a:cs typeface="Alexandria" pitchFamily="2" charset="-78"/>
              </a:rPr>
              <a:t>r</a:t>
            </a:r>
            <a:r>
              <a:rPr lang="en-US" sz="2118" spc="-4" dirty="0">
                <a:latin typeface="Alexandria" pitchFamily="2" charset="-78"/>
                <a:cs typeface="Alexandria" pitchFamily="2" charset="-78"/>
              </a:rPr>
              <a:t>s</a:t>
            </a:r>
            <a:r>
              <a:rPr lang="en-US" sz="2118" spc="-13" dirty="0">
                <a:latin typeface="Alexandria" pitchFamily="2" charset="-78"/>
                <a:cs typeface="Alexandria" pitchFamily="2" charset="-78"/>
              </a:rPr>
              <a:t>onal</a:t>
            </a:r>
            <a:r>
              <a:rPr lang="en-US" sz="2118" spc="-9" dirty="0">
                <a:latin typeface="Alexandria" pitchFamily="2" charset="-78"/>
                <a:cs typeface="Alexandria" pitchFamily="2" charset="-78"/>
              </a:rPr>
              <a:t> fir</a:t>
            </a:r>
            <a:r>
              <a:rPr lang="en-US" sz="2118" spc="-4" dirty="0">
                <a:latin typeface="Alexandria" pitchFamily="2" charset="-78"/>
                <a:cs typeface="Alexandria" pitchFamily="2" charset="-78"/>
              </a:rPr>
              <a:t>ew</a:t>
            </a:r>
            <a:r>
              <a:rPr lang="en-US" sz="2118" spc="-9" dirty="0">
                <a:latin typeface="Alexandria" pitchFamily="2" charset="-78"/>
                <a:cs typeface="Alexandria" pitchFamily="2" charset="-78"/>
              </a:rPr>
              <a:t>all,</a:t>
            </a:r>
            <a:r>
              <a:rPr lang="en-US" sz="2118" spc="-4" dirty="0">
                <a:latin typeface="Alexandria" pitchFamily="2" charset="-78"/>
                <a:cs typeface="Alexandria" pitchFamily="2" charset="-78"/>
              </a:rPr>
              <a:t> </a:t>
            </a:r>
            <a:r>
              <a:rPr lang="en-US" sz="2118" spc="-13" dirty="0">
                <a:latin typeface="Alexandria" pitchFamily="2" charset="-78"/>
                <a:cs typeface="Alexandria" pitchFamily="2" charset="-78"/>
              </a:rPr>
              <a:t>and</a:t>
            </a:r>
            <a:r>
              <a:rPr lang="en-US" sz="2118" spc="-4" dirty="0">
                <a:latin typeface="Alexandria" pitchFamily="2" charset="-78"/>
                <a:cs typeface="Alexandria" pitchFamily="2" charset="-78"/>
              </a:rPr>
              <a:t> </a:t>
            </a:r>
            <a:r>
              <a:rPr lang="en-US" sz="2118" spc="-18" dirty="0">
                <a:latin typeface="Alexandria" pitchFamily="2" charset="-78"/>
                <a:cs typeface="Alexandria" pitchFamily="2" charset="-78"/>
              </a:rPr>
              <a:t>mor</a:t>
            </a:r>
            <a:r>
              <a:rPr lang="en-US" sz="2118" spc="-4" dirty="0">
                <a:latin typeface="Alexandria" pitchFamily="2" charset="-78"/>
                <a:cs typeface="Alexandria" pitchFamily="2" charset="-78"/>
              </a:rPr>
              <a:t>e</a:t>
            </a:r>
            <a:r>
              <a:rPr lang="en-US" sz="2118" spc="-9" dirty="0">
                <a:latin typeface="Alexandria" pitchFamily="2" charset="-78"/>
                <a:cs typeface="Alexandria" pitchFamily="2" charset="-78"/>
              </a:rPr>
              <a:t>.</a:t>
            </a:r>
            <a:endParaRPr lang="en-US" sz="2118" dirty="0">
              <a:latin typeface="Alexandria" pitchFamily="2" charset="-78"/>
              <a:cs typeface="Alexandria" pitchFamily="2" charset="-78"/>
            </a:endParaRPr>
          </a:p>
          <a:p>
            <a:pPr>
              <a:lnSpc>
                <a:spcPts val="838"/>
              </a:lnSpc>
              <a:spcBef>
                <a:spcPts val="1"/>
              </a:spcBef>
              <a:buFont typeface="Times New Roman"/>
              <a:buChar char="•"/>
            </a:pPr>
            <a:endParaRPr lang="en-US" sz="838" dirty="0">
              <a:latin typeface="Alexandria" pitchFamily="2" charset="-78"/>
              <a:cs typeface="Alexandria" pitchFamily="2" charset="-78"/>
            </a:endParaRPr>
          </a:p>
          <a:p>
            <a:pPr marL="280162" indent="-268956">
              <a:buFont typeface="Times New Roman"/>
              <a:buChar char="•"/>
              <a:tabLst>
                <a:tab pos="279602" algn="l"/>
              </a:tabLst>
            </a:pPr>
            <a:r>
              <a:rPr lang="en-US" sz="2118" spc="-13" dirty="0">
                <a:latin typeface="Alexandria" pitchFamily="2" charset="-78"/>
                <a:cs typeface="Alexandria" pitchFamily="2" charset="-78"/>
              </a:rPr>
              <a:t>Update</a:t>
            </a:r>
            <a:r>
              <a:rPr lang="en-US" sz="2118" spc="-9" dirty="0">
                <a:latin typeface="Alexandria" pitchFamily="2" charset="-78"/>
                <a:cs typeface="Alexandria" pitchFamily="2" charset="-78"/>
              </a:rPr>
              <a:t> </a:t>
            </a:r>
            <a:r>
              <a:rPr lang="en-US" sz="2118" dirty="0">
                <a:latin typeface="Alexandria" pitchFamily="2" charset="-78"/>
                <a:cs typeface="Alexandria" pitchFamily="2" charset="-78"/>
              </a:rPr>
              <a:t>y</a:t>
            </a:r>
            <a:r>
              <a:rPr lang="en-US" sz="2118" spc="-13" dirty="0">
                <a:latin typeface="Alexandria" pitchFamily="2" charset="-78"/>
                <a:cs typeface="Alexandria" pitchFamily="2" charset="-78"/>
              </a:rPr>
              <a:t>our</a:t>
            </a:r>
            <a:r>
              <a:rPr lang="en-US" sz="2118" spc="-18" dirty="0">
                <a:latin typeface="Alexandria" pitchFamily="2" charset="-78"/>
                <a:cs typeface="Alexandria" pitchFamily="2" charset="-78"/>
              </a:rPr>
              <a:t> </a:t>
            </a:r>
            <a:r>
              <a:rPr lang="en-US" sz="2118" spc="-4" dirty="0">
                <a:latin typeface="Alexandria" pitchFamily="2" charset="-78"/>
                <a:cs typeface="Alexandria" pitchFamily="2" charset="-78"/>
              </a:rPr>
              <a:t>c</a:t>
            </a:r>
            <a:r>
              <a:rPr lang="en-US" sz="2118" spc="-13" dirty="0">
                <a:latin typeface="Alexandria" pitchFamily="2" charset="-78"/>
                <a:cs typeface="Alexandria" pitchFamily="2" charset="-78"/>
              </a:rPr>
              <a:t>omput</a:t>
            </a:r>
            <a:r>
              <a:rPr lang="en-US" sz="2118" spc="-4" dirty="0">
                <a:latin typeface="Alexandria" pitchFamily="2" charset="-78"/>
                <a:cs typeface="Alexandria" pitchFamily="2" charset="-78"/>
              </a:rPr>
              <a:t>e</a:t>
            </a:r>
            <a:r>
              <a:rPr lang="en-US" sz="2118" dirty="0">
                <a:latin typeface="Alexandria" pitchFamily="2" charset="-78"/>
                <a:cs typeface="Alexandria" pitchFamily="2" charset="-78"/>
              </a:rPr>
              <a:t>r</a:t>
            </a:r>
            <a:r>
              <a:rPr lang="en-US" sz="2118" spc="-18" dirty="0">
                <a:latin typeface="Alexandria" pitchFamily="2" charset="-78"/>
                <a:cs typeface="Alexandria" pitchFamily="2" charset="-78"/>
              </a:rPr>
              <a:t> </a:t>
            </a:r>
            <a:r>
              <a:rPr lang="en-US" sz="2118" dirty="0">
                <a:latin typeface="Alexandria" pitchFamily="2" charset="-78"/>
                <a:cs typeface="Alexandria" pitchFamily="2" charset="-78"/>
              </a:rPr>
              <a:t>r</a:t>
            </a:r>
            <a:r>
              <a:rPr lang="en-US" sz="2118" spc="-4" dirty="0">
                <a:latin typeface="Alexandria" pitchFamily="2" charset="-78"/>
                <a:cs typeface="Alexandria" pitchFamily="2" charset="-78"/>
              </a:rPr>
              <a:t>e</a:t>
            </a:r>
            <a:r>
              <a:rPr lang="en-US" sz="2118" spc="-9" dirty="0">
                <a:latin typeface="Alexandria" pitchFamily="2" charset="-78"/>
                <a:cs typeface="Alexandria" pitchFamily="2" charset="-78"/>
              </a:rPr>
              <a:t>gularly.</a:t>
            </a:r>
            <a:endParaRPr lang="en-US" sz="2118" dirty="0">
              <a:latin typeface="Alexandria" pitchFamily="2" charset="-78"/>
              <a:cs typeface="Alexandria" pitchFamily="2" charset="-78"/>
            </a:endParaRPr>
          </a:p>
          <a:p>
            <a:pPr>
              <a:lnSpc>
                <a:spcPts val="882"/>
              </a:lnSpc>
              <a:spcBef>
                <a:spcPts val="17"/>
              </a:spcBef>
              <a:buFont typeface="Times New Roman"/>
              <a:buChar char="•"/>
            </a:pPr>
            <a:endParaRPr lang="en-US" sz="882" dirty="0">
              <a:latin typeface="Alexandria" pitchFamily="2" charset="-78"/>
              <a:cs typeface="Alexandria" pitchFamily="2" charset="-78"/>
            </a:endParaRPr>
          </a:p>
          <a:p>
            <a:pPr marL="280162" indent="-268956">
              <a:buFont typeface="Times New Roman"/>
              <a:buChar char="•"/>
              <a:tabLst>
                <a:tab pos="279602" algn="l"/>
              </a:tabLst>
            </a:pPr>
            <a:r>
              <a:rPr lang="en-US" sz="2118" dirty="0">
                <a:latin typeface="Alexandria" pitchFamily="2" charset="-78"/>
                <a:cs typeface="Alexandria" pitchFamily="2" charset="-78"/>
              </a:rPr>
              <a:t>Be</a:t>
            </a:r>
            <a:r>
              <a:rPr lang="en-US" sz="2118" spc="-9" dirty="0">
                <a:latin typeface="Alexandria" pitchFamily="2" charset="-78"/>
                <a:cs typeface="Alexandria" pitchFamily="2" charset="-78"/>
              </a:rPr>
              <a:t> </a:t>
            </a:r>
            <a:r>
              <a:rPr lang="en-US" sz="2118" spc="-4" dirty="0">
                <a:latin typeface="Alexandria" pitchFamily="2" charset="-78"/>
                <a:cs typeface="Alexandria" pitchFamily="2" charset="-78"/>
              </a:rPr>
              <a:t>c</a:t>
            </a:r>
            <a:r>
              <a:rPr lang="en-US" sz="2118" spc="-13" dirty="0">
                <a:latin typeface="Alexandria" pitchFamily="2" charset="-78"/>
                <a:cs typeface="Alexandria" pitchFamily="2" charset="-78"/>
              </a:rPr>
              <a:t>ar</a:t>
            </a:r>
            <a:r>
              <a:rPr lang="en-US" sz="2118" spc="-18" dirty="0">
                <a:latin typeface="Alexandria" pitchFamily="2" charset="-78"/>
                <a:cs typeface="Alexandria" pitchFamily="2" charset="-78"/>
              </a:rPr>
              <a:t>e</a:t>
            </a:r>
            <a:r>
              <a:rPr lang="en-US" sz="2118" dirty="0">
                <a:latin typeface="Alexandria" pitchFamily="2" charset="-78"/>
                <a:cs typeface="Alexandria" pitchFamily="2" charset="-78"/>
              </a:rPr>
              <a:t>f</a:t>
            </a:r>
            <a:r>
              <a:rPr lang="en-US" sz="2118" spc="-9" dirty="0">
                <a:latin typeface="Alexandria" pitchFamily="2" charset="-78"/>
                <a:cs typeface="Alexandria" pitchFamily="2" charset="-78"/>
              </a:rPr>
              <a:t>ul </a:t>
            </a:r>
            <a:r>
              <a:rPr lang="en-US" sz="2118" spc="-4" dirty="0">
                <a:latin typeface="Alexandria" pitchFamily="2" charset="-78"/>
                <a:cs typeface="Alexandria" pitchFamily="2" charset="-78"/>
              </a:rPr>
              <a:t>w</a:t>
            </a:r>
            <a:r>
              <a:rPr lang="en-US" sz="2118" spc="-9" dirty="0">
                <a:latin typeface="Alexandria" pitchFamily="2" charset="-78"/>
                <a:cs typeface="Alexandria" pitchFamily="2" charset="-78"/>
              </a:rPr>
              <a:t>ith</a:t>
            </a:r>
            <a:r>
              <a:rPr lang="en-US" sz="2118" spc="-4" dirty="0">
                <a:latin typeface="Alexandria" pitchFamily="2" charset="-78"/>
                <a:cs typeface="Alexandria" pitchFamily="2" charset="-78"/>
              </a:rPr>
              <a:t> </a:t>
            </a:r>
            <a:r>
              <a:rPr lang="en-US" sz="2118" spc="-13" dirty="0">
                <a:latin typeface="Alexandria" pitchFamily="2" charset="-78"/>
                <a:cs typeface="Alexandria" pitchFamily="2" charset="-78"/>
              </a:rPr>
              <a:t>the</a:t>
            </a:r>
            <a:r>
              <a:rPr lang="en-US" sz="2118" spc="-9" dirty="0">
                <a:latin typeface="Alexandria" pitchFamily="2" charset="-78"/>
                <a:cs typeface="Alexandria" pitchFamily="2" charset="-78"/>
              </a:rPr>
              <a:t> </a:t>
            </a:r>
            <a:r>
              <a:rPr lang="en-US" sz="2118" spc="-4" dirty="0">
                <a:latin typeface="Alexandria" pitchFamily="2" charset="-78"/>
                <a:cs typeface="Alexandria" pitchFamily="2" charset="-78"/>
              </a:rPr>
              <a:t>e</a:t>
            </a:r>
            <a:r>
              <a:rPr lang="en-US" sz="2118" spc="-13" dirty="0">
                <a:latin typeface="Alexandria" pitchFamily="2" charset="-78"/>
                <a:cs typeface="Alexandria" pitchFamily="2" charset="-78"/>
              </a:rPr>
              <a:t>mail</a:t>
            </a:r>
            <a:r>
              <a:rPr lang="en-US" sz="2118" spc="-4" dirty="0">
                <a:latin typeface="Alexandria" pitchFamily="2" charset="-78"/>
                <a:cs typeface="Alexandria" pitchFamily="2" charset="-78"/>
              </a:rPr>
              <a:t> </a:t>
            </a:r>
            <a:r>
              <a:rPr lang="en-US" sz="2118" spc="-13" dirty="0">
                <a:latin typeface="Alexandria" pitchFamily="2" charset="-78"/>
                <a:cs typeface="Alexandria" pitchFamily="2" charset="-78"/>
              </a:rPr>
              <a:t>atta</a:t>
            </a:r>
            <a:r>
              <a:rPr lang="en-US" sz="2118" spc="-18" dirty="0">
                <a:latin typeface="Alexandria" pitchFamily="2" charset="-78"/>
                <a:cs typeface="Alexandria" pitchFamily="2" charset="-78"/>
              </a:rPr>
              <a:t>chme</a:t>
            </a:r>
            <a:r>
              <a:rPr lang="en-US" sz="2118" spc="-13" dirty="0">
                <a:latin typeface="Alexandria" pitchFamily="2" charset="-78"/>
                <a:cs typeface="Alexandria" pitchFamily="2" charset="-78"/>
              </a:rPr>
              <a:t>nts</a:t>
            </a:r>
            <a:endParaRPr lang="en-US" sz="2118" dirty="0">
              <a:latin typeface="Alexandria" pitchFamily="2" charset="-78"/>
              <a:cs typeface="Alexandria" pitchFamily="2" charset="-78"/>
            </a:endParaRPr>
          </a:p>
          <a:p>
            <a:pPr>
              <a:lnSpc>
                <a:spcPts val="882"/>
              </a:lnSpc>
              <a:spcBef>
                <a:spcPts val="39"/>
              </a:spcBef>
              <a:buFont typeface="Times New Roman"/>
              <a:buChar char="•"/>
            </a:pPr>
            <a:endParaRPr lang="en-US" sz="882" dirty="0">
              <a:latin typeface="Alexandria" pitchFamily="2" charset="-78"/>
              <a:cs typeface="Alexandria" pitchFamily="2" charset="-78"/>
            </a:endParaRPr>
          </a:p>
          <a:p>
            <a:pPr marL="596185" lvl="1" indent="-224690">
              <a:buFont typeface="Times New Roman"/>
              <a:buChar char="–"/>
              <a:tabLst>
                <a:tab pos="596185" algn="l"/>
              </a:tabLst>
            </a:pPr>
            <a:r>
              <a:rPr lang="en-US" sz="1853" spc="-4" dirty="0">
                <a:solidFill>
                  <a:srgbClr val="00B0F0"/>
                </a:solidFill>
                <a:latin typeface="Alexandria" pitchFamily="2" charset="-78"/>
                <a:cs typeface="Alexandria" pitchFamily="2" charset="-78"/>
              </a:rPr>
              <a:t>S</a:t>
            </a:r>
            <a:r>
              <a:rPr lang="en-US" sz="1853" spc="-9" dirty="0">
                <a:solidFill>
                  <a:srgbClr val="00B0F0"/>
                </a:solidFill>
                <a:latin typeface="Alexandria" pitchFamily="2" charset="-78"/>
                <a:cs typeface="Alexandria" pitchFamily="2" charset="-78"/>
              </a:rPr>
              <a:t>afe: .</a:t>
            </a:r>
            <a:r>
              <a:rPr lang="en-US" sz="1853" spc="-13" dirty="0">
                <a:solidFill>
                  <a:srgbClr val="00B0F0"/>
                </a:solidFill>
                <a:latin typeface="Alexandria" pitchFamily="2" charset="-78"/>
                <a:cs typeface="Alexandria" pitchFamily="2" charset="-78"/>
              </a:rPr>
              <a:t>jpg .bmp </a:t>
            </a:r>
            <a:r>
              <a:rPr lang="en-US" sz="1853" spc="-9" dirty="0">
                <a:solidFill>
                  <a:srgbClr val="00B0F0"/>
                </a:solidFill>
                <a:latin typeface="Alexandria" pitchFamily="2" charset="-78"/>
                <a:cs typeface="Alexandria" pitchFamily="2" charset="-78"/>
              </a:rPr>
              <a:t>.pdf .txt</a:t>
            </a:r>
            <a:r>
              <a:rPr lang="en-US" sz="1853" spc="-4" dirty="0">
                <a:solidFill>
                  <a:srgbClr val="00B0F0"/>
                </a:solidFill>
                <a:latin typeface="Alexandria" pitchFamily="2" charset="-78"/>
                <a:cs typeface="Alexandria" pitchFamily="2" charset="-78"/>
              </a:rPr>
              <a:t> </a:t>
            </a:r>
            <a:r>
              <a:rPr lang="en-US" sz="1853" spc="-13" dirty="0">
                <a:solidFill>
                  <a:srgbClr val="00B0F0"/>
                </a:solidFill>
                <a:latin typeface="Alexandria" pitchFamily="2" charset="-78"/>
                <a:cs typeface="Alexandria" pitchFamily="2" charset="-78"/>
              </a:rPr>
              <a:t>….</a:t>
            </a:r>
            <a:endParaRPr lang="en-US" sz="1853" dirty="0">
              <a:solidFill>
                <a:srgbClr val="00B0F0"/>
              </a:solidFill>
              <a:latin typeface="Alexandria" pitchFamily="2" charset="-78"/>
              <a:cs typeface="Alexandria" pitchFamily="2" charset="-78"/>
            </a:endParaRPr>
          </a:p>
          <a:p>
            <a:pPr lvl="1">
              <a:lnSpc>
                <a:spcPts val="618"/>
              </a:lnSpc>
              <a:spcBef>
                <a:spcPts val="38"/>
              </a:spcBef>
              <a:buFont typeface="Times New Roman"/>
              <a:buChar char="–"/>
            </a:pPr>
            <a:endParaRPr lang="en-US" sz="618" dirty="0">
              <a:solidFill>
                <a:srgbClr val="00B0F0"/>
              </a:solidFill>
              <a:latin typeface="Alexandria" pitchFamily="2" charset="-78"/>
              <a:cs typeface="Alexandria" pitchFamily="2" charset="-78"/>
            </a:endParaRPr>
          </a:p>
          <a:p>
            <a:pPr marL="596185" lvl="1" indent="-224690">
              <a:buFont typeface="Times New Roman"/>
              <a:buChar char="–"/>
              <a:tabLst>
                <a:tab pos="596185" algn="l"/>
              </a:tabLst>
            </a:pPr>
            <a:r>
              <a:rPr lang="en-US" sz="1853" spc="-9" dirty="0">
                <a:solidFill>
                  <a:srgbClr val="00B0F0"/>
                </a:solidFill>
                <a:latin typeface="Alexandria" pitchFamily="2" charset="-78"/>
                <a:cs typeface="Alexandria" pitchFamily="2" charset="-78"/>
              </a:rPr>
              <a:t>Unsafe:</a:t>
            </a:r>
            <a:r>
              <a:rPr lang="en-US" sz="1853" spc="-22" dirty="0">
                <a:solidFill>
                  <a:srgbClr val="00B0F0"/>
                </a:solidFill>
                <a:latin typeface="Alexandria" pitchFamily="2" charset="-78"/>
                <a:cs typeface="Alexandria" pitchFamily="2" charset="-78"/>
              </a:rPr>
              <a:t> </a:t>
            </a:r>
            <a:r>
              <a:rPr lang="en-US" sz="1853" spc="-9" dirty="0">
                <a:solidFill>
                  <a:srgbClr val="00B0F0"/>
                </a:solidFill>
                <a:latin typeface="Alexandria" pitchFamily="2" charset="-78"/>
                <a:cs typeface="Alexandria" pitchFamily="2" charset="-78"/>
              </a:rPr>
              <a:t>.exe .doc .</a:t>
            </a:r>
            <a:r>
              <a:rPr lang="en-US" sz="1853" spc="-9" dirty="0" err="1">
                <a:solidFill>
                  <a:srgbClr val="00B0F0"/>
                </a:solidFill>
                <a:latin typeface="Alexandria" pitchFamily="2" charset="-78"/>
                <a:cs typeface="Alexandria" pitchFamily="2" charset="-78"/>
              </a:rPr>
              <a:t>xls</a:t>
            </a:r>
            <a:r>
              <a:rPr lang="en-US" sz="1853" spc="-9" dirty="0">
                <a:solidFill>
                  <a:srgbClr val="00B0F0"/>
                </a:solidFill>
                <a:latin typeface="Alexandria" pitchFamily="2" charset="-78"/>
                <a:cs typeface="Alexandria" pitchFamily="2" charset="-78"/>
              </a:rPr>
              <a:t> .</a:t>
            </a:r>
            <a:r>
              <a:rPr lang="en-US" sz="1853" spc="-9" dirty="0" err="1">
                <a:solidFill>
                  <a:srgbClr val="00B0F0"/>
                </a:solidFill>
                <a:latin typeface="Alexandria" pitchFamily="2" charset="-78"/>
                <a:cs typeface="Alexandria" pitchFamily="2" charset="-78"/>
              </a:rPr>
              <a:t>ppt</a:t>
            </a:r>
            <a:r>
              <a:rPr lang="en-US" sz="1853" spc="-4" dirty="0">
                <a:solidFill>
                  <a:srgbClr val="00B0F0"/>
                </a:solidFill>
                <a:latin typeface="Alexandria" pitchFamily="2" charset="-78"/>
                <a:cs typeface="Alexandria" pitchFamily="2" charset="-78"/>
              </a:rPr>
              <a:t> </a:t>
            </a:r>
            <a:r>
              <a:rPr lang="en-US" sz="1853" dirty="0">
                <a:solidFill>
                  <a:srgbClr val="00B0F0"/>
                </a:solidFill>
                <a:latin typeface="Alexandria" pitchFamily="2" charset="-78"/>
                <a:cs typeface="Alexandria" pitchFamily="2" charset="-78"/>
              </a:rPr>
              <a:t>…</a:t>
            </a:r>
          </a:p>
          <a:p>
            <a:pPr lvl="1">
              <a:lnSpc>
                <a:spcPts val="618"/>
              </a:lnSpc>
              <a:spcBef>
                <a:spcPts val="18"/>
              </a:spcBef>
              <a:buFont typeface="Times New Roman"/>
              <a:buChar char="–"/>
            </a:pPr>
            <a:endParaRPr lang="en-US" sz="618" dirty="0">
              <a:latin typeface="Alexandria" pitchFamily="2" charset="-78"/>
              <a:cs typeface="Alexandria" pitchFamily="2" charset="-78"/>
            </a:endParaRPr>
          </a:p>
          <a:p>
            <a:pPr marL="280162" indent="-268956">
              <a:buFont typeface="Times New Roman"/>
              <a:buChar char="•"/>
              <a:tabLst>
                <a:tab pos="279602" algn="l"/>
              </a:tabLst>
            </a:pPr>
            <a:r>
              <a:rPr lang="en-US" sz="2118" spc="-18" dirty="0">
                <a:latin typeface="Alexandria" pitchFamily="2" charset="-78"/>
                <a:cs typeface="Alexandria" pitchFamily="2" charset="-78"/>
              </a:rPr>
              <a:t>Us</a:t>
            </a:r>
            <a:r>
              <a:rPr lang="en-US" sz="2118" dirty="0">
                <a:latin typeface="Alexandria" pitchFamily="2" charset="-78"/>
                <a:cs typeface="Alexandria" pitchFamily="2" charset="-78"/>
              </a:rPr>
              <a:t>e</a:t>
            </a:r>
            <a:r>
              <a:rPr lang="en-US" sz="2118" spc="9" dirty="0">
                <a:latin typeface="Alexandria" pitchFamily="2" charset="-78"/>
                <a:cs typeface="Alexandria" pitchFamily="2" charset="-78"/>
              </a:rPr>
              <a:t> </a:t>
            </a:r>
            <a:r>
              <a:rPr lang="en-US" sz="2118" dirty="0">
                <a:latin typeface="Alexandria" pitchFamily="2" charset="-78"/>
                <a:cs typeface="Alexandria" pitchFamily="2" charset="-78"/>
              </a:rPr>
              <a:t>f</a:t>
            </a:r>
            <a:r>
              <a:rPr lang="en-US" sz="2118" spc="-9" dirty="0">
                <a:latin typeface="Alexandria" pitchFamily="2" charset="-78"/>
                <a:cs typeface="Alexandria" pitchFamily="2" charset="-78"/>
              </a:rPr>
              <a:t>ir</a:t>
            </a:r>
            <a:r>
              <a:rPr lang="en-US" sz="2118" spc="-4" dirty="0">
                <a:latin typeface="Alexandria" pitchFamily="2" charset="-78"/>
                <a:cs typeface="Alexandria" pitchFamily="2" charset="-78"/>
              </a:rPr>
              <a:t>ew</a:t>
            </a:r>
            <a:r>
              <a:rPr lang="en-US" sz="2118" spc="-9" dirty="0">
                <a:latin typeface="Alexandria" pitchFamily="2" charset="-78"/>
                <a:cs typeface="Alexandria" pitchFamily="2" charset="-78"/>
              </a:rPr>
              <a:t>all</a:t>
            </a:r>
            <a:r>
              <a:rPr lang="en-US" sz="2118" spc="-4" dirty="0">
                <a:latin typeface="Alexandria" pitchFamily="2" charset="-78"/>
                <a:cs typeface="Alexandria" pitchFamily="2" charset="-78"/>
              </a:rPr>
              <a:t> </a:t>
            </a:r>
            <a:r>
              <a:rPr lang="en-US" sz="2118" spc="-13" dirty="0">
                <a:latin typeface="Alexandria" pitchFamily="2" charset="-78"/>
                <a:cs typeface="Alexandria" pitchFamily="2" charset="-78"/>
              </a:rPr>
              <a:t>to</a:t>
            </a:r>
            <a:r>
              <a:rPr lang="en-US" sz="2118" spc="-4" dirty="0">
                <a:latin typeface="Alexandria" pitchFamily="2" charset="-78"/>
                <a:cs typeface="Alexandria" pitchFamily="2" charset="-78"/>
              </a:rPr>
              <a:t> </a:t>
            </a:r>
            <a:r>
              <a:rPr lang="en-US" sz="2118" spc="-13" dirty="0">
                <a:latin typeface="Alexandria" pitchFamily="2" charset="-78"/>
                <a:cs typeface="Alexandria" pitchFamily="2" charset="-78"/>
              </a:rPr>
              <a:t>prot</a:t>
            </a:r>
            <a:r>
              <a:rPr lang="en-US" sz="2118" spc="-4" dirty="0">
                <a:latin typeface="Alexandria" pitchFamily="2" charset="-78"/>
                <a:cs typeface="Alexandria" pitchFamily="2" charset="-78"/>
              </a:rPr>
              <a:t>ec</a:t>
            </a:r>
            <a:r>
              <a:rPr lang="en-US" sz="2118" dirty="0">
                <a:latin typeface="Alexandria" pitchFamily="2" charset="-78"/>
                <a:cs typeface="Alexandria" pitchFamily="2" charset="-78"/>
              </a:rPr>
              <a:t>t</a:t>
            </a:r>
            <a:r>
              <a:rPr lang="en-US" sz="2118" spc="-18" dirty="0">
                <a:latin typeface="Alexandria" pitchFamily="2" charset="-78"/>
                <a:cs typeface="Alexandria" pitchFamily="2" charset="-78"/>
              </a:rPr>
              <a:t> </a:t>
            </a:r>
            <a:r>
              <a:rPr lang="en-US" sz="2118" dirty="0">
                <a:latin typeface="Alexandria" pitchFamily="2" charset="-78"/>
                <a:cs typeface="Alexandria" pitchFamily="2" charset="-78"/>
              </a:rPr>
              <a:t>y</a:t>
            </a:r>
            <a:r>
              <a:rPr lang="en-US" sz="2118" spc="-13" dirty="0">
                <a:latin typeface="Alexandria" pitchFamily="2" charset="-78"/>
                <a:cs typeface="Alexandria" pitchFamily="2" charset="-78"/>
              </a:rPr>
              <a:t>ou</a:t>
            </a:r>
            <a:r>
              <a:rPr lang="en-US" sz="2118" spc="-4" dirty="0">
                <a:latin typeface="Alexandria" pitchFamily="2" charset="-78"/>
                <a:cs typeface="Alexandria" pitchFamily="2" charset="-78"/>
              </a:rPr>
              <a:t> </a:t>
            </a:r>
            <a:r>
              <a:rPr lang="en-US" sz="2118" dirty="0">
                <a:latin typeface="Alexandria" pitchFamily="2" charset="-78"/>
                <a:cs typeface="Alexandria" pitchFamily="2" charset="-78"/>
              </a:rPr>
              <a:t>f</a:t>
            </a:r>
            <a:r>
              <a:rPr lang="en-US" sz="2118" spc="-13" dirty="0">
                <a:latin typeface="Alexandria" pitchFamily="2" charset="-78"/>
                <a:cs typeface="Alexandria" pitchFamily="2" charset="-78"/>
              </a:rPr>
              <a:t>rom</a:t>
            </a:r>
            <a:r>
              <a:rPr lang="en-US" sz="2118" spc="-31" dirty="0">
                <a:latin typeface="Alexandria" pitchFamily="2" charset="-78"/>
                <a:cs typeface="Alexandria" pitchFamily="2" charset="-78"/>
              </a:rPr>
              <a:t> </a:t>
            </a:r>
            <a:r>
              <a:rPr lang="en-US" sz="2118" spc="-13" dirty="0">
                <a:latin typeface="Alexandria" pitchFamily="2" charset="-78"/>
                <a:cs typeface="Alexandria" pitchFamily="2" charset="-78"/>
              </a:rPr>
              <a:t>mal</a:t>
            </a:r>
            <a:r>
              <a:rPr lang="en-US" sz="2118" spc="-4" dirty="0">
                <a:latin typeface="Alexandria" pitchFamily="2" charset="-78"/>
                <a:cs typeface="Alexandria" pitchFamily="2" charset="-78"/>
              </a:rPr>
              <a:t>w</a:t>
            </a:r>
            <a:r>
              <a:rPr lang="en-US" sz="2118" spc="-13" dirty="0">
                <a:latin typeface="Alexandria" pitchFamily="2" charset="-78"/>
                <a:cs typeface="Alexandria" pitchFamily="2" charset="-78"/>
              </a:rPr>
              <a:t>are</a:t>
            </a:r>
            <a:r>
              <a:rPr lang="en-US" sz="2118" spc="9" dirty="0">
                <a:latin typeface="Alexandria" pitchFamily="2" charset="-78"/>
                <a:cs typeface="Alexandria" pitchFamily="2" charset="-78"/>
              </a:rPr>
              <a:t> </a:t>
            </a:r>
            <a:r>
              <a:rPr lang="en-US" sz="2118" spc="-13" dirty="0">
                <a:latin typeface="Alexandria" pitchFamily="2" charset="-78"/>
                <a:cs typeface="Alexandria" pitchFamily="2" charset="-78"/>
              </a:rPr>
              <a:t>atta</a:t>
            </a:r>
            <a:r>
              <a:rPr lang="en-US" sz="2118" spc="-18" dirty="0">
                <a:latin typeface="Alexandria" pitchFamily="2" charset="-78"/>
                <a:cs typeface="Alexandria" pitchFamily="2" charset="-78"/>
              </a:rPr>
              <a:t>c</a:t>
            </a:r>
            <a:r>
              <a:rPr lang="en-US" sz="2118" dirty="0">
                <a:latin typeface="Alexandria" pitchFamily="2" charset="-78"/>
                <a:cs typeface="Alexandria" pitchFamily="2" charset="-78"/>
              </a:rPr>
              <a:t>k</a:t>
            </a:r>
            <a:r>
              <a:rPr lang="en-US" sz="2118" spc="-9" dirty="0">
                <a:latin typeface="Alexandria" pitchFamily="2" charset="-78"/>
                <a:cs typeface="Alexandria" pitchFamily="2" charset="-78"/>
              </a:rPr>
              <a:t>.</a:t>
            </a:r>
            <a:endParaRPr lang="en-US" sz="2118" dirty="0">
              <a:latin typeface="Alexandria" pitchFamily="2" charset="-78"/>
              <a:cs typeface="Alexandria" pitchFamily="2" charset="-78"/>
            </a:endParaRPr>
          </a:p>
          <a:p>
            <a:pPr>
              <a:lnSpc>
                <a:spcPts val="882"/>
              </a:lnSpc>
              <a:spcBef>
                <a:spcPts val="7"/>
              </a:spcBef>
              <a:buFont typeface="Times New Roman"/>
              <a:buChar char="•"/>
            </a:pPr>
            <a:endParaRPr lang="en-US" sz="882" dirty="0">
              <a:latin typeface="Alexandria" pitchFamily="2" charset="-78"/>
              <a:cs typeface="Alexandria" pitchFamily="2" charset="-78"/>
            </a:endParaRPr>
          </a:p>
          <a:p>
            <a:pPr marL="280162" indent="-268956">
              <a:lnSpc>
                <a:spcPts val="2532"/>
              </a:lnSpc>
              <a:buFont typeface="Times New Roman"/>
              <a:buChar char="•"/>
              <a:tabLst>
                <a:tab pos="279602" algn="l"/>
              </a:tabLst>
            </a:pPr>
            <a:r>
              <a:rPr lang="en-US" sz="2118" spc="-18" dirty="0">
                <a:latin typeface="Alexandria" pitchFamily="2" charset="-78"/>
                <a:cs typeface="Alexandria" pitchFamily="2" charset="-78"/>
              </a:rPr>
              <a:t>Us</a:t>
            </a:r>
            <a:r>
              <a:rPr lang="en-US" sz="2118" dirty="0">
                <a:latin typeface="Alexandria" pitchFamily="2" charset="-78"/>
                <a:cs typeface="Alexandria" pitchFamily="2" charset="-78"/>
              </a:rPr>
              <a:t>e</a:t>
            </a:r>
            <a:r>
              <a:rPr lang="en-US" sz="2118" spc="9" dirty="0">
                <a:latin typeface="Alexandria" pitchFamily="2" charset="-78"/>
                <a:cs typeface="Alexandria" pitchFamily="2" charset="-78"/>
              </a:rPr>
              <a:t> </a:t>
            </a:r>
            <a:r>
              <a:rPr lang="en-US" sz="2118" dirty="0">
                <a:latin typeface="Alexandria" pitchFamily="2" charset="-78"/>
                <a:cs typeface="Alexandria" pitchFamily="2" charset="-78"/>
              </a:rPr>
              <a:t>ID</a:t>
            </a:r>
            <a:r>
              <a:rPr lang="en-US" sz="2118" spc="-4" dirty="0">
                <a:latin typeface="Alexandria" pitchFamily="2" charset="-78"/>
                <a:cs typeface="Alexandria" pitchFamily="2" charset="-78"/>
              </a:rPr>
              <a:t>S</a:t>
            </a:r>
            <a:r>
              <a:rPr lang="en-US" sz="2118" dirty="0">
                <a:latin typeface="Alexandria" pitchFamily="2" charset="-78"/>
                <a:cs typeface="Alexandria" pitchFamily="2" charset="-78"/>
              </a:rPr>
              <a:t>…</a:t>
            </a:r>
            <a:endParaRPr lang="en-US" sz="2118" dirty="0">
              <a:latin typeface="Alexandria" pitchFamily="2" charset="-78"/>
              <a:cs typeface="Alexandria" pitchFamily="2" charset="-78"/>
            </a:endParaRPr>
          </a:p>
        </p:txBody>
      </p:sp>
    </p:spTree>
    <p:extLst>
      <p:ext uri="{BB962C8B-B14F-4D97-AF65-F5344CB8AC3E}">
        <p14:creationId xmlns:p14="http://schemas.microsoft.com/office/powerpoint/2010/main" val="3812728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0" y="327968"/>
            <a:ext cx="6788145" cy="523220"/>
          </a:xfrm>
          <a:prstGeom prst="rect">
            <a:avLst/>
          </a:prstGeom>
          <a:noFill/>
        </p:spPr>
        <p:txBody>
          <a:bodyPr wrap="square" rtlCol="0">
            <a:spAutoFit/>
          </a:bodyPr>
          <a:lstStyle/>
          <a:p>
            <a:r>
              <a:rPr lang="en-US" sz="2800" dirty="0">
                <a:latin typeface="Alexandria ExtraBold" pitchFamily="2" charset="-78"/>
                <a:ea typeface="Calibri"/>
                <a:cs typeface="Alexandria ExtraBold" pitchFamily="2" charset="-78"/>
                <a:sym typeface="Calibri"/>
              </a:rPr>
              <a:t>Principles of Secure OS Design</a:t>
            </a:r>
            <a:endParaRPr lang="en-US" sz="28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26</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059749" y="1314826"/>
            <a:ext cx="9999678" cy="4977746"/>
          </a:xfrm>
          <a:prstGeom prst="rect">
            <a:avLst/>
          </a:prstGeom>
          <a:noFill/>
          <a:ln>
            <a:noFill/>
          </a:ln>
        </p:spPr>
        <p:txBody>
          <a:bodyPr spcFirstLastPara="1" wrap="square" lIns="0" tIns="0" rIns="0" bIns="0" anchor="t" anchorCtr="0">
            <a:noAutofit/>
          </a:bodyPr>
          <a:lstStyle/>
          <a:p>
            <a:pPr marL="342900" indent="-342900" algn="just">
              <a:lnSpc>
                <a:spcPct val="150000"/>
              </a:lnSpc>
              <a:buFont typeface="Wingdings" panose="05000000000000000000" pitchFamily="2" charset="2"/>
              <a:buChar char="Ø"/>
            </a:pPr>
            <a:r>
              <a:rPr lang="en-US" sz="2000" dirty="0">
                <a:solidFill>
                  <a:srgbClr val="FF0000"/>
                </a:solidFill>
                <a:latin typeface="Alexandria" pitchFamily="2" charset="-78"/>
                <a:cs typeface="Alexandria" pitchFamily="2" charset="-78"/>
              </a:rPr>
              <a:t>Simplicity of design</a:t>
            </a:r>
          </a:p>
          <a:p>
            <a:pPr marL="800100" lvl="1" indent="-342900" algn="just">
              <a:lnSpc>
                <a:spcPct val="150000"/>
              </a:lnSpc>
              <a:buFont typeface="Arial" panose="020B0604020202020204" pitchFamily="34" charset="0"/>
              <a:buChar char="•"/>
            </a:pPr>
            <a:r>
              <a:rPr lang="en-US" sz="2000" dirty="0">
                <a:latin typeface="Alexandria" pitchFamily="2" charset="-78"/>
                <a:cs typeface="Alexandria" pitchFamily="2" charset="-78"/>
              </a:rPr>
              <a:t>OSs are inherently complex, and any unnecessary complexity only makes them harder to understand and secure</a:t>
            </a:r>
          </a:p>
          <a:p>
            <a:pPr marL="342900" indent="-342900" algn="just">
              <a:lnSpc>
                <a:spcPct val="150000"/>
              </a:lnSpc>
              <a:buFont typeface="Wingdings" panose="05000000000000000000" pitchFamily="2" charset="2"/>
              <a:buChar char="Ø"/>
            </a:pPr>
            <a:r>
              <a:rPr lang="en-US" sz="2000" dirty="0">
                <a:solidFill>
                  <a:srgbClr val="FF0000"/>
                </a:solidFill>
                <a:latin typeface="Alexandria" pitchFamily="2" charset="-78"/>
                <a:cs typeface="Alexandria" pitchFamily="2" charset="-78"/>
              </a:rPr>
              <a:t>Layered design</a:t>
            </a:r>
          </a:p>
          <a:p>
            <a:pPr marL="800100" lvl="1" indent="-342900" algn="just">
              <a:lnSpc>
                <a:spcPct val="150000"/>
              </a:lnSpc>
              <a:buFont typeface="Arial" panose="020B0604020202020204" pitchFamily="34" charset="0"/>
              <a:buChar char="•"/>
            </a:pPr>
            <a:r>
              <a:rPr lang="en-US" sz="2000" dirty="0">
                <a:latin typeface="Alexandria" pitchFamily="2" charset="-78"/>
                <a:cs typeface="Alexandria" pitchFamily="2" charset="-78"/>
              </a:rPr>
              <a:t>Enables layered trust</a:t>
            </a:r>
          </a:p>
          <a:p>
            <a:pPr marL="342900" indent="-342900" algn="just">
              <a:lnSpc>
                <a:spcPct val="150000"/>
              </a:lnSpc>
              <a:buFont typeface="Wingdings" panose="05000000000000000000" pitchFamily="2" charset="2"/>
              <a:buChar char="Ø"/>
            </a:pPr>
            <a:r>
              <a:rPr lang="en-US" sz="2000" dirty="0">
                <a:solidFill>
                  <a:srgbClr val="FF0000"/>
                </a:solidFill>
                <a:latin typeface="Alexandria" pitchFamily="2" charset="-78"/>
                <a:cs typeface="Alexandria" pitchFamily="2" charset="-78"/>
              </a:rPr>
              <a:t>Layered trust</a:t>
            </a:r>
          </a:p>
          <a:p>
            <a:pPr marL="800100" lvl="1" indent="-342900" algn="just">
              <a:lnSpc>
                <a:spcPct val="150000"/>
              </a:lnSpc>
              <a:buFont typeface="Arial" panose="020B0604020202020204" pitchFamily="34" charset="0"/>
              <a:buChar char="•"/>
            </a:pPr>
            <a:r>
              <a:rPr lang="en-US" sz="2000" dirty="0">
                <a:latin typeface="Alexandria" pitchFamily="2" charset="-78"/>
                <a:cs typeface="Alexandria" pitchFamily="2" charset="-78"/>
              </a:rPr>
              <a:t>Layering is both a way to keep a design logical and understandable and a way to limit risk</a:t>
            </a:r>
          </a:p>
          <a:p>
            <a:pPr marL="800100" lvl="1" indent="-342900" algn="just">
              <a:lnSpc>
                <a:spcPct val="150000"/>
              </a:lnSpc>
              <a:buFont typeface="Arial" panose="020B0604020202020204" pitchFamily="34" charset="0"/>
              <a:buChar char="•"/>
            </a:pPr>
            <a:r>
              <a:rPr lang="en-US" sz="2000" dirty="0">
                <a:latin typeface="Alexandria" pitchFamily="2" charset="-78"/>
                <a:cs typeface="Alexandria" pitchFamily="2" charset="-78"/>
              </a:rPr>
              <a:t>Example: very tight access controls on critical OS functions, fewer access controls on important noncritical functions, and few if any access controls on functions that aren’t important to the OS</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354683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84071" y="501115"/>
            <a:ext cx="6942227" cy="461665"/>
          </a:xfrm>
          <a:prstGeom prst="rect">
            <a:avLst/>
          </a:prstGeom>
          <a:noFill/>
        </p:spPr>
        <p:txBody>
          <a:bodyPr wrap="square" rtlCol="0">
            <a:spAutoFit/>
          </a:bodyPr>
          <a:lstStyle/>
          <a:p>
            <a:pPr lvl="0">
              <a:defRPr/>
            </a:pPr>
            <a:r>
              <a:rPr lang="en-US" sz="2400" dirty="0" err="1">
                <a:solidFill>
                  <a:prstClr val="black"/>
                </a:solidFill>
                <a:latin typeface="Alexandria ExtraBold" pitchFamily="2" charset="-78"/>
                <a:ea typeface="Calibri"/>
                <a:cs typeface="Alexandria ExtraBold" pitchFamily="2" charset="-78"/>
                <a:sym typeface="Calibri"/>
              </a:rPr>
              <a:t>Kernelized</a:t>
            </a:r>
            <a:r>
              <a:rPr lang="en-US" sz="2400" dirty="0">
                <a:solidFill>
                  <a:prstClr val="black"/>
                </a:solidFill>
                <a:latin typeface="Alexandria ExtraBold" pitchFamily="2" charset="-78"/>
                <a:ea typeface="Calibri"/>
                <a:cs typeface="Alexandria ExtraBold" pitchFamily="2" charset="-78"/>
                <a:sym typeface="Calibri"/>
              </a:rPr>
              <a:t> Design</a:t>
            </a:r>
            <a:endParaRPr kumimoji="0" lang="en-US" sz="2400" b="0" i="0" u="none" strike="noStrike" kern="1200" cap="none" spc="0" normalizeH="0" baseline="0" noProof="0" dirty="0">
              <a:ln>
                <a:noFill/>
              </a:ln>
              <a:solidFill>
                <a:prstClr val="black"/>
              </a:solidFill>
              <a:effectLst/>
              <a:uLnTx/>
              <a:uFillTx/>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Secure Operating Systems</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27</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32;p20"/>
          <p:cNvSpPr txBox="1"/>
          <p:nvPr/>
        </p:nvSpPr>
        <p:spPr>
          <a:xfrm>
            <a:off x="1164387" y="1547570"/>
            <a:ext cx="9240522" cy="4099560"/>
          </a:xfrm>
          <a:prstGeom prst="rect">
            <a:avLst/>
          </a:prstGeom>
          <a:noFill/>
          <a:ln>
            <a:noFill/>
          </a:ln>
        </p:spPr>
        <p:txBody>
          <a:bodyPr spcFirstLastPara="1" wrap="square" lIns="0" tIns="0" rIns="0" bIns="0" anchor="t" anchorCtr="0">
            <a:noAutofit/>
          </a:bodyPr>
          <a:lstStyle/>
          <a:p>
            <a:pPr marL="285750" indent="-285750">
              <a:lnSpc>
                <a:spcPct val="150000"/>
              </a:lnSpc>
              <a:buFont typeface="Wingdings" panose="05000000000000000000" pitchFamily="2" charset="2"/>
              <a:buChar char="Ø"/>
            </a:pPr>
            <a:r>
              <a:rPr lang="en-US" sz="2000" dirty="0">
                <a:solidFill>
                  <a:srgbClr val="FF0000"/>
                </a:solidFill>
                <a:latin typeface="Alexandria" pitchFamily="2" charset="-78"/>
                <a:cs typeface="Alexandria" pitchFamily="2" charset="-78"/>
              </a:rPr>
              <a:t>A kernel is the part of the OS that performs the lowest-level functions</a:t>
            </a:r>
          </a:p>
          <a:p>
            <a:pPr marL="742950" lvl="1" indent="-285750">
              <a:lnSpc>
                <a:spcPct val="150000"/>
              </a:lnSpc>
              <a:buFont typeface="Arial" panose="020B0604020202020204" pitchFamily="34" charset="0"/>
              <a:buChar char="•"/>
            </a:pPr>
            <a:r>
              <a:rPr lang="en-US" dirty="0">
                <a:latin typeface="Alexandria" pitchFamily="2" charset="-78"/>
                <a:cs typeface="Alexandria" pitchFamily="2" charset="-78"/>
              </a:rPr>
              <a:t>Synchronization</a:t>
            </a:r>
          </a:p>
          <a:p>
            <a:pPr marL="742950" lvl="1" indent="-285750">
              <a:lnSpc>
                <a:spcPct val="150000"/>
              </a:lnSpc>
              <a:buFont typeface="Arial" panose="020B0604020202020204" pitchFamily="34" charset="0"/>
              <a:buChar char="•"/>
            </a:pPr>
            <a:r>
              <a:rPr lang="en-US" dirty="0" smtClean="0">
                <a:latin typeface="Alexandria" pitchFamily="2" charset="-78"/>
                <a:cs typeface="Alexandria" pitchFamily="2" charset="-78"/>
              </a:rPr>
              <a:t>Inter</a:t>
            </a:r>
            <a:r>
              <a:rPr lang="ar-YE" dirty="0" smtClean="0">
                <a:latin typeface="Alexandria" pitchFamily="2" charset="-78"/>
                <a:cs typeface="Alexandria" pitchFamily="2" charset="-78"/>
              </a:rPr>
              <a:t>-</a:t>
            </a:r>
            <a:r>
              <a:rPr lang="en-US" dirty="0" smtClean="0">
                <a:latin typeface="Alexandria" pitchFamily="2" charset="-78"/>
                <a:cs typeface="Alexandria" pitchFamily="2" charset="-78"/>
              </a:rPr>
              <a:t>process </a:t>
            </a:r>
            <a:r>
              <a:rPr lang="en-US" dirty="0">
                <a:latin typeface="Alexandria" pitchFamily="2" charset="-78"/>
                <a:cs typeface="Alexandria" pitchFamily="2" charset="-78"/>
              </a:rPr>
              <a:t>communication</a:t>
            </a:r>
          </a:p>
          <a:p>
            <a:pPr marL="742950" lvl="1" indent="-285750">
              <a:lnSpc>
                <a:spcPct val="150000"/>
              </a:lnSpc>
              <a:buFont typeface="Arial" panose="020B0604020202020204" pitchFamily="34" charset="0"/>
              <a:buChar char="•"/>
            </a:pPr>
            <a:r>
              <a:rPr lang="en-US" dirty="0">
                <a:latin typeface="Alexandria" pitchFamily="2" charset="-78"/>
                <a:cs typeface="Alexandria" pitchFamily="2" charset="-78"/>
              </a:rPr>
              <a:t>Message passing</a:t>
            </a:r>
          </a:p>
          <a:p>
            <a:pPr marL="742950" lvl="1" indent="-285750">
              <a:lnSpc>
                <a:spcPct val="150000"/>
              </a:lnSpc>
              <a:buFont typeface="Arial" panose="020B0604020202020204" pitchFamily="34" charset="0"/>
              <a:buChar char="•"/>
            </a:pPr>
            <a:r>
              <a:rPr lang="en-US" dirty="0">
                <a:latin typeface="Alexandria" pitchFamily="2" charset="-78"/>
                <a:cs typeface="Alexandria" pitchFamily="2" charset="-78"/>
              </a:rPr>
              <a:t>Interrupt handling</a:t>
            </a:r>
          </a:p>
          <a:p>
            <a:pPr marL="285750" indent="-285750">
              <a:lnSpc>
                <a:spcPct val="150000"/>
              </a:lnSpc>
              <a:buFont typeface="Wingdings" panose="05000000000000000000" pitchFamily="2" charset="2"/>
              <a:buChar char="Ø"/>
            </a:pPr>
            <a:r>
              <a:rPr lang="en-US" sz="2000" dirty="0">
                <a:solidFill>
                  <a:srgbClr val="FF0000"/>
                </a:solidFill>
                <a:latin typeface="Alexandria" pitchFamily="2" charset="-78"/>
                <a:cs typeface="Alexandria" pitchFamily="2" charset="-78"/>
              </a:rPr>
              <a:t>A security kernel is responsible for enforcing the security mechanisms of the entire OS</a:t>
            </a:r>
          </a:p>
          <a:p>
            <a:pPr marL="742950" lvl="1" indent="-285750">
              <a:lnSpc>
                <a:spcPct val="150000"/>
              </a:lnSpc>
              <a:buFont typeface="Arial" panose="020B0604020202020204" pitchFamily="34" charset="0"/>
              <a:buChar char="•"/>
            </a:pPr>
            <a:r>
              <a:rPr lang="en-US" dirty="0">
                <a:latin typeface="Alexandria" pitchFamily="2" charset="-78"/>
                <a:cs typeface="Alexandria" pitchFamily="2" charset="-78"/>
              </a:rPr>
              <a:t>Typically contained within the kernel</a:t>
            </a:r>
          </a:p>
          <a:p>
            <a:pPr>
              <a:lnSpc>
                <a:spcPct val="150000"/>
              </a:lnSpc>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546229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84071" y="455357"/>
            <a:ext cx="7139836" cy="430887"/>
          </a:xfrm>
          <a:prstGeom prst="rect">
            <a:avLst/>
          </a:prstGeom>
          <a:noFill/>
        </p:spPr>
        <p:txBody>
          <a:bodyPr wrap="square" rtlCol="0">
            <a:spAutoFit/>
          </a:bodyPr>
          <a:lstStyle/>
          <a:p>
            <a:pPr lvl="0">
              <a:defRPr/>
            </a:pPr>
            <a:r>
              <a:rPr lang="en-US" sz="2200" dirty="0">
                <a:solidFill>
                  <a:prstClr val="black"/>
                </a:solidFill>
                <a:latin typeface="Alexandria ExtraBold" pitchFamily="2" charset="-78"/>
                <a:ea typeface="Calibri"/>
                <a:cs typeface="Alexandria ExtraBold" pitchFamily="2" charset="-78"/>
                <a:sym typeface="Calibri"/>
              </a:rPr>
              <a:t>Reference Monitor</a:t>
            </a:r>
            <a:endParaRPr kumimoji="0" lang="en-US" sz="2200" b="0" i="0" u="none" strike="noStrike" kern="1200" cap="none" spc="0" normalizeH="0" baseline="0" noProof="0" dirty="0">
              <a:ln>
                <a:noFill/>
              </a:ln>
              <a:solidFill>
                <a:prstClr val="black"/>
              </a:solidFill>
              <a:effectLst/>
              <a:uLnTx/>
              <a:uFillTx/>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Secure Operating Systems</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6" name="Content Placeholder 4" descr="fig05-15.eps"/>
          <p:cNvPicPr>
            <a:picLocks noChangeAspect="1"/>
          </p:cNvPicPr>
          <p:nvPr/>
        </p:nvPicPr>
        <p:blipFill rotWithShape="1">
          <a:blip r:embed="rId5">
            <a:extLst>
              <a:ext uri="{28A0092B-C50C-407E-A947-70E740481C1C}">
                <a14:useLocalDpi xmlns:a14="http://schemas.microsoft.com/office/drawing/2010/main" val="0"/>
              </a:ext>
            </a:extLst>
          </a:blip>
          <a:srcRect l="-1136" t="-2866" r="-83" b="-5553"/>
          <a:stretch/>
        </p:blipFill>
        <p:spPr>
          <a:xfrm>
            <a:off x="1894245" y="1301354"/>
            <a:ext cx="7930557" cy="4833809"/>
          </a:xfrm>
          <a:prstGeom prst="rect">
            <a:avLst/>
          </a:prstGeom>
        </p:spPr>
      </p:pic>
    </p:spTree>
    <p:extLst>
      <p:ext uri="{BB962C8B-B14F-4D97-AF65-F5344CB8AC3E}">
        <p14:creationId xmlns:p14="http://schemas.microsoft.com/office/powerpoint/2010/main" val="323480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58005" y="463786"/>
            <a:ext cx="5685481" cy="430887"/>
          </a:xfrm>
          <a:prstGeom prst="rect">
            <a:avLst/>
          </a:prstGeom>
          <a:noFill/>
        </p:spPr>
        <p:txBody>
          <a:bodyPr wrap="square" rtlCol="0">
            <a:spAutoFit/>
          </a:bodyPr>
          <a:lstStyle/>
          <a:p>
            <a:pPr lvl="0">
              <a:defRPr/>
            </a:pPr>
            <a:r>
              <a:rPr lang="en-US" sz="2200" dirty="0">
                <a:solidFill>
                  <a:prstClr val="black"/>
                </a:solidFill>
                <a:latin typeface="Alexandria ExtraBold" pitchFamily="2" charset="-78"/>
                <a:ea typeface="Calibri"/>
                <a:cs typeface="Alexandria ExtraBold" pitchFamily="2" charset="-78"/>
                <a:sym typeface="Calibri"/>
              </a:rPr>
              <a:t>Trusted Systems</a:t>
            </a:r>
            <a:endParaRPr kumimoji="0" lang="en-US" sz="2200" b="0" i="0" u="none" strike="noStrike" kern="1200" cap="none" spc="0" normalizeH="0" baseline="0" noProof="0" dirty="0">
              <a:ln>
                <a:noFill/>
              </a:ln>
              <a:solidFill>
                <a:prstClr val="black"/>
              </a:solidFill>
              <a:effectLst/>
              <a:uLnTx/>
              <a:uFillTx/>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Secure Operating Systems</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29</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746;p21"/>
          <p:cNvSpPr txBox="1"/>
          <p:nvPr/>
        </p:nvSpPr>
        <p:spPr>
          <a:xfrm>
            <a:off x="1164386" y="1531707"/>
            <a:ext cx="8842603" cy="4145279"/>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84"/>
              </a:spcBef>
              <a:spcAft>
                <a:spcPts val="0"/>
              </a:spcAft>
              <a:buClr>
                <a:prstClr val="black"/>
              </a:buClr>
              <a:buSzPts val="1000"/>
              <a:buFont typeface="Times New Roman"/>
              <a:buNone/>
              <a:tabLst/>
              <a:defRPr/>
            </a:pPr>
            <a:endParaRPr kumimoji="0" sz="800" b="0" i="0" u="none" strike="noStrike" kern="1200" cap="none" spc="0" normalizeH="0" baseline="0" noProof="0" dirty="0">
              <a:ln>
                <a:noFill/>
              </a:ln>
              <a:solidFill>
                <a:prstClr val="black"/>
              </a:solidFill>
              <a:effectLst/>
              <a:uLnTx/>
              <a:uFillTx/>
              <a:latin typeface="Alexandria" pitchFamily="2" charset="-78"/>
              <a:ea typeface="Calibri"/>
              <a:cs typeface="Alexandria" pitchFamily="2" charset="-78"/>
              <a:sym typeface="Calibri"/>
            </a:endParaRPr>
          </a:p>
        </p:txBody>
      </p:sp>
      <p:sp>
        <p:nvSpPr>
          <p:cNvPr id="16" name="Google Shape;760;p22"/>
          <p:cNvSpPr txBox="1"/>
          <p:nvPr/>
        </p:nvSpPr>
        <p:spPr>
          <a:xfrm>
            <a:off x="1227372" y="1614805"/>
            <a:ext cx="10052812" cy="4132579"/>
          </a:xfrm>
          <a:prstGeom prst="rect">
            <a:avLst/>
          </a:prstGeom>
          <a:noFill/>
          <a:ln>
            <a:noFill/>
          </a:ln>
        </p:spPr>
        <p:txBody>
          <a:bodyPr spcFirstLastPara="1" wrap="square" lIns="0" tIns="0" rIns="0" bIns="0" anchor="t" anchorCtr="0">
            <a:noAutofit/>
          </a:bodyPr>
          <a:lstStyle/>
          <a:p>
            <a:pPr marL="285750" indent="-285750" algn="just">
              <a:lnSpc>
                <a:spcPct val="150000"/>
              </a:lnSpc>
              <a:buFont typeface="Arial" panose="020B0604020202020204" pitchFamily="34" charset="0"/>
              <a:buChar char="•"/>
            </a:pPr>
            <a:r>
              <a:rPr lang="en-US" sz="2000" dirty="0">
                <a:latin typeface="Alexandria" pitchFamily="2" charset="-78"/>
                <a:cs typeface="Alexandria" pitchFamily="2" charset="-78"/>
              </a:rPr>
              <a:t>A trusted system is one that has been shown to warrant some degree of trust that it will perform certain activities faithfully</a:t>
            </a:r>
          </a:p>
          <a:p>
            <a:pPr marL="285750" indent="-285750" algn="just">
              <a:lnSpc>
                <a:spcPct val="150000"/>
              </a:lnSpc>
              <a:buFont typeface="Arial" panose="020B0604020202020204" pitchFamily="34" charset="0"/>
              <a:buChar char="•"/>
            </a:pPr>
            <a:r>
              <a:rPr lang="en-US" sz="2000" dirty="0">
                <a:latin typeface="Alexandria" pitchFamily="2" charset="-78"/>
                <a:cs typeface="Alexandria" pitchFamily="2" charset="-78"/>
              </a:rPr>
              <a:t>Characteristics of a trusted system:</a:t>
            </a:r>
          </a:p>
          <a:p>
            <a:pPr marL="742950" lvl="1" indent="-285750" algn="just">
              <a:lnSpc>
                <a:spcPct val="150000"/>
              </a:lnSpc>
              <a:buFont typeface="Courier New" panose="02070309020205020404" pitchFamily="49" charset="0"/>
              <a:buChar char="o"/>
            </a:pPr>
            <a:r>
              <a:rPr lang="en-US" dirty="0">
                <a:solidFill>
                  <a:srgbClr val="00B0F0"/>
                </a:solidFill>
                <a:latin typeface="Alexandria" pitchFamily="2" charset="-78"/>
                <a:cs typeface="Alexandria" pitchFamily="2" charset="-78"/>
              </a:rPr>
              <a:t>A defined policy that details what security qualities it enforces</a:t>
            </a:r>
          </a:p>
          <a:p>
            <a:pPr marL="742950" lvl="1" indent="-285750" algn="just">
              <a:lnSpc>
                <a:spcPct val="150000"/>
              </a:lnSpc>
              <a:buFont typeface="Courier New" panose="02070309020205020404" pitchFamily="49" charset="0"/>
              <a:buChar char="o"/>
            </a:pPr>
            <a:r>
              <a:rPr lang="en-US" dirty="0">
                <a:solidFill>
                  <a:srgbClr val="00B0F0"/>
                </a:solidFill>
                <a:latin typeface="Alexandria" pitchFamily="2" charset="-78"/>
                <a:cs typeface="Alexandria" pitchFamily="2" charset="-78"/>
              </a:rPr>
              <a:t>Appropriate measures and mechanisms by which it can enforce security adequately</a:t>
            </a:r>
          </a:p>
          <a:p>
            <a:pPr marL="742950" lvl="1" indent="-285750" algn="just">
              <a:lnSpc>
                <a:spcPct val="150000"/>
              </a:lnSpc>
              <a:buFont typeface="Courier New" panose="02070309020205020404" pitchFamily="49" charset="0"/>
              <a:buChar char="o"/>
            </a:pPr>
            <a:r>
              <a:rPr lang="en-US" dirty="0">
                <a:solidFill>
                  <a:srgbClr val="00B0F0"/>
                </a:solidFill>
                <a:latin typeface="Alexandria" pitchFamily="2" charset="-78"/>
                <a:cs typeface="Alexandria" pitchFamily="2" charset="-78"/>
              </a:rPr>
              <a:t>Independent scrutiny or evaluation to ensure that the mechanisms have been selected and implemented properly</a:t>
            </a:r>
            <a:endParaRPr lang="en-US"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75324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ar-YE" sz="4000" b="1" dirty="0">
                <a:solidFill>
                  <a:prstClr val="white"/>
                </a:solidFill>
                <a:latin typeface="Times New Roman" panose="02020603050405020304" pitchFamily="18" charset="0"/>
                <a:cs typeface="Times New Roman" panose="02020603050405020304" pitchFamily="18" charset="0"/>
              </a:rPr>
              <a:t>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85128" y="422867"/>
            <a:ext cx="6942227" cy="461665"/>
          </a:xfrm>
          <a:prstGeom prst="rect">
            <a:avLst/>
          </a:prstGeom>
          <a:noFill/>
        </p:spPr>
        <p:txBody>
          <a:bodyPr wrap="square" rtlCol="0">
            <a:spAutoFit/>
          </a:bodyPr>
          <a:lstStyle/>
          <a:p>
            <a:pPr lvl="0">
              <a:defRPr/>
            </a:pPr>
            <a:r>
              <a:rPr lang="en-US" sz="2400" dirty="0">
                <a:solidFill>
                  <a:prstClr val="black"/>
                </a:solidFill>
                <a:latin typeface="Alexandria ExtraBold" pitchFamily="2" charset="-78"/>
                <a:ea typeface="Calibri"/>
                <a:cs typeface="Alexandria ExtraBold" pitchFamily="2" charset="-78"/>
                <a:sym typeface="Calibri"/>
              </a:rPr>
              <a:t>Other Trusted System Characteristics</a:t>
            </a:r>
            <a:endParaRPr kumimoji="0" lang="en-US" sz="2400" b="0" i="0" u="none" strike="noStrike" kern="1200" cap="none" spc="0" normalizeH="0" baseline="0" noProof="0" dirty="0">
              <a:ln>
                <a:noFill/>
              </a:ln>
              <a:solidFill>
                <a:prstClr val="black"/>
              </a:solidFill>
              <a:effectLst/>
              <a:uLnTx/>
              <a:uFillTx/>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Secure Operating Systems</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30</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Google Shape;746;p21"/>
          <p:cNvSpPr txBox="1"/>
          <p:nvPr/>
        </p:nvSpPr>
        <p:spPr>
          <a:xfrm>
            <a:off x="1164386" y="1531707"/>
            <a:ext cx="8842603" cy="4145279"/>
          </a:xfrm>
          <a:prstGeom prst="rect">
            <a:avLst/>
          </a:prstGeom>
          <a:noFill/>
          <a:ln>
            <a:noFill/>
          </a:ln>
        </p:spPr>
        <p:txBody>
          <a:bodyPr spcFirstLastPara="1" wrap="square" lIns="0" tIns="0" rIns="0" bIns="0" anchor="t" anchorCtr="0">
            <a:noAutofit/>
          </a:bodyPr>
          <a:lstStyle/>
          <a:p>
            <a:pPr marL="0" marR="0" lvl="0" indent="0" algn="l" defTabSz="914400" rtl="0" eaLnBrk="1" fontAlgn="auto" latinLnBrk="0" hangingPunct="1">
              <a:lnSpc>
                <a:spcPct val="100000"/>
              </a:lnSpc>
              <a:spcBef>
                <a:spcPts val="84"/>
              </a:spcBef>
              <a:spcAft>
                <a:spcPts val="0"/>
              </a:spcAft>
              <a:buClr>
                <a:prstClr val="black"/>
              </a:buClr>
              <a:buSzPts val="1000"/>
              <a:buFont typeface="Times New Roman"/>
              <a:buNone/>
              <a:tabLst/>
              <a:defRPr/>
            </a:pPr>
            <a:endParaRPr kumimoji="0" sz="800" b="0" i="0" u="none" strike="noStrike" kern="1200" cap="none" spc="0" normalizeH="0" baseline="0" noProof="0" dirty="0">
              <a:ln>
                <a:noFill/>
              </a:ln>
              <a:solidFill>
                <a:prstClr val="black"/>
              </a:solidFill>
              <a:effectLst/>
              <a:uLnTx/>
              <a:uFillTx/>
              <a:latin typeface="Alexandria" pitchFamily="2" charset="-78"/>
              <a:ea typeface="Calibri"/>
              <a:cs typeface="Alexandria" pitchFamily="2" charset="-78"/>
              <a:sym typeface="Calibri"/>
            </a:endParaRPr>
          </a:p>
        </p:txBody>
      </p:sp>
      <p:sp>
        <p:nvSpPr>
          <p:cNvPr id="19" name="Google Shape;774;p23"/>
          <p:cNvSpPr txBox="1"/>
          <p:nvPr/>
        </p:nvSpPr>
        <p:spPr>
          <a:xfrm>
            <a:off x="1164386" y="1496846"/>
            <a:ext cx="9461905" cy="4573905"/>
          </a:xfrm>
          <a:prstGeom prst="rect">
            <a:avLst/>
          </a:prstGeom>
          <a:noFill/>
          <a:ln>
            <a:noFill/>
          </a:ln>
        </p:spPr>
        <p:txBody>
          <a:bodyPr spcFirstLastPara="1" wrap="square" lIns="0" tIns="0" rIns="0" bIns="0" anchor="t" anchorCtr="0">
            <a:noAutofit/>
          </a:bodyPr>
          <a:lstStyle/>
          <a:p>
            <a:pPr marL="285750" indent="-285750" algn="just">
              <a:buFont typeface="Wingdings" panose="05000000000000000000" pitchFamily="2" charset="2"/>
              <a:buChar char="Ø"/>
            </a:pPr>
            <a:r>
              <a:rPr lang="en-US" b="1" dirty="0">
                <a:solidFill>
                  <a:srgbClr val="FF0000"/>
                </a:solidFill>
                <a:latin typeface="Alexandria" pitchFamily="2" charset="-78"/>
                <a:cs typeface="Alexandria" pitchFamily="2" charset="-78"/>
              </a:rPr>
              <a:t>Secure startup</a:t>
            </a:r>
          </a:p>
          <a:p>
            <a:pPr marL="742950" lvl="1" indent="-285750" algn="just">
              <a:buFont typeface="Arial" panose="020B0604020202020204" pitchFamily="34" charset="0"/>
              <a:buChar char="•"/>
            </a:pPr>
            <a:r>
              <a:rPr lang="en-US" dirty="0">
                <a:latin typeface="Alexandria" pitchFamily="2" charset="-78"/>
                <a:cs typeface="Alexandria" pitchFamily="2" charset="-78"/>
              </a:rPr>
              <a:t>System startup is a tricky time for security, as most systems load basic I/O functionality before being able to load security </a:t>
            </a:r>
            <a:r>
              <a:rPr lang="en-US" dirty="0" smtClean="0">
                <a:latin typeface="Alexandria" pitchFamily="2" charset="-78"/>
                <a:cs typeface="Alexandria" pitchFamily="2" charset="-78"/>
              </a:rPr>
              <a:t>functions</a:t>
            </a:r>
            <a:endParaRPr lang="ar-YE" dirty="0" smtClean="0">
              <a:latin typeface="Alexandria" pitchFamily="2" charset="-78"/>
              <a:cs typeface="Alexandria" pitchFamily="2" charset="-78"/>
            </a:endParaRPr>
          </a:p>
          <a:p>
            <a:pPr lvl="1" algn="just"/>
            <a:endParaRPr lang="en-US" dirty="0">
              <a:latin typeface="Alexandria" pitchFamily="2" charset="-78"/>
              <a:cs typeface="Alexandria" pitchFamily="2" charset="-78"/>
            </a:endParaRPr>
          </a:p>
          <a:p>
            <a:pPr marL="285750" indent="-285750" algn="just">
              <a:buFont typeface="Wingdings" panose="05000000000000000000" pitchFamily="2" charset="2"/>
              <a:buChar char="Ø"/>
            </a:pPr>
            <a:r>
              <a:rPr lang="en-US" b="1" dirty="0">
                <a:solidFill>
                  <a:srgbClr val="FF0000"/>
                </a:solidFill>
                <a:latin typeface="Alexandria" pitchFamily="2" charset="-78"/>
                <a:cs typeface="Alexandria" pitchFamily="2" charset="-78"/>
              </a:rPr>
              <a:t>Trusted path</a:t>
            </a:r>
          </a:p>
          <a:p>
            <a:pPr marL="742950" lvl="1" indent="-285750" algn="just">
              <a:buFont typeface="Arial" panose="020B0604020202020204" pitchFamily="34" charset="0"/>
              <a:buChar char="•"/>
            </a:pPr>
            <a:r>
              <a:rPr lang="en-US" dirty="0">
                <a:latin typeface="Alexandria" pitchFamily="2" charset="-78"/>
                <a:cs typeface="Alexandria" pitchFamily="2" charset="-78"/>
              </a:rPr>
              <a:t>An unforgeable connection by which the user can be confident of communicating directly with the </a:t>
            </a:r>
            <a:r>
              <a:rPr lang="en-US" dirty="0" smtClean="0">
                <a:latin typeface="Alexandria" pitchFamily="2" charset="-78"/>
                <a:cs typeface="Alexandria" pitchFamily="2" charset="-78"/>
              </a:rPr>
              <a:t>OS</a:t>
            </a:r>
            <a:endParaRPr lang="ar-YE" dirty="0" smtClean="0">
              <a:latin typeface="Alexandria" pitchFamily="2" charset="-78"/>
              <a:cs typeface="Alexandria" pitchFamily="2" charset="-78"/>
            </a:endParaRPr>
          </a:p>
          <a:p>
            <a:pPr lvl="1" algn="just"/>
            <a:endParaRPr lang="en-US" dirty="0">
              <a:latin typeface="Alexandria" pitchFamily="2" charset="-78"/>
              <a:cs typeface="Alexandria" pitchFamily="2" charset="-78"/>
            </a:endParaRPr>
          </a:p>
          <a:p>
            <a:pPr marL="285750" indent="-285750" algn="just">
              <a:buFont typeface="Wingdings" panose="05000000000000000000" pitchFamily="2" charset="2"/>
              <a:buChar char="Ø"/>
            </a:pPr>
            <a:r>
              <a:rPr lang="en-US" b="1" dirty="0">
                <a:solidFill>
                  <a:srgbClr val="FF0000"/>
                </a:solidFill>
                <a:latin typeface="Alexandria" pitchFamily="2" charset="-78"/>
                <a:cs typeface="Alexandria" pitchFamily="2" charset="-78"/>
              </a:rPr>
              <a:t>Object reuse control</a:t>
            </a:r>
          </a:p>
          <a:p>
            <a:pPr marL="742950" lvl="1" indent="-285750" algn="just">
              <a:buFont typeface="Arial" panose="020B0604020202020204" pitchFamily="34" charset="0"/>
              <a:buChar char="•"/>
            </a:pPr>
            <a:r>
              <a:rPr lang="en-US" dirty="0">
                <a:latin typeface="Alexandria" pitchFamily="2" charset="-78"/>
                <a:cs typeface="Alexandria" pitchFamily="2" charset="-78"/>
              </a:rPr>
              <a:t>OS clears memory before reassigning it to ensure that leftover data doesn’t become </a:t>
            </a:r>
            <a:r>
              <a:rPr lang="en-US" dirty="0" smtClean="0">
                <a:latin typeface="Alexandria" pitchFamily="2" charset="-78"/>
                <a:cs typeface="Alexandria" pitchFamily="2" charset="-78"/>
              </a:rPr>
              <a:t>compromised</a:t>
            </a:r>
            <a:endParaRPr lang="ar-YE" dirty="0" smtClean="0">
              <a:latin typeface="Alexandria" pitchFamily="2" charset="-78"/>
              <a:cs typeface="Alexandria" pitchFamily="2" charset="-78"/>
            </a:endParaRPr>
          </a:p>
          <a:p>
            <a:pPr lvl="1" algn="just"/>
            <a:endParaRPr lang="en-US" dirty="0">
              <a:latin typeface="Alexandria" pitchFamily="2" charset="-78"/>
              <a:cs typeface="Alexandria" pitchFamily="2" charset="-78"/>
            </a:endParaRPr>
          </a:p>
          <a:p>
            <a:pPr marL="285750" indent="-285750" algn="just">
              <a:buFont typeface="Wingdings" panose="05000000000000000000" pitchFamily="2" charset="2"/>
              <a:buChar char="Ø"/>
            </a:pPr>
            <a:r>
              <a:rPr lang="en-US" b="1" dirty="0">
                <a:solidFill>
                  <a:srgbClr val="FF0000"/>
                </a:solidFill>
                <a:latin typeface="Alexandria" pitchFamily="2" charset="-78"/>
                <a:cs typeface="Alexandria" pitchFamily="2" charset="-78"/>
              </a:rPr>
              <a:t>Audit</a:t>
            </a:r>
          </a:p>
          <a:p>
            <a:pPr marL="742950" lvl="1" indent="-285750" algn="just">
              <a:buFont typeface="Arial" panose="020B0604020202020204" pitchFamily="34" charset="0"/>
              <a:buChar char="•"/>
            </a:pPr>
            <a:r>
              <a:rPr lang="en-US" dirty="0">
                <a:latin typeface="Alexandria" pitchFamily="2" charset="-78"/>
                <a:cs typeface="Alexandria" pitchFamily="2" charset="-78"/>
              </a:rPr>
              <a:t>Trusted systems track security-relevant changes, such as the installation of new programs or OS modification</a:t>
            </a:r>
          </a:p>
          <a:p>
            <a:pPr marL="742950" lvl="1" indent="-285750" algn="just">
              <a:buFont typeface="Arial" panose="020B0604020202020204" pitchFamily="34" charset="0"/>
              <a:buChar char="•"/>
            </a:pPr>
            <a:r>
              <a:rPr lang="en-US" dirty="0">
                <a:latin typeface="Alexandria" pitchFamily="2" charset="-78"/>
                <a:cs typeface="Alexandria" pitchFamily="2" charset="-78"/>
              </a:rPr>
              <a:t>Audit logs must be protected against tampering and deletion</a:t>
            </a:r>
          </a:p>
          <a:p>
            <a:pPr algn="just"/>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081637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85128" y="433845"/>
            <a:ext cx="6997907"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Protecting an OS from Malicious Software</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31</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320696" y="1612509"/>
            <a:ext cx="9317526" cy="3949140"/>
          </a:xfrm>
          <a:prstGeom prst="rect">
            <a:avLst/>
          </a:prstGeom>
          <a:noFill/>
          <a:ln>
            <a:noFill/>
          </a:ln>
        </p:spPr>
        <p:txBody>
          <a:bodyPr spcFirstLastPara="1" wrap="square" lIns="0" tIns="0" rIns="0" bIns="0" anchor="t" anchorCtr="0">
            <a:noAutofit/>
          </a:bodyPr>
          <a:lstStyle/>
          <a:p>
            <a:pPr marL="801688" lvl="0" indent="-454025" algn="just">
              <a:lnSpc>
                <a:spcPct val="150000"/>
              </a:lnSpc>
              <a:buClr>
                <a:srgbClr val="BF0000"/>
              </a:buClr>
              <a:buSzPts val="2500"/>
              <a:buFont typeface="Wingdings" panose="05000000000000000000" pitchFamily="2" charset="2"/>
              <a:buChar char="Ø"/>
            </a:pPr>
            <a:r>
              <a:rPr lang="en-US" sz="2000" b="1" dirty="0">
                <a:solidFill>
                  <a:srgbClr val="FF0000"/>
                </a:solidFill>
                <a:latin typeface="Alexandria" pitchFamily="2" charset="-78"/>
                <a:ea typeface="Tahoma"/>
                <a:cs typeface="Alexandria" pitchFamily="2" charset="-78"/>
                <a:sym typeface="Tahoma"/>
              </a:rPr>
              <a:t>Install updates</a:t>
            </a:r>
          </a:p>
          <a:p>
            <a:pPr marL="801688" lvl="0" indent="-454025" algn="just">
              <a:lnSpc>
                <a:spcPct val="150000"/>
              </a:lnSpc>
              <a:buClr>
                <a:srgbClr val="BF0000"/>
              </a:buClr>
              <a:buSzPts val="2500"/>
              <a:buFont typeface="Wingdings" panose="05000000000000000000" pitchFamily="2" charset="2"/>
              <a:buChar char="Ø"/>
            </a:pPr>
            <a:r>
              <a:rPr lang="en-US" sz="2000" dirty="0" smtClean="0">
                <a:latin typeface="Alexandria" pitchFamily="2" charset="-78"/>
                <a:ea typeface="Tahoma"/>
                <a:cs typeface="Alexandria" pitchFamily="2" charset="-78"/>
                <a:sym typeface="Tahoma"/>
              </a:rPr>
              <a:t>Use </a:t>
            </a:r>
            <a:r>
              <a:rPr lang="en-US" sz="2000" dirty="0">
                <a:latin typeface="Alexandria" pitchFamily="2" charset="-78"/>
                <a:ea typeface="Tahoma"/>
                <a:cs typeface="Alexandria" pitchFamily="2" charset="-78"/>
                <a:sym typeface="Tahoma"/>
              </a:rPr>
              <a:t>malicious software scanners</a:t>
            </a:r>
          </a:p>
          <a:p>
            <a:pPr marL="801688" lvl="0" indent="-454025" algn="just">
              <a:lnSpc>
                <a:spcPct val="150000"/>
              </a:lnSpc>
              <a:buClr>
                <a:srgbClr val="BF0000"/>
              </a:buClr>
              <a:buSzPts val="2500"/>
              <a:buFont typeface="Wingdings" panose="05000000000000000000" pitchFamily="2" charset="2"/>
              <a:buChar char="Ø"/>
            </a:pPr>
            <a:r>
              <a:rPr lang="en-US" sz="2000" dirty="0" smtClean="0">
                <a:latin typeface="Alexandria" pitchFamily="2" charset="-78"/>
                <a:ea typeface="Tahoma"/>
                <a:cs typeface="Alexandria" pitchFamily="2" charset="-78"/>
                <a:sym typeface="Tahoma"/>
              </a:rPr>
              <a:t>Back </a:t>
            </a:r>
            <a:r>
              <a:rPr lang="en-US" sz="2000" dirty="0">
                <a:latin typeface="Alexandria" pitchFamily="2" charset="-78"/>
                <a:ea typeface="Tahoma"/>
                <a:cs typeface="Alexandria" pitchFamily="2" charset="-78"/>
                <a:sym typeface="Tahoma"/>
              </a:rPr>
              <a:t>up systems and create repair disks</a:t>
            </a:r>
          </a:p>
          <a:p>
            <a:pPr marL="801688" lvl="0" indent="-454025" algn="just">
              <a:lnSpc>
                <a:spcPct val="150000"/>
              </a:lnSpc>
              <a:buClr>
                <a:srgbClr val="BF0000"/>
              </a:buClr>
              <a:buSzPts val="2500"/>
              <a:buFont typeface="Wingdings" panose="05000000000000000000" pitchFamily="2" charset="2"/>
              <a:buChar char="Ø"/>
            </a:pPr>
            <a:r>
              <a:rPr lang="en-US" sz="2000" dirty="0" smtClean="0">
                <a:latin typeface="Alexandria" pitchFamily="2" charset="-78"/>
                <a:ea typeface="Tahoma"/>
                <a:cs typeface="Alexandria" pitchFamily="2" charset="-78"/>
                <a:sym typeface="Tahoma"/>
              </a:rPr>
              <a:t>Create </a:t>
            </a:r>
            <a:r>
              <a:rPr lang="en-US" sz="2000" dirty="0">
                <a:latin typeface="Alexandria" pitchFamily="2" charset="-78"/>
                <a:ea typeface="Tahoma"/>
                <a:cs typeface="Alexandria" pitchFamily="2" charset="-78"/>
                <a:sym typeface="Tahoma"/>
              </a:rPr>
              <a:t>and implement organizational policies</a:t>
            </a:r>
            <a:endParaRPr lang="en-US" sz="2000" dirty="0">
              <a:latin typeface="Alexandria" pitchFamily="2" charset="-78"/>
              <a:ea typeface="Tahoma"/>
              <a:cs typeface="Alexandria" pitchFamily="2" charset="-78"/>
              <a:sym typeface="Tahoma"/>
            </a:endParaRPr>
          </a:p>
        </p:txBody>
      </p:sp>
    </p:spTree>
    <p:extLst>
      <p:ext uri="{BB962C8B-B14F-4D97-AF65-F5344CB8AC3E}">
        <p14:creationId xmlns:p14="http://schemas.microsoft.com/office/powerpoint/2010/main" val="3157322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88935" y="417525"/>
            <a:ext cx="6788145"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Installing Updates</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32</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255199" y="1548254"/>
            <a:ext cx="9317526" cy="4576366"/>
          </a:xfrm>
          <a:prstGeom prst="rect">
            <a:avLst/>
          </a:prstGeom>
          <a:noFill/>
          <a:ln>
            <a:noFill/>
          </a:ln>
        </p:spPr>
        <p:txBody>
          <a:bodyPr spcFirstLastPara="1" wrap="square" lIns="0" tIns="0" rIns="0" bIns="0" anchor="t" anchorCtr="0">
            <a:noAutofit/>
          </a:bodyPr>
          <a:lstStyle/>
          <a:p>
            <a:pPr marL="364211" indent="-268956" algn="just">
              <a:lnSpc>
                <a:spcPct val="150000"/>
              </a:lnSpc>
              <a:buFont typeface="Times New Roman"/>
              <a:buChar char="•"/>
              <a:tabLst>
                <a:tab pos="363650" algn="l"/>
              </a:tabLst>
            </a:pPr>
            <a:r>
              <a:rPr lang="en-US" sz="2206" spc="-22" dirty="0">
                <a:solidFill>
                  <a:srgbClr val="FF0000"/>
                </a:solidFill>
                <a:latin typeface="Alexandria" pitchFamily="2" charset="-78"/>
                <a:cs typeface="Alexandria" pitchFamily="2" charset="-78"/>
              </a:rPr>
              <a:t>U</a:t>
            </a:r>
            <a:r>
              <a:rPr lang="en-US" sz="2206" spc="-13" dirty="0">
                <a:solidFill>
                  <a:srgbClr val="FF0000"/>
                </a:solidFill>
                <a:latin typeface="Alexandria" pitchFamily="2" charset="-78"/>
                <a:cs typeface="Alexandria" pitchFamily="2" charset="-78"/>
              </a:rPr>
              <a:t>pda</a:t>
            </a:r>
            <a:r>
              <a:rPr lang="en-US" sz="2206" spc="-4" dirty="0">
                <a:solidFill>
                  <a:srgbClr val="FF0000"/>
                </a:solidFill>
                <a:latin typeface="Alexandria" pitchFamily="2" charset="-78"/>
                <a:cs typeface="Alexandria" pitchFamily="2" charset="-78"/>
              </a:rPr>
              <a:t>t</a:t>
            </a:r>
            <a:r>
              <a:rPr lang="en-US" sz="2206" spc="-13" dirty="0">
                <a:solidFill>
                  <a:srgbClr val="FF0000"/>
                </a:solidFill>
                <a:latin typeface="Alexandria" pitchFamily="2" charset="-78"/>
                <a:cs typeface="Alexandria" pitchFamily="2" charset="-78"/>
              </a:rPr>
              <a:t>e</a:t>
            </a:r>
            <a:endParaRPr lang="en-US" sz="2206" dirty="0">
              <a:solidFill>
                <a:srgbClr val="FF0000"/>
              </a:solidFill>
              <a:latin typeface="Alexandria" pitchFamily="2" charset="-78"/>
              <a:cs typeface="Alexandria" pitchFamily="2" charset="-78"/>
            </a:endParaRPr>
          </a:p>
          <a:p>
            <a:pPr marL="680233" lvl="1" indent="-224690" algn="just">
              <a:lnSpc>
                <a:spcPct val="150000"/>
              </a:lnSpc>
              <a:buFont typeface="Times New Roman"/>
              <a:buChar char="–"/>
              <a:tabLst>
                <a:tab pos="680233" algn="l"/>
              </a:tabLst>
            </a:pPr>
            <a:r>
              <a:rPr lang="en-US" sz="1941" spc="-9" dirty="0" smtClean="0">
                <a:latin typeface="Alexandria" pitchFamily="2" charset="-78"/>
                <a:cs typeface="Alexandria" pitchFamily="2" charset="-78"/>
              </a:rPr>
              <a:t>Pr</a:t>
            </a:r>
            <a:r>
              <a:rPr lang="en-US" sz="1941" spc="-18" dirty="0" smtClean="0">
                <a:latin typeface="Alexandria" pitchFamily="2" charset="-78"/>
                <a:cs typeface="Alexandria" pitchFamily="2" charset="-78"/>
              </a:rPr>
              <a:t>o</a:t>
            </a:r>
            <a:r>
              <a:rPr lang="en-US" sz="1941" spc="-9" dirty="0" smtClean="0">
                <a:latin typeface="Alexandria" pitchFamily="2" charset="-78"/>
                <a:cs typeface="Alexandria" pitchFamily="2" charset="-78"/>
              </a:rPr>
              <a:t>vid</a:t>
            </a:r>
            <a:r>
              <a:rPr lang="en-US" sz="1941" spc="-18" dirty="0" smtClean="0">
                <a:latin typeface="Alexandria" pitchFamily="2" charset="-78"/>
                <a:cs typeface="Alexandria" pitchFamily="2" charset="-78"/>
              </a:rPr>
              <a:t>e</a:t>
            </a:r>
            <a:r>
              <a:rPr lang="en-US" sz="1941" spc="-9" dirty="0" smtClean="0">
                <a:latin typeface="Alexandria" pitchFamily="2" charset="-78"/>
                <a:cs typeface="Alexandria" pitchFamily="2" charset="-78"/>
              </a:rPr>
              <a:t>s</a:t>
            </a:r>
            <a:r>
              <a:rPr lang="en-US" sz="1941" spc="13" dirty="0" smtClean="0">
                <a:latin typeface="Alexandria" pitchFamily="2" charset="-78"/>
                <a:cs typeface="Alexandria" pitchFamily="2" charset="-78"/>
              </a:rPr>
              <a:t> </a:t>
            </a:r>
            <a:r>
              <a:rPr lang="en-US" sz="1941" spc="-13" dirty="0">
                <a:latin typeface="Alexandria" pitchFamily="2" charset="-78"/>
                <a:cs typeface="Alexandria" pitchFamily="2" charset="-78"/>
              </a:rPr>
              <a:t>acc</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ss</a:t>
            </a:r>
            <a:r>
              <a:rPr lang="en-US" sz="1941" spc="26" dirty="0">
                <a:latin typeface="Alexandria" pitchFamily="2" charset="-78"/>
                <a:cs typeface="Alexandria" pitchFamily="2" charset="-78"/>
              </a:rPr>
              <a:t> </a:t>
            </a:r>
            <a:r>
              <a:rPr lang="en-US" sz="1941" spc="-13" dirty="0">
                <a:latin typeface="Alexandria" pitchFamily="2" charset="-78"/>
                <a:cs typeface="Alexandria" pitchFamily="2" charset="-78"/>
              </a:rPr>
              <a:t>to</a:t>
            </a:r>
            <a:r>
              <a:rPr lang="en-US" sz="1941" spc="26" dirty="0">
                <a:latin typeface="Alexandria" pitchFamily="2" charset="-78"/>
                <a:cs typeface="Alexandria" pitchFamily="2" charset="-78"/>
              </a:rPr>
              <a:t> </a:t>
            </a:r>
            <a:r>
              <a:rPr lang="en-US" sz="1941" spc="-13" dirty="0" smtClean="0">
                <a:latin typeface="Alexandria" pitchFamily="2" charset="-78"/>
                <a:cs typeface="Alexandria" pitchFamily="2" charset="-78"/>
              </a:rPr>
              <a:t>patches</a:t>
            </a:r>
            <a:r>
              <a:rPr lang="en-US" sz="1941" spc="22" dirty="0" smtClean="0">
                <a:solidFill>
                  <a:srgbClr val="BF0000"/>
                </a:solidFill>
                <a:latin typeface="Alexandria" pitchFamily="2" charset="-78"/>
                <a:cs typeface="Alexandria" pitchFamily="2" charset="-78"/>
              </a:rPr>
              <a:t> </a:t>
            </a:r>
            <a:r>
              <a:rPr lang="en-US" sz="1941" spc="-13" dirty="0">
                <a:latin typeface="Alexandria" pitchFamily="2" charset="-78"/>
                <a:cs typeface="Alexandria" pitchFamily="2" charset="-78"/>
              </a:rPr>
              <a:t>that are </a:t>
            </a:r>
            <a:r>
              <a:rPr lang="en-US" sz="1941" spc="-9" dirty="0">
                <a:latin typeface="Alexandria" pitchFamily="2" charset="-78"/>
                <a:cs typeface="Alexandria" pitchFamily="2" charset="-78"/>
              </a:rPr>
              <a:t>r</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gularly issu</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d/r</a:t>
            </a:r>
            <a:r>
              <a:rPr lang="en-US" sz="1941" spc="-18" dirty="0">
                <a:latin typeface="Alexandria" pitchFamily="2" charset="-78"/>
                <a:cs typeface="Alexandria" pitchFamily="2" charset="-78"/>
              </a:rPr>
              <a:t>e</a:t>
            </a:r>
            <a:r>
              <a:rPr lang="en-US" sz="1941" spc="-4" dirty="0">
                <a:latin typeface="Alexandria" pitchFamily="2" charset="-78"/>
                <a:cs typeface="Alexandria" pitchFamily="2" charset="-78"/>
              </a:rPr>
              <a:t>l</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as</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d</a:t>
            </a:r>
            <a:endParaRPr lang="en-US" sz="1941" dirty="0">
              <a:latin typeface="Alexandria" pitchFamily="2" charset="-78"/>
              <a:cs typeface="Alexandria" pitchFamily="2" charset="-78"/>
            </a:endParaRPr>
          </a:p>
          <a:p>
            <a:pPr marL="364211" indent="-268956" algn="just">
              <a:lnSpc>
                <a:spcPct val="150000"/>
              </a:lnSpc>
              <a:buFont typeface="Times New Roman"/>
              <a:buChar char="•"/>
              <a:tabLst>
                <a:tab pos="363650" algn="l"/>
              </a:tabLst>
            </a:pPr>
            <a:r>
              <a:rPr lang="en-US" sz="2206" spc="-22" dirty="0" smtClean="0">
                <a:solidFill>
                  <a:srgbClr val="FF0000"/>
                </a:solidFill>
                <a:latin typeface="Alexandria" pitchFamily="2" charset="-78"/>
                <a:cs typeface="Alexandria" pitchFamily="2" charset="-78"/>
              </a:rPr>
              <a:t>Service </a:t>
            </a:r>
            <a:r>
              <a:rPr lang="en-US" sz="2206" spc="-22" dirty="0">
                <a:solidFill>
                  <a:srgbClr val="FF0000"/>
                </a:solidFill>
                <a:latin typeface="Alexandria" pitchFamily="2" charset="-78"/>
                <a:cs typeface="Alexandria" pitchFamily="2" charset="-78"/>
              </a:rPr>
              <a:t>packs</a:t>
            </a:r>
          </a:p>
          <a:p>
            <a:pPr marL="680233" marR="198915" lvl="1" indent="-224690" algn="just">
              <a:lnSpc>
                <a:spcPct val="150000"/>
              </a:lnSpc>
              <a:buFont typeface="Times New Roman"/>
              <a:buChar char="–"/>
              <a:tabLst>
                <a:tab pos="680233" algn="l"/>
              </a:tabLst>
            </a:pPr>
            <a:r>
              <a:rPr lang="en-US" sz="1941" spc="-13" dirty="0" smtClean="0">
                <a:latin typeface="Alexandria" pitchFamily="2" charset="-78"/>
                <a:cs typeface="Alexandria" pitchFamily="2" charset="-78"/>
              </a:rPr>
              <a:t>Addr</a:t>
            </a:r>
            <a:r>
              <a:rPr lang="en-US" sz="1941" spc="-18" dirty="0" smtClean="0">
                <a:latin typeface="Alexandria" pitchFamily="2" charset="-78"/>
                <a:cs typeface="Alexandria" pitchFamily="2" charset="-78"/>
              </a:rPr>
              <a:t>e</a:t>
            </a:r>
            <a:r>
              <a:rPr lang="en-US" sz="1941" spc="-9" dirty="0" smtClean="0">
                <a:latin typeface="Alexandria" pitchFamily="2" charset="-78"/>
                <a:cs typeface="Alexandria" pitchFamily="2" charset="-78"/>
              </a:rPr>
              <a:t>ss</a:t>
            </a:r>
            <a:r>
              <a:rPr lang="en-US" sz="1941" spc="13" dirty="0" smtClean="0">
                <a:latin typeface="Alexandria" pitchFamily="2" charset="-78"/>
                <a:cs typeface="Alexandria" pitchFamily="2" charset="-78"/>
              </a:rPr>
              <a:t> </a:t>
            </a:r>
            <a:r>
              <a:rPr lang="en-US" sz="1941" spc="-9" dirty="0">
                <a:latin typeface="Alexandria" pitchFamily="2" charset="-78"/>
                <a:cs typeface="Alexandria" pitchFamily="2" charset="-78"/>
              </a:rPr>
              <a:t>s</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c</a:t>
            </a:r>
            <a:r>
              <a:rPr lang="en-US" sz="1941" spc="-9" dirty="0">
                <a:latin typeface="Alexandria" pitchFamily="2" charset="-78"/>
                <a:cs typeface="Alexandria" pitchFamily="2" charset="-78"/>
              </a:rPr>
              <a:t>uri</a:t>
            </a:r>
            <a:r>
              <a:rPr lang="en-US" sz="1941" spc="-13" dirty="0">
                <a:latin typeface="Alexandria" pitchFamily="2" charset="-78"/>
                <a:cs typeface="Alexandria" pitchFamily="2" charset="-78"/>
              </a:rPr>
              <a:t>ty</a:t>
            </a:r>
            <a:r>
              <a:rPr lang="en-US" sz="1941" spc="13" dirty="0">
                <a:latin typeface="Alexandria" pitchFamily="2" charset="-78"/>
                <a:cs typeface="Alexandria" pitchFamily="2" charset="-78"/>
              </a:rPr>
              <a:t> </a:t>
            </a:r>
            <a:r>
              <a:rPr lang="en-US" sz="1941" spc="-9" dirty="0">
                <a:latin typeface="Alexandria" pitchFamily="2" charset="-78"/>
                <a:cs typeface="Alexandria" pitchFamily="2" charset="-78"/>
              </a:rPr>
              <a:t>issu</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s</a:t>
            </a:r>
            <a:r>
              <a:rPr lang="en-US" sz="1941" spc="13" dirty="0">
                <a:latin typeface="Alexandria" pitchFamily="2" charset="-78"/>
                <a:cs typeface="Alexandria" pitchFamily="2" charset="-78"/>
              </a:rPr>
              <a:t> </a:t>
            </a:r>
            <a:r>
              <a:rPr lang="en-US" sz="1941" spc="-13" dirty="0">
                <a:latin typeface="Alexandria" pitchFamily="2" charset="-78"/>
                <a:cs typeface="Alexandria" pitchFamily="2" charset="-78"/>
              </a:rPr>
              <a:t>and</a:t>
            </a:r>
            <a:r>
              <a:rPr lang="en-US" sz="1941" spc="-9" dirty="0">
                <a:latin typeface="Alexandria" pitchFamily="2" charset="-78"/>
                <a:cs typeface="Alexandria" pitchFamily="2" charset="-78"/>
              </a:rPr>
              <a:t> pr</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bl</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ms</a:t>
            </a:r>
            <a:r>
              <a:rPr lang="en-US" sz="1941" spc="13" dirty="0">
                <a:latin typeface="Alexandria" pitchFamily="2" charset="-78"/>
                <a:cs typeface="Alexandria" pitchFamily="2" charset="-78"/>
              </a:rPr>
              <a:t> </a:t>
            </a:r>
            <a:r>
              <a:rPr lang="en-US" sz="1941" spc="-13" dirty="0">
                <a:latin typeface="Alexandria" pitchFamily="2" charset="-78"/>
                <a:cs typeface="Alexandria" pitchFamily="2" charset="-78"/>
              </a:rPr>
              <a:t>aff</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ct</a:t>
            </a:r>
            <a:r>
              <a:rPr lang="en-US" sz="1941" spc="-9" dirty="0">
                <a:latin typeface="Alexandria" pitchFamily="2" charset="-78"/>
                <a:cs typeface="Alexandria" pitchFamily="2" charset="-78"/>
              </a:rPr>
              <a:t>ing</a:t>
            </a:r>
            <a:r>
              <a:rPr lang="en-US" sz="1941" spc="22" dirty="0">
                <a:latin typeface="Alexandria" pitchFamily="2" charset="-78"/>
                <a:cs typeface="Alexandria" pitchFamily="2" charset="-78"/>
              </a:rPr>
              <a:t> </a:t>
            </a:r>
            <a:r>
              <a:rPr lang="en-US" sz="1941" spc="-9" dirty="0">
                <a:latin typeface="Alexandria" pitchFamily="2" charset="-78"/>
                <a:cs typeface="Alexandria" pitchFamily="2" charset="-78"/>
              </a:rPr>
              <a:t>s</a:t>
            </a:r>
            <a:r>
              <a:rPr lang="en-US" sz="1941" spc="-13" dirty="0">
                <a:latin typeface="Alexandria" pitchFamily="2" charset="-78"/>
                <a:cs typeface="Alexandria" pitchFamily="2" charset="-78"/>
              </a:rPr>
              <a:t>t</a:t>
            </a:r>
            <a:r>
              <a:rPr lang="en-US" sz="1941" spc="-9" dirty="0">
                <a:latin typeface="Alexandria" pitchFamily="2" charset="-78"/>
                <a:cs typeface="Alexandria" pitchFamily="2" charset="-78"/>
              </a:rPr>
              <a:t>abili</a:t>
            </a:r>
            <a:r>
              <a:rPr lang="en-US" sz="1941" spc="-13" dirty="0">
                <a:latin typeface="Alexandria" pitchFamily="2" charset="-78"/>
                <a:cs typeface="Alexandria" pitchFamily="2" charset="-78"/>
              </a:rPr>
              <a:t>t</a:t>
            </a:r>
            <a:r>
              <a:rPr lang="en-US" sz="1941" spc="-9" dirty="0">
                <a:latin typeface="Alexandria" pitchFamily="2" charset="-78"/>
                <a:cs typeface="Alexandria" pitchFamily="2" charset="-78"/>
              </a:rPr>
              <a:t>y, p</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r</a:t>
            </a:r>
            <a:r>
              <a:rPr lang="en-US" sz="1941" spc="-13" dirty="0">
                <a:latin typeface="Alexandria" pitchFamily="2" charset="-78"/>
                <a:cs typeface="Alexandria" pitchFamily="2" charset="-78"/>
              </a:rPr>
              <a:t>f</a:t>
            </a:r>
            <a:r>
              <a:rPr lang="en-US" sz="1941" spc="-18" dirty="0">
                <a:latin typeface="Alexandria" pitchFamily="2" charset="-78"/>
                <a:cs typeface="Alexandria" pitchFamily="2" charset="-78"/>
              </a:rPr>
              <a:t>o</a:t>
            </a:r>
            <a:r>
              <a:rPr lang="en-US" sz="1941" spc="-13" dirty="0">
                <a:latin typeface="Alexandria" pitchFamily="2" charset="-78"/>
                <a:cs typeface="Alexandria" pitchFamily="2" charset="-78"/>
              </a:rPr>
              <a:t>rmanc</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a:t>
            </a:r>
            <a:r>
              <a:rPr lang="en-US" sz="1941" spc="22" dirty="0">
                <a:latin typeface="Alexandria" pitchFamily="2" charset="-78"/>
                <a:cs typeface="Alexandria" pitchFamily="2" charset="-78"/>
              </a:rPr>
              <a:t> </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r</a:t>
            </a:r>
            <a:r>
              <a:rPr lang="en-US" sz="1941" spc="4" dirty="0">
                <a:latin typeface="Alexandria" pitchFamily="2" charset="-78"/>
                <a:cs typeface="Alexandria" pitchFamily="2" charset="-78"/>
              </a:rPr>
              <a:t> </a:t>
            </a:r>
            <a:r>
              <a:rPr lang="en-US" sz="1941" spc="-18" dirty="0">
                <a:latin typeface="Alexandria" pitchFamily="2" charset="-78"/>
                <a:cs typeface="Alexandria" pitchFamily="2" charset="-78"/>
              </a:rPr>
              <a:t>o</a:t>
            </a:r>
            <a:r>
              <a:rPr lang="en-US" sz="1941" spc="-13" dirty="0">
                <a:latin typeface="Alexandria" pitchFamily="2" charset="-78"/>
                <a:cs typeface="Alexandria" pitchFamily="2" charset="-78"/>
              </a:rPr>
              <a:t>p</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ra</a:t>
            </a:r>
            <a:r>
              <a:rPr lang="en-US" sz="1941" spc="-13" dirty="0">
                <a:latin typeface="Alexandria" pitchFamily="2" charset="-78"/>
                <a:cs typeface="Alexandria" pitchFamily="2" charset="-78"/>
              </a:rPr>
              <a:t>t</a:t>
            </a:r>
            <a:r>
              <a:rPr lang="en-US" sz="1941" spc="-4" dirty="0">
                <a:latin typeface="Alexandria" pitchFamily="2" charset="-78"/>
                <a:cs typeface="Alexandria" pitchFamily="2" charset="-78"/>
              </a:rPr>
              <a:t>i</a:t>
            </a:r>
            <a:r>
              <a:rPr lang="en-US" sz="1941" spc="-18" dirty="0">
                <a:latin typeface="Alexandria" pitchFamily="2" charset="-78"/>
                <a:cs typeface="Alexandria" pitchFamily="2" charset="-78"/>
              </a:rPr>
              <a:t>o</a:t>
            </a:r>
            <a:r>
              <a:rPr lang="en-US" sz="1941" spc="-13" dirty="0">
                <a:latin typeface="Alexandria" pitchFamily="2" charset="-78"/>
                <a:cs typeface="Alexandria" pitchFamily="2" charset="-78"/>
              </a:rPr>
              <a:t>n</a:t>
            </a:r>
            <a:r>
              <a:rPr lang="en-US" sz="1941" spc="22" dirty="0">
                <a:latin typeface="Alexandria" pitchFamily="2" charset="-78"/>
                <a:cs typeface="Alexandria" pitchFamily="2" charset="-78"/>
              </a:rPr>
              <a:t> </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f</a:t>
            </a:r>
            <a:r>
              <a:rPr lang="en-US" sz="1941" spc="9" dirty="0">
                <a:latin typeface="Alexandria" pitchFamily="2" charset="-78"/>
                <a:cs typeface="Alexandria" pitchFamily="2" charset="-78"/>
              </a:rPr>
              <a:t> </a:t>
            </a:r>
            <a:r>
              <a:rPr lang="en-US" sz="1941" spc="-13" dirty="0">
                <a:latin typeface="Alexandria" pitchFamily="2" charset="-78"/>
                <a:cs typeface="Alexandria" pitchFamily="2" charset="-78"/>
              </a:rPr>
              <a:t>f</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at</a:t>
            </a:r>
            <a:r>
              <a:rPr lang="en-US" sz="1941" spc="-9" dirty="0">
                <a:latin typeface="Alexandria" pitchFamily="2" charset="-78"/>
                <a:cs typeface="Alexandria" pitchFamily="2" charset="-78"/>
              </a:rPr>
              <a:t>ur</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s</a:t>
            </a:r>
            <a:r>
              <a:rPr lang="en-US" sz="1941" spc="13" dirty="0">
                <a:latin typeface="Alexandria" pitchFamily="2" charset="-78"/>
                <a:cs typeface="Alexandria" pitchFamily="2" charset="-78"/>
              </a:rPr>
              <a:t> </a:t>
            </a:r>
            <a:r>
              <a:rPr lang="en-US" sz="1941" spc="-9" dirty="0">
                <a:latin typeface="Alexandria" pitchFamily="2" charset="-78"/>
                <a:cs typeface="Alexandria" pitchFamily="2" charset="-78"/>
              </a:rPr>
              <a:t>in</a:t>
            </a:r>
            <a:r>
              <a:rPr lang="en-US" sz="1941" spc="-13" dirty="0">
                <a:latin typeface="Alexandria" pitchFamily="2" charset="-78"/>
                <a:cs typeface="Alexandria" pitchFamily="2" charset="-78"/>
              </a:rPr>
              <a:t>c</a:t>
            </a:r>
            <a:r>
              <a:rPr lang="en-US" sz="1941" spc="-9" dirty="0">
                <a:latin typeface="Alexandria" pitchFamily="2" charset="-78"/>
                <a:cs typeface="Alexandria" pitchFamily="2" charset="-78"/>
              </a:rPr>
              <a:t>lud</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d</a:t>
            </a:r>
            <a:r>
              <a:rPr lang="en-US" sz="1941" spc="13" dirty="0">
                <a:latin typeface="Alexandria" pitchFamily="2" charset="-78"/>
                <a:cs typeface="Alexandria" pitchFamily="2" charset="-78"/>
              </a:rPr>
              <a:t> </a:t>
            </a:r>
            <a:r>
              <a:rPr lang="en-US" sz="1941" spc="-13" dirty="0">
                <a:latin typeface="Alexandria" pitchFamily="2" charset="-78"/>
                <a:cs typeface="Alexandria" pitchFamily="2" charset="-78"/>
              </a:rPr>
              <a:t>with</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the </a:t>
            </a:r>
            <a:r>
              <a:rPr lang="en-US" sz="1941" spc="-22" dirty="0">
                <a:latin typeface="Alexandria" pitchFamily="2" charset="-78"/>
                <a:cs typeface="Alexandria" pitchFamily="2" charset="-78"/>
              </a:rPr>
              <a:t>O</a:t>
            </a:r>
            <a:r>
              <a:rPr lang="en-US" sz="1941" spc="-13" dirty="0">
                <a:latin typeface="Alexandria" pitchFamily="2" charset="-78"/>
                <a:cs typeface="Alexandria" pitchFamily="2" charset="-78"/>
              </a:rPr>
              <a:t>S</a:t>
            </a:r>
            <a:endParaRPr lang="en-US" sz="1941" dirty="0">
              <a:latin typeface="Alexandria" pitchFamily="2" charset="-78"/>
              <a:cs typeface="Alexandria" pitchFamily="2" charset="-78"/>
            </a:endParaRPr>
          </a:p>
          <a:p>
            <a:pPr marL="313781" marR="878588" indent="-302575" algn="just">
              <a:lnSpc>
                <a:spcPct val="150000"/>
              </a:lnSpc>
              <a:buFont typeface="Times New Roman"/>
              <a:buChar char="•"/>
              <a:tabLst>
                <a:tab pos="313221" algn="l"/>
              </a:tabLst>
            </a:pPr>
            <a:r>
              <a:rPr lang="en-US" sz="1941" b="1" spc="-18" dirty="0" smtClean="0">
                <a:solidFill>
                  <a:srgbClr val="FF0000"/>
                </a:solidFill>
                <a:latin typeface="Alexandria" pitchFamily="2" charset="-78"/>
                <a:cs typeface="Alexandria" pitchFamily="2" charset="-78"/>
              </a:rPr>
              <a:t>P</a:t>
            </a:r>
            <a:r>
              <a:rPr lang="en-US" sz="1941" b="1" spc="-13" dirty="0" smtClean="0">
                <a:solidFill>
                  <a:srgbClr val="FF0000"/>
                </a:solidFill>
                <a:latin typeface="Alexandria" pitchFamily="2" charset="-78"/>
                <a:cs typeface="Alexandria" pitchFamily="2" charset="-78"/>
              </a:rPr>
              <a:t>atch</a:t>
            </a:r>
            <a:r>
              <a:rPr lang="en-US" sz="1941" b="1" spc="13" dirty="0" smtClean="0">
                <a:latin typeface="Alexandria" pitchFamily="2" charset="-78"/>
                <a:cs typeface="Alexandria" pitchFamily="2" charset="-78"/>
              </a:rPr>
              <a:t> </a:t>
            </a:r>
            <a:r>
              <a:rPr lang="en-US" sz="1941" spc="-9" dirty="0">
                <a:latin typeface="Alexandria" pitchFamily="2" charset="-78"/>
                <a:cs typeface="Alexandria" pitchFamily="2" charset="-78"/>
              </a:rPr>
              <a:t>This</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f</a:t>
            </a:r>
            <a:r>
              <a:rPr lang="en-US" sz="1941" spc="-4" dirty="0">
                <a:latin typeface="Alexandria" pitchFamily="2" charset="-78"/>
                <a:cs typeface="Alexandria" pitchFamily="2" charset="-78"/>
              </a:rPr>
              <a:t>i</a:t>
            </a:r>
            <a:r>
              <a:rPr lang="en-US" sz="1941" spc="-31" dirty="0">
                <a:latin typeface="Alexandria" pitchFamily="2" charset="-78"/>
                <a:cs typeface="Alexandria" pitchFamily="2" charset="-78"/>
              </a:rPr>
              <a:t>x</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s</a:t>
            </a:r>
            <a:r>
              <a:rPr lang="en-US" sz="1941" spc="-4" dirty="0">
                <a:latin typeface="Alexandria" pitchFamily="2" charset="-78"/>
                <a:cs typeface="Alexandria" pitchFamily="2" charset="-78"/>
              </a:rPr>
              <a:t> </a:t>
            </a:r>
            <a:r>
              <a:rPr lang="en-US" sz="1941" spc="-9" dirty="0">
                <a:latin typeface="Alexandria" pitchFamily="2" charset="-78"/>
                <a:cs typeface="Alexandria" pitchFamily="2" charset="-78"/>
              </a:rPr>
              <a:t>s</a:t>
            </a:r>
            <a:r>
              <a:rPr lang="en-US" sz="1941" spc="-18" dirty="0">
                <a:latin typeface="Alexandria" pitchFamily="2" charset="-78"/>
                <a:cs typeface="Alexandria" pitchFamily="2" charset="-78"/>
              </a:rPr>
              <a:t>ome</a:t>
            </a:r>
            <a:r>
              <a:rPr lang="en-US" sz="1941" spc="-13" dirty="0">
                <a:latin typeface="Alexandria" pitchFamily="2" charset="-78"/>
                <a:cs typeface="Alexandria" pitchFamily="2" charset="-78"/>
              </a:rPr>
              <a:t>thing</a:t>
            </a:r>
            <a:r>
              <a:rPr lang="en-US" sz="1941" spc="22" dirty="0">
                <a:latin typeface="Alexandria" pitchFamily="2" charset="-78"/>
                <a:cs typeface="Alexandria" pitchFamily="2" charset="-78"/>
              </a:rPr>
              <a:t> </a:t>
            </a:r>
            <a:r>
              <a:rPr lang="en-US" sz="1941" spc="-13" dirty="0">
                <a:latin typeface="Alexandria" pitchFamily="2" charset="-78"/>
                <a:cs typeface="Alexandria" pitchFamily="2" charset="-78"/>
              </a:rPr>
              <a:t>sma</a:t>
            </a:r>
            <a:r>
              <a:rPr lang="en-US" sz="1941" dirty="0">
                <a:latin typeface="Alexandria" pitchFamily="2" charset="-78"/>
                <a:cs typeface="Alexandria" pitchFamily="2" charset="-78"/>
              </a:rPr>
              <a:t>l</a:t>
            </a:r>
            <a:r>
              <a:rPr lang="en-US" sz="1941" spc="-4" dirty="0">
                <a:latin typeface="Alexandria" pitchFamily="2" charset="-78"/>
                <a:cs typeface="Alexandria" pitchFamily="2" charset="-78"/>
              </a:rPr>
              <a:t>l</a:t>
            </a:r>
            <a:r>
              <a:rPr lang="en-US" sz="1941" spc="-9" dirty="0">
                <a:latin typeface="Alexandria" pitchFamily="2" charset="-78"/>
                <a:cs typeface="Alexandria" pitchFamily="2" charset="-78"/>
              </a:rPr>
              <a:t> </a:t>
            </a:r>
            <a:r>
              <a:rPr lang="en-US" sz="1941" spc="-13" dirty="0">
                <a:latin typeface="Alexandria" pitchFamily="2" charset="-78"/>
                <a:cs typeface="Alexandria" pitchFamily="2" charset="-78"/>
              </a:rPr>
              <a:t>and</a:t>
            </a:r>
            <a:r>
              <a:rPr lang="en-US" sz="1941" spc="-9" dirty="0">
                <a:latin typeface="Alexandria" pitchFamily="2" charset="-78"/>
                <a:cs typeface="Alexandria" pitchFamily="2" charset="-78"/>
              </a:rPr>
              <a:t> is</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usua</a:t>
            </a:r>
            <a:r>
              <a:rPr lang="en-US" sz="1941" dirty="0">
                <a:latin typeface="Alexandria" pitchFamily="2" charset="-78"/>
                <a:cs typeface="Alexandria" pitchFamily="2" charset="-78"/>
              </a:rPr>
              <a:t>l</a:t>
            </a:r>
            <a:r>
              <a:rPr lang="en-US" sz="1941" spc="-9" dirty="0">
                <a:latin typeface="Alexandria" pitchFamily="2" charset="-78"/>
                <a:cs typeface="Alexandria" pitchFamily="2" charset="-78"/>
              </a:rPr>
              <a:t>ly</a:t>
            </a:r>
            <a:r>
              <a:rPr lang="en-US" sz="1941" spc="4" dirty="0">
                <a:latin typeface="Alexandria" pitchFamily="2" charset="-78"/>
                <a:cs typeface="Alexandria" pitchFamily="2" charset="-78"/>
              </a:rPr>
              <a:t> </a:t>
            </a:r>
            <a:r>
              <a:rPr lang="en-US" sz="1941" spc="-9" dirty="0">
                <a:latin typeface="Alexandria" pitchFamily="2" charset="-78"/>
                <a:cs typeface="Alexandria" pitchFamily="2" charset="-78"/>
              </a:rPr>
              <a:t>qui</a:t>
            </a:r>
            <a:r>
              <a:rPr lang="en-US" sz="1941" spc="-13" dirty="0">
                <a:latin typeface="Alexandria" pitchFamily="2" charset="-78"/>
                <a:cs typeface="Alexandria" pitchFamily="2" charset="-78"/>
              </a:rPr>
              <a:t>ck</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to</a:t>
            </a:r>
            <a:r>
              <a:rPr lang="en-US" sz="1941" spc="-9" dirty="0">
                <a:latin typeface="Alexandria" pitchFamily="2" charset="-78"/>
                <a:cs typeface="Alexandria" pitchFamily="2" charset="-78"/>
              </a:rPr>
              <a:t> d</a:t>
            </a:r>
            <a:r>
              <a:rPr lang="en-US" sz="1941" spc="-18" dirty="0">
                <a:latin typeface="Alexandria" pitchFamily="2" charset="-78"/>
                <a:cs typeface="Alexandria" pitchFamily="2" charset="-78"/>
              </a:rPr>
              <a:t>o</a:t>
            </a:r>
            <a:r>
              <a:rPr lang="en-US" sz="1941" spc="-13" dirty="0">
                <a:latin typeface="Alexandria" pitchFamily="2" charset="-78"/>
                <a:cs typeface="Alexandria" pitchFamily="2" charset="-78"/>
              </a:rPr>
              <a:t>wnl</a:t>
            </a:r>
            <a:r>
              <a:rPr lang="en-US" sz="1941" spc="-18" dirty="0">
                <a:latin typeface="Alexandria" pitchFamily="2" charset="-78"/>
                <a:cs typeface="Alexandria" pitchFamily="2" charset="-78"/>
              </a:rPr>
              <a:t>o</a:t>
            </a:r>
            <a:r>
              <a:rPr lang="en-US" sz="1941" spc="-13" dirty="0">
                <a:latin typeface="Alexandria" pitchFamily="2" charset="-78"/>
                <a:cs typeface="Alexandria" pitchFamily="2" charset="-78"/>
              </a:rPr>
              <a:t>ad</a:t>
            </a:r>
            <a:r>
              <a:rPr lang="en-US" sz="1941" spc="13" dirty="0">
                <a:latin typeface="Alexandria" pitchFamily="2" charset="-78"/>
                <a:cs typeface="Alexandria" pitchFamily="2" charset="-78"/>
              </a:rPr>
              <a:t> </a:t>
            </a:r>
            <a:r>
              <a:rPr lang="en-US" sz="1941" spc="-13" dirty="0">
                <a:latin typeface="Alexandria" pitchFamily="2" charset="-78"/>
                <a:cs typeface="Alexandria" pitchFamily="2" charset="-78"/>
              </a:rPr>
              <a:t>and</a:t>
            </a:r>
            <a:r>
              <a:rPr lang="en-US" sz="1941" spc="4" dirty="0">
                <a:latin typeface="Alexandria" pitchFamily="2" charset="-78"/>
                <a:cs typeface="Alexandria" pitchFamily="2" charset="-78"/>
              </a:rPr>
              <a:t> </a:t>
            </a:r>
            <a:r>
              <a:rPr lang="en-US" sz="1941" spc="-9" dirty="0">
                <a:latin typeface="Alexandria" pitchFamily="2" charset="-78"/>
                <a:cs typeface="Alexandria" pitchFamily="2" charset="-78"/>
              </a:rPr>
              <a:t>ins</a:t>
            </a:r>
            <a:r>
              <a:rPr lang="en-US" sz="1941" spc="-13" dirty="0">
                <a:latin typeface="Alexandria" pitchFamily="2" charset="-78"/>
                <a:cs typeface="Alexandria" pitchFamily="2" charset="-78"/>
              </a:rPr>
              <a:t>ta</a:t>
            </a:r>
            <a:r>
              <a:rPr lang="en-US" sz="1941" dirty="0">
                <a:latin typeface="Alexandria" pitchFamily="2" charset="-78"/>
                <a:cs typeface="Alexandria" pitchFamily="2" charset="-78"/>
              </a:rPr>
              <a:t>l</a:t>
            </a:r>
            <a:r>
              <a:rPr lang="en-US" sz="1941" spc="-9" dirty="0">
                <a:latin typeface="Alexandria" pitchFamily="2" charset="-78"/>
                <a:cs typeface="Alexandria" pitchFamily="2" charset="-78"/>
              </a:rPr>
              <a:t>l.</a:t>
            </a:r>
            <a:endParaRPr lang="en-US" sz="1941" dirty="0">
              <a:latin typeface="Alexandria" pitchFamily="2" charset="-78"/>
              <a:cs typeface="Alexandria" pitchFamily="2" charset="-78"/>
            </a:endParaRPr>
          </a:p>
          <a:p>
            <a:pPr marL="313781" indent="-302575" algn="just">
              <a:lnSpc>
                <a:spcPct val="150000"/>
              </a:lnSpc>
              <a:buFont typeface="Times New Roman"/>
              <a:buChar char="•"/>
              <a:tabLst>
                <a:tab pos="313221" algn="l"/>
              </a:tabLst>
            </a:pPr>
            <a:r>
              <a:rPr lang="en-US" sz="1941" b="1" spc="-13" dirty="0" smtClean="0">
                <a:solidFill>
                  <a:srgbClr val="FF0000"/>
                </a:solidFill>
                <a:latin typeface="Alexandria" pitchFamily="2" charset="-78"/>
                <a:cs typeface="Alexandria" pitchFamily="2" charset="-78"/>
              </a:rPr>
              <a:t>Rollup</a:t>
            </a:r>
            <a:r>
              <a:rPr lang="en-US" sz="1941" b="1" spc="35" dirty="0" smtClean="0">
                <a:latin typeface="Alexandria" pitchFamily="2" charset="-78"/>
                <a:cs typeface="Alexandria" pitchFamily="2" charset="-78"/>
              </a:rPr>
              <a:t> </a:t>
            </a:r>
            <a:r>
              <a:rPr lang="en-US" sz="1941" spc="-9" dirty="0">
                <a:latin typeface="Alexandria" pitchFamily="2" charset="-78"/>
                <a:cs typeface="Alexandria" pitchFamily="2" charset="-78"/>
              </a:rPr>
              <a:t>This</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might </a:t>
            </a:r>
            <a:r>
              <a:rPr lang="en-US" sz="1941" spc="-9" dirty="0">
                <a:latin typeface="Alexandria" pitchFamily="2" charset="-78"/>
                <a:cs typeface="Alexandria" pitchFamily="2" charset="-78"/>
              </a:rPr>
              <a:t>in</a:t>
            </a:r>
            <a:r>
              <a:rPr lang="en-US" sz="1941" spc="-13" dirty="0">
                <a:latin typeface="Alexandria" pitchFamily="2" charset="-78"/>
                <a:cs typeface="Alexandria" pitchFamily="2" charset="-78"/>
              </a:rPr>
              <a:t>clude a</a:t>
            </a:r>
            <a:r>
              <a:rPr lang="en-US" sz="1941" spc="-9" dirty="0">
                <a:latin typeface="Alexandria" pitchFamily="2" charset="-78"/>
                <a:cs typeface="Alexandria" pitchFamily="2" charset="-78"/>
              </a:rPr>
              <a:t> </a:t>
            </a:r>
            <a:r>
              <a:rPr lang="en-US" sz="1941" spc="-13" dirty="0">
                <a:latin typeface="Alexandria" pitchFamily="2" charset="-78"/>
                <a:cs typeface="Alexandria" pitchFamily="2" charset="-78"/>
              </a:rPr>
              <a:t>g</a:t>
            </a:r>
            <a:r>
              <a:rPr lang="en-US" sz="1941" spc="-22" dirty="0">
                <a:latin typeface="Alexandria" pitchFamily="2" charset="-78"/>
                <a:cs typeface="Alexandria" pitchFamily="2" charset="-78"/>
              </a:rPr>
              <a:t>r</a:t>
            </a:r>
            <a:r>
              <a:rPr lang="en-US" sz="1941" spc="-18" dirty="0">
                <a:latin typeface="Alexandria" pitchFamily="2" charset="-78"/>
                <a:cs typeface="Alexandria" pitchFamily="2" charset="-78"/>
              </a:rPr>
              <a:t>o</a:t>
            </a:r>
            <a:r>
              <a:rPr lang="en-US" sz="1941" spc="-13" dirty="0">
                <a:latin typeface="Alexandria" pitchFamily="2" charset="-78"/>
                <a:cs typeface="Alexandria" pitchFamily="2" charset="-78"/>
              </a:rPr>
              <a:t>up</a:t>
            </a:r>
            <a:r>
              <a:rPr lang="en-US" sz="1941" spc="13" dirty="0">
                <a:latin typeface="Alexandria" pitchFamily="2" charset="-78"/>
                <a:cs typeface="Alexandria" pitchFamily="2" charset="-78"/>
              </a:rPr>
              <a:t> </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f </a:t>
            </a:r>
            <a:r>
              <a:rPr lang="en-US" sz="1941" spc="-13" dirty="0">
                <a:latin typeface="Alexandria" pitchFamily="2" charset="-78"/>
                <a:cs typeface="Alexandria" pitchFamily="2" charset="-78"/>
              </a:rPr>
              <a:t>patch</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s</a:t>
            </a:r>
            <a:r>
              <a:rPr lang="en-US" sz="1941" spc="13" dirty="0">
                <a:latin typeface="Alexandria" pitchFamily="2" charset="-78"/>
                <a:cs typeface="Alexandria" pitchFamily="2" charset="-78"/>
              </a:rPr>
              <a:t> </a:t>
            </a:r>
            <a:r>
              <a:rPr lang="en-US" sz="1941" spc="-35" dirty="0">
                <a:latin typeface="Alexandria" pitchFamily="2" charset="-78"/>
                <a:cs typeface="Alexandria" pitchFamily="2" charset="-78"/>
              </a:rPr>
              <a:t>f</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r</a:t>
            </a:r>
            <a:r>
              <a:rPr lang="en-US" sz="1941" spc="13" dirty="0">
                <a:latin typeface="Alexandria" pitchFamily="2" charset="-78"/>
                <a:cs typeface="Alexandria" pitchFamily="2" charset="-78"/>
              </a:rPr>
              <a:t> </a:t>
            </a:r>
            <a:r>
              <a:rPr lang="en-US" sz="1941" spc="-13" dirty="0">
                <a:latin typeface="Alexandria" pitchFamily="2" charset="-78"/>
                <a:cs typeface="Alexandria" pitchFamily="2" charset="-78"/>
              </a:rPr>
              <a:t>a</a:t>
            </a:r>
            <a:r>
              <a:rPr lang="en-US" sz="1941" spc="-9" dirty="0">
                <a:latin typeface="Alexandria" pitchFamily="2" charset="-78"/>
                <a:cs typeface="Alexandria" pitchFamily="2" charset="-78"/>
              </a:rPr>
              <a:t> </a:t>
            </a:r>
            <a:r>
              <a:rPr lang="en-US" sz="1941" spc="-13" dirty="0">
                <a:latin typeface="Alexandria" pitchFamily="2" charset="-78"/>
                <a:cs typeface="Alexandria" pitchFamily="2" charset="-78"/>
              </a:rPr>
              <a:t>p</a:t>
            </a:r>
            <a:r>
              <a:rPr lang="en-US" sz="1941" spc="-22" dirty="0">
                <a:latin typeface="Alexandria" pitchFamily="2" charset="-78"/>
                <a:cs typeface="Alexandria" pitchFamily="2" charset="-78"/>
              </a:rPr>
              <a:t>r</a:t>
            </a:r>
            <a:r>
              <a:rPr lang="en-US" sz="1941" spc="-18" dirty="0">
                <a:latin typeface="Alexandria" pitchFamily="2" charset="-78"/>
                <a:cs typeface="Alexandria" pitchFamily="2" charset="-78"/>
              </a:rPr>
              <a:t>o</a:t>
            </a:r>
            <a:r>
              <a:rPr lang="en-US" sz="1941" spc="-13" dirty="0">
                <a:latin typeface="Alexandria" pitchFamily="2" charset="-78"/>
                <a:cs typeface="Alexandria" pitchFamily="2" charset="-78"/>
              </a:rPr>
              <a:t>g</a:t>
            </a:r>
            <a:r>
              <a:rPr lang="en-US" sz="1941" spc="-44" dirty="0">
                <a:latin typeface="Alexandria" pitchFamily="2" charset="-78"/>
                <a:cs typeface="Alexandria" pitchFamily="2" charset="-78"/>
              </a:rPr>
              <a:t>r</a:t>
            </a:r>
            <a:r>
              <a:rPr lang="en-US" sz="1941" spc="-13" dirty="0">
                <a:latin typeface="Alexandria" pitchFamily="2" charset="-78"/>
                <a:cs typeface="Alexandria" pitchFamily="2" charset="-78"/>
              </a:rPr>
              <a:t>am.</a:t>
            </a:r>
            <a:endParaRPr lang="en-US" sz="1941" dirty="0">
              <a:latin typeface="Alexandria" pitchFamily="2" charset="-78"/>
              <a:cs typeface="Alexandria" pitchFamily="2" charset="-78"/>
            </a:endParaRPr>
          </a:p>
          <a:p>
            <a:pPr marL="313781" marR="267835" indent="-302575" algn="just">
              <a:lnSpc>
                <a:spcPct val="150000"/>
              </a:lnSpc>
              <a:buFont typeface="Times New Roman"/>
              <a:buChar char="•"/>
              <a:tabLst>
                <a:tab pos="313221" algn="l"/>
              </a:tabLst>
            </a:pPr>
            <a:r>
              <a:rPr lang="en-US" sz="1941" b="1" spc="-22" dirty="0" smtClean="0">
                <a:solidFill>
                  <a:srgbClr val="FF0000"/>
                </a:solidFill>
                <a:latin typeface="Alexandria" pitchFamily="2" charset="-78"/>
                <a:cs typeface="Alexandria" pitchFamily="2" charset="-78"/>
              </a:rPr>
              <a:t>U</a:t>
            </a:r>
            <a:r>
              <a:rPr lang="en-US" sz="1941" b="1" spc="-13" dirty="0" smtClean="0">
                <a:solidFill>
                  <a:srgbClr val="FF0000"/>
                </a:solidFill>
                <a:latin typeface="Alexandria" pitchFamily="2" charset="-78"/>
                <a:cs typeface="Alexandria" pitchFamily="2" charset="-78"/>
              </a:rPr>
              <a:t>pdate</a:t>
            </a:r>
            <a:r>
              <a:rPr lang="en-US" sz="1941" b="1" spc="31" dirty="0" smtClean="0">
                <a:latin typeface="Alexandria" pitchFamily="2" charset="-78"/>
                <a:cs typeface="Alexandria" pitchFamily="2" charset="-78"/>
              </a:rPr>
              <a:t> </a:t>
            </a:r>
            <a:r>
              <a:rPr lang="en-US" sz="1941" spc="-13" dirty="0">
                <a:latin typeface="Alexandria" pitchFamily="2" charset="-78"/>
                <a:cs typeface="Alexandria" pitchFamily="2" charset="-78"/>
              </a:rPr>
              <a:t>Updat</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s</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might add</a:t>
            </a:r>
            <a:r>
              <a:rPr lang="en-US" sz="1941" spc="-9" dirty="0">
                <a:latin typeface="Alexandria" pitchFamily="2" charset="-78"/>
                <a:cs typeface="Alexandria" pitchFamily="2" charset="-78"/>
              </a:rPr>
              <a:t> </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r</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f</a:t>
            </a:r>
            <a:r>
              <a:rPr lang="en-US" sz="1941" spc="-9" dirty="0">
                <a:latin typeface="Alexandria" pitchFamily="2" charset="-78"/>
                <a:cs typeface="Alexandria" pitchFamily="2" charset="-78"/>
              </a:rPr>
              <a:t>ix</a:t>
            </a:r>
            <a:r>
              <a:rPr lang="en-US" sz="1941" spc="-4" dirty="0">
                <a:latin typeface="Alexandria" pitchFamily="2" charset="-78"/>
                <a:cs typeface="Alexandria" pitchFamily="2" charset="-78"/>
              </a:rPr>
              <a:t> </a:t>
            </a:r>
            <a:r>
              <a:rPr lang="en-US" sz="1941" spc="-35" dirty="0">
                <a:latin typeface="Alexandria" pitchFamily="2" charset="-78"/>
                <a:cs typeface="Alexandria" pitchFamily="2" charset="-78"/>
              </a:rPr>
              <a:t>f</a:t>
            </a:r>
            <a:r>
              <a:rPr lang="en-US" sz="1941" spc="-18" dirty="0">
                <a:latin typeface="Alexandria" pitchFamily="2" charset="-78"/>
                <a:cs typeface="Alexandria" pitchFamily="2" charset="-78"/>
              </a:rPr>
              <a:t>e</a:t>
            </a:r>
            <a:r>
              <a:rPr lang="en-US" sz="1941" spc="-13" dirty="0">
                <a:latin typeface="Alexandria" pitchFamily="2" charset="-78"/>
                <a:cs typeface="Alexandria" pitchFamily="2" charset="-78"/>
              </a:rPr>
              <a:t>atu</a:t>
            </a:r>
            <a:r>
              <a:rPr lang="en-US" sz="1941" spc="-22" dirty="0">
                <a:latin typeface="Alexandria" pitchFamily="2" charset="-78"/>
                <a:cs typeface="Alexandria" pitchFamily="2" charset="-78"/>
              </a:rPr>
              <a:t>r</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s</a:t>
            </a:r>
            <a:r>
              <a:rPr lang="en-US" sz="1941" spc="26" dirty="0">
                <a:latin typeface="Alexandria" pitchFamily="2" charset="-78"/>
                <a:cs typeface="Alexandria" pitchFamily="2" charset="-78"/>
              </a:rPr>
              <a:t> </a:t>
            </a:r>
            <a:r>
              <a:rPr lang="en-US" sz="1941" spc="-9" dirty="0">
                <a:latin typeface="Alexandria" pitchFamily="2" charset="-78"/>
                <a:cs typeface="Alexandria" pitchFamily="2" charset="-78"/>
              </a:rPr>
              <a:t>in </a:t>
            </a:r>
            <a:r>
              <a:rPr lang="en-US" sz="1941" spc="-26" dirty="0">
                <a:latin typeface="Alexandria" pitchFamily="2" charset="-78"/>
                <a:cs typeface="Alexandria" pitchFamily="2" charset="-78"/>
              </a:rPr>
              <a:t>y</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ur</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p</a:t>
            </a:r>
            <a:r>
              <a:rPr lang="en-US" sz="1941" spc="-22" dirty="0">
                <a:latin typeface="Alexandria" pitchFamily="2" charset="-78"/>
                <a:cs typeface="Alexandria" pitchFamily="2" charset="-78"/>
              </a:rPr>
              <a:t>r</a:t>
            </a:r>
            <a:r>
              <a:rPr lang="en-US" sz="1941" spc="-18" dirty="0">
                <a:latin typeface="Alexandria" pitchFamily="2" charset="-78"/>
                <a:cs typeface="Alexandria" pitchFamily="2" charset="-78"/>
              </a:rPr>
              <a:t>o</a:t>
            </a:r>
            <a:r>
              <a:rPr lang="en-US" sz="1941" spc="-13" dirty="0">
                <a:latin typeface="Alexandria" pitchFamily="2" charset="-78"/>
                <a:cs typeface="Alexandria" pitchFamily="2" charset="-78"/>
              </a:rPr>
              <a:t>g</a:t>
            </a:r>
            <a:r>
              <a:rPr lang="en-US" sz="1941" spc="-44" dirty="0">
                <a:latin typeface="Alexandria" pitchFamily="2" charset="-78"/>
                <a:cs typeface="Alexandria" pitchFamily="2" charset="-78"/>
              </a:rPr>
              <a:t>r</a:t>
            </a:r>
            <a:r>
              <a:rPr lang="en-US" sz="1941" spc="-13" dirty="0">
                <a:latin typeface="Alexandria" pitchFamily="2" charset="-78"/>
                <a:cs typeface="Alexandria" pitchFamily="2" charset="-78"/>
              </a:rPr>
              <a:t>am</a:t>
            </a:r>
            <a:r>
              <a:rPr lang="en-US" sz="1941" spc="4" dirty="0">
                <a:latin typeface="Alexandria" pitchFamily="2" charset="-78"/>
                <a:cs typeface="Alexandria" pitchFamily="2" charset="-78"/>
              </a:rPr>
              <a:t> </a:t>
            </a:r>
            <a:r>
              <a:rPr lang="en-US" sz="1941" spc="-18" dirty="0">
                <a:latin typeface="Alexandria" pitchFamily="2" charset="-78"/>
                <a:cs typeface="Alexandria" pitchFamily="2" charset="-78"/>
              </a:rPr>
              <a:t>o</a:t>
            </a:r>
            <a:r>
              <a:rPr lang="en-US" sz="1941" spc="-9" dirty="0">
                <a:latin typeface="Alexandria" pitchFamily="2" charset="-78"/>
                <a:cs typeface="Alexandria" pitchFamily="2" charset="-78"/>
              </a:rPr>
              <a:t>r </a:t>
            </a:r>
            <a:r>
              <a:rPr lang="en-US" sz="1941" spc="-13" dirty="0">
                <a:latin typeface="Alexandria" pitchFamily="2" charset="-78"/>
                <a:cs typeface="Alexandria" pitchFamily="2" charset="-78"/>
              </a:rPr>
              <a:t>f</a:t>
            </a:r>
            <a:r>
              <a:rPr lang="en-US" sz="1941" spc="-9" dirty="0">
                <a:latin typeface="Alexandria" pitchFamily="2" charset="-78"/>
                <a:cs typeface="Alexandria" pitchFamily="2" charset="-78"/>
              </a:rPr>
              <a:t>ix</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an</a:t>
            </a:r>
            <a:r>
              <a:rPr lang="en-US" sz="1941" spc="-9" dirty="0">
                <a:latin typeface="Alexandria" pitchFamily="2" charset="-78"/>
                <a:cs typeface="Alexandria" pitchFamily="2" charset="-78"/>
              </a:rPr>
              <a:t> </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arli</a:t>
            </a:r>
            <a:r>
              <a:rPr lang="en-US" sz="1941" spc="-18" dirty="0">
                <a:latin typeface="Alexandria" pitchFamily="2" charset="-78"/>
                <a:cs typeface="Alexandria" pitchFamily="2" charset="-78"/>
              </a:rPr>
              <a:t>e</a:t>
            </a:r>
            <a:r>
              <a:rPr lang="en-US" sz="1941" spc="-9" dirty="0">
                <a:latin typeface="Alexandria" pitchFamily="2" charset="-78"/>
                <a:cs typeface="Alexandria" pitchFamily="2" charset="-78"/>
              </a:rPr>
              <a:t>r</a:t>
            </a:r>
            <a:r>
              <a:rPr lang="en-US" sz="1941" spc="4" dirty="0">
                <a:latin typeface="Alexandria" pitchFamily="2" charset="-78"/>
                <a:cs typeface="Alexandria" pitchFamily="2" charset="-78"/>
              </a:rPr>
              <a:t> </a:t>
            </a:r>
            <a:r>
              <a:rPr lang="en-US" sz="1941" spc="-13" dirty="0">
                <a:latin typeface="Alexandria" pitchFamily="2" charset="-78"/>
                <a:cs typeface="Alexandria" pitchFamily="2" charset="-78"/>
              </a:rPr>
              <a:t>patc</a:t>
            </a:r>
            <a:r>
              <a:rPr lang="en-US" sz="1941" spc="-9" dirty="0">
                <a:latin typeface="Alexandria" pitchFamily="2" charset="-78"/>
                <a:cs typeface="Alexandria" pitchFamily="2" charset="-78"/>
              </a:rPr>
              <a:t>h.</a:t>
            </a:r>
            <a:endParaRPr lang="en-US" sz="1941" dirty="0">
              <a:latin typeface="Alexandria" pitchFamily="2" charset="-78"/>
              <a:cs typeface="Alexandria" pitchFamily="2" charset="-78"/>
            </a:endParaRPr>
          </a:p>
          <a:p>
            <a:pPr algn="just">
              <a:lnSpc>
                <a:spcPct val="150000"/>
              </a:lnSpc>
              <a:spcBef>
                <a:spcPts val="3"/>
              </a:spcBef>
              <a:buFont typeface="Times New Roman"/>
              <a:buChar char="•"/>
            </a:pPr>
            <a:endParaRPr lang="en-US" sz="1147" dirty="0">
              <a:latin typeface="Alexandria" pitchFamily="2" charset="-78"/>
              <a:cs typeface="Alexandria" pitchFamily="2" charset="-78"/>
            </a:endParaRPr>
          </a:p>
        </p:txBody>
      </p:sp>
    </p:spTree>
    <p:extLst>
      <p:ext uri="{BB962C8B-B14F-4D97-AF65-F5344CB8AC3E}">
        <p14:creationId xmlns:p14="http://schemas.microsoft.com/office/powerpoint/2010/main" val="1123858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85128" y="433845"/>
            <a:ext cx="6997907"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Protecting an OS from Malicious Software</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33</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320696" y="1612509"/>
            <a:ext cx="9317526" cy="3949140"/>
          </a:xfrm>
          <a:prstGeom prst="rect">
            <a:avLst/>
          </a:prstGeom>
          <a:noFill/>
          <a:ln>
            <a:noFill/>
          </a:ln>
        </p:spPr>
        <p:txBody>
          <a:bodyPr spcFirstLastPara="1" wrap="square" lIns="0" tIns="0" rIns="0" bIns="0" anchor="t" anchorCtr="0">
            <a:noAutofit/>
          </a:bodyPr>
          <a:lstStyle/>
          <a:p>
            <a:pPr marL="801688" lvl="0" indent="-454025" algn="just">
              <a:lnSpc>
                <a:spcPct val="150000"/>
              </a:lnSpc>
              <a:buClr>
                <a:srgbClr val="BF0000"/>
              </a:buClr>
              <a:buSzPts val="2500"/>
              <a:buFont typeface="Wingdings" panose="05000000000000000000" pitchFamily="2" charset="2"/>
              <a:buChar char="Ø"/>
            </a:pPr>
            <a:r>
              <a:rPr lang="en-US" sz="2000" dirty="0">
                <a:latin typeface="Alexandria" pitchFamily="2" charset="-78"/>
                <a:ea typeface="Tahoma"/>
                <a:cs typeface="Alexandria" pitchFamily="2" charset="-78"/>
                <a:sym typeface="Tahoma"/>
              </a:rPr>
              <a:t>Install updates</a:t>
            </a:r>
          </a:p>
          <a:p>
            <a:pPr marL="801688" lvl="0" indent="-454025" algn="just">
              <a:lnSpc>
                <a:spcPct val="150000"/>
              </a:lnSpc>
              <a:buClr>
                <a:srgbClr val="BF0000"/>
              </a:buClr>
              <a:buSzPts val="2500"/>
              <a:buFont typeface="Wingdings" panose="05000000000000000000" pitchFamily="2" charset="2"/>
              <a:buChar char="Ø"/>
            </a:pPr>
            <a:r>
              <a:rPr lang="en-US" sz="2000" b="1" dirty="0" smtClean="0">
                <a:solidFill>
                  <a:srgbClr val="FF0000"/>
                </a:solidFill>
                <a:latin typeface="Alexandria" pitchFamily="2" charset="-78"/>
                <a:ea typeface="Tahoma"/>
                <a:cs typeface="Alexandria" pitchFamily="2" charset="-78"/>
                <a:sym typeface="Tahoma"/>
              </a:rPr>
              <a:t>Use </a:t>
            </a:r>
            <a:r>
              <a:rPr lang="en-US" sz="2000" b="1" dirty="0">
                <a:solidFill>
                  <a:srgbClr val="FF0000"/>
                </a:solidFill>
                <a:latin typeface="Alexandria" pitchFamily="2" charset="-78"/>
                <a:ea typeface="Tahoma"/>
                <a:cs typeface="Alexandria" pitchFamily="2" charset="-78"/>
                <a:sym typeface="Tahoma"/>
              </a:rPr>
              <a:t>malicious software scanners</a:t>
            </a:r>
          </a:p>
          <a:p>
            <a:pPr marL="801688" lvl="0" indent="-454025" algn="just">
              <a:lnSpc>
                <a:spcPct val="150000"/>
              </a:lnSpc>
              <a:buClr>
                <a:srgbClr val="BF0000"/>
              </a:buClr>
              <a:buSzPts val="2500"/>
              <a:buFont typeface="Wingdings" panose="05000000000000000000" pitchFamily="2" charset="2"/>
              <a:buChar char="Ø"/>
            </a:pPr>
            <a:r>
              <a:rPr lang="en-US" sz="2000" dirty="0" smtClean="0">
                <a:latin typeface="Alexandria" pitchFamily="2" charset="-78"/>
                <a:ea typeface="Tahoma"/>
                <a:cs typeface="Alexandria" pitchFamily="2" charset="-78"/>
                <a:sym typeface="Tahoma"/>
              </a:rPr>
              <a:t>Back </a:t>
            </a:r>
            <a:r>
              <a:rPr lang="en-US" sz="2000" dirty="0">
                <a:latin typeface="Alexandria" pitchFamily="2" charset="-78"/>
                <a:ea typeface="Tahoma"/>
                <a:cs typeface="Alexandria" pitchFamily="2" charset="-78"/>
                <a:sym typeface="Tahoma"/>
              </a:rPr>
              <a:t>up systems and create repair disks</a:t>
            </a:r>
          </a:p>
          <a:p>
            <a:pPr marL="801688" lvl="0" indent="-454025" algn="just">
              <a:lnSpc>
                <a:spcPct val="150000"/>
              </a:lnSpc>
              <a:buClr>
                <a:srgbClr val="BF0000"/>
              </a:buClr>
              <a:buSzPts val="2500"/>
              <a:buFont typeface="Wingdings" panose="05000000000000000000" pitchFamily="2" charset="2"/>
              <a:buChar char="Ø"/>
            </a:pPr>
            <a:r>
              <a:rPr lang="en-US" sz="2000" dirty="0" smtClean="0">
                <a:latin typeface="Alexandria" pitchFamily="2" charset="-78"/>
                <a:ea typeface="Tahoma"/>
                <a:cs typeface="Alexandria" pitchFamily="2" charset="-78"/>
                <a:sym typeface="Tahoma"/>
              </a:rPr>
              <a:t>Create </a:t>
            </a:r>
            <a:r>
              <a:rPr lang="en-US" sz="2000" dirty="0">
                <a:latin typeface="Alexandria" pitchFamily="2" charset="-78"/>
                <a:ea typeface="Tahoma"/>
                <a:cs typeface="Alexandria" pitchFamily="2" charset="-78"/>
                <a:sym typeface="Tahoma"/>
              </a:rPr>
              <a:t>and implement organizational policies</a:t>
            </a:r>
            <a:endParaRPr lang="en-US" sz="2000" dirty="0">
              <a:latin typeface="Alexandria" pitchFamily="2" charset="-78"/>
              <a:ea typeface="Tahoma"/>
              <a:cs typeface="Alexandria" pitchFamily="2" charset="-78"/>
              <a:sym typeface="Tahoma"/>
            </a:endParaRPr>
          </a:p>
        </p:txBody>
      </p:sp>
    </p:spTree>
    <p:extLst>
      <p:ext uri="{BB962C8B-B14F-4D97-AF65-F5344CB8AC3E}">
        <p14:creationId xmlns:p14="http://schemas.microsoft.com/office/powerpoint/2010/main" val="3630258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88935" y="422867"/>
            <a:ext cx="6788145"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Using Malicious Software Scanners</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34</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333700" y="1484272"/>
            <a:ext cx="8783950" cy="4156131"/>
          </a:xfrm>
          <a:prstGeom prst="rect">
            <a:avLst/>
          </a:prstGeom>
          <a:noFill/>
          <a:ln>
            <a:noFill/>
          </a:ln>
        </p:spPr>
        <p:txBody>
          <a:bodyPr spcFirstLastPara="1" wrap="square" lIns="0" tIns="0" rIns="0" bIns="0" anchor="t" anchorCtr="0">
            <a:noAutofit/>
          </a:bodyPr>
          <a:lstStyle/>
          <a:p>
            <a:pPr marL="280162" lvl="0" indent="-268956">
              <a:buFont typeface="Times New Roman"/>
              <a:buChar char="•"/>
              <a:tabLst>
                <a:tab pos="279602" algn="l"/>
              </a:tabLst>
            </a:pPr>
            <a:r>
              <a:rPr lang="en-US" sz="2400" dirty="0">
                <a:solidFill>
                  <a:prstClr val="black"/>
                </a:solidFill>
                <a:latin typeface="Alexandria" pitchFamily="2" charset="-78"/>
                <a:cs typeface="Alexandria" pitchFamily="2" charset="-78"/>
              </a:rPr>
              <a:t>Eff</a:t>
            </a:r>
            <a:r>
              <a:rPr lang="en-US" sz="2400" spc="-4" dirty="0">
                <a:solidFill>
                  <a:prstClr val="black"/>
                </a:solidFill>
                <a:latin typeface="Alexandria" pitchFamily="2" charset="-78"/>
                <a:cs typeface="Alexandria" pitchFamily="2" charset="-78"/>
              </a:rPr>
              <a:t>e</a:t>
            </a:r>
            <a:r>
              <a:rPr lang="en-US" sz="2400" dirty="0">
                <a:solidFill>
                  <a:prstClr val="black"/>
                </a:solidFill>
                <a:latin typeface="Alexandria" pitchFamily="2" charset="-78"/>
                <a:cs typeface="Alexandria" pitchFamily="2" charset="-78"/>
              </a:rPr>
              <a:t>c</a:t>
            </a:r>
            <a:r>
              <a:rPr lang="en-US" sz="2400" spc="-9" dirty="0">
                <a:solidFill>
                  <a:prstClr val="black"/>
                </a:solidFill>
                <a:latin typeface="Alexandria" pitchFamily="2" charset="-78"/>
                <a:cs typeface="Alexandria" pitchFamily="2" charset="-78"/>
              </a:rPr>
              <a:t>t</a:t>
            </a:r>
            <a:r>
              <a:rPr lang="en-US" sz="2400" spc="-13" dirty="0">
                <a:solidFill>
                  <a:prstClr val="black"/>
                </a:solidFill>
                <a:latin typeface="Alexandria" pitchFamily="2" charset="-78"/>
                <a:cs typeface="Alexandria" pitchFamily="2" charset="-78"/>
              </a:rPr>
              <a:t>i</a:t>
            </a:r>
            <a:r>
              <a:rPr lang="en-US" sz="2400" dirty="0">
                <a:solidFill>
                  <a:prstClr val="black"/>
                </a:solidFill>
                <a:latin typeface="Alexandria" pitchFamily="2" charset="-78"/>
                <a:cs typeface="Alexandria" pitchFamily="2" charset="-78"/>
              </a:rPr>
              <a:t>ve</a:t>
            </a:r>
            <a:r>
              <a:rPr lang="en-US" sz="2400" spc="-4" dirty="0">
                <a:solidFill>
                  <a:prstClr val="black"/>
                </a:solidFill>
                <a:latin typeface="Alexandria" pitchFamily="2" charset="-78"/>
                <a:cs typeface="Alexandria" pitchFamily="2" charset="-78"/>
              </a:rPr>
              <a:t> </a:t>
            </a:r>
            <a:r>
              <a:rPr lang="en-US" sz="2400" dirty="0">
                <a:solidFill>
                  <a:prstClr val="black"/>
                </a:solidFill>
                <a:latin typeface="Alexandria" pitchFamily="2" charset="-78"/>
                <a:cs typeface="Alexandria" pitchFamily="2" charset="-78"/>
              </a:rPr>
              <a:t>way</a:t>
            </a:r>
            <a:r>
              <a:rPr lang="en-US" sz="2400" spc="-4" dirty="0">
                <a:solidFill>
                  <a:prstClr val="black"/>
                </a:solidFill>
                <a:latin typeface="Alexandria" pitchFamily="2" charset="-78"/>
                <a:cs typeface="Alexandria" pitchFamily="2" charset="-78"/>
              </a:rPr>
              <a:t> </a:t>
            </a:r>
            <a:r>
              <a:rPr lang="en-US" sz="2400" dirty="0">
                <a:solidFill>
                  <a:prstClr val="black"/>
                </a:solidFill>
                <a:latin typeface="Alexandria" pitchFamily="2" charset="-78"/>
                <a:cs typeface="Alexandria" pitchFamily="2" charset="-78"/>
              </a:rPr>
              <a:t>to</a:t>
            </a:r>
            <a:r>
              <a:rPr lang="en-US" sz="2400" spc="-4" dirty="0">
                <a:solidFill>
                  <a:prstClr val="black"/>
                </a:solidFill>
                <a:latin typeface="Alexandria" pitchFamily="2" charset="-78"/>
                <a:cs typeface="Alexandria" pitchFamily="2" charset="-78"/>
              </a:rPr>
              <a:t> </a:t>
            </a:r>
            <a:r>
              <a:rPr lang="en-US" sz="2400" dirty="0">
                <a:solidFill>
                  <a:prstClr val="black"/>
                </a:solidFill>
                <a:latin typeface="Alexandria" pitchFamily="2" charset="-78"/>
                <a:cs typeface="Alexandria" pitchFamily="2" charset="-78"/>
              </a:rPr>
              <a:t>pr</a:t>
            </a:r>
            <a:r>
              <a:rPr lang="en-US" sz="2400" spc="-4" dirty="0">
                <a:solidFill>
                  <a:prstClr val="black"/>
                </a:solidFill>
                <a:latin typeface="Alexandria" pitchFamily="2" charset="-78"/>
                <a:cs typeface="Alexandria" pitchFamily="2" charset="-78"/>
              </a:rPr>
              <a:t>o</a:t>
            </a:r>
            <a:r>
              <a:rPr lang="en-US" sz="2400" dirty="0">
                <a:solidFill>
                  <a:prstClr val="black"/>
                </a:solidFill>
                <a:latin typeface="Alexandria" pitchFamily="2" charset="-78"/>
                <a:cs typeface="Alexandria" pitchFamily="2" charset="-78"/>
              </a:rPr>
              <a:t>t</a:t>
            </a:r>
            <a:r>
              <a:rPr lang="en-US" sz="2400" spc="-4" dirty="0">
                <a:solidFill>
                  <a:prstClr val="black"/>
                </a:solidFill>
                <a:latin typeface="Alexandria" pitchFamily="2" charset="-78"/>
                <a:cs typeface="Alexandria" pitchFamily="2" charset="-78"/>
              </a:rPr>
              <a:t>e</a:t>
            </a:r>
            <a:r>
              <a:rPr lang="en-US" sz="2400" dirty="0">
                <a:solidFill>
                  <a:prstClr val="black"/>
                </a:solidFill>
                <a:latin typeface="Alexandria" pitchFamily="2" charset="-78"/>
                <a:cs typeface="Alexandria" pitchFamily="2" charset="-78"/>
              </a:rPr>
              <a:t>ct </a:t>
            </a:r>
            <a:r>
              <a:rPr lang="en-US" sz="2400" spc="-22" dirty="0">
                <a:solidFill>
                  <a:prstClr val="black"/>
                </a:solidFill>
                <a:latin typeface="Alexandria" pitchFamily="2" charset="-78"/>
                <a:cs typeface="Alexandria" pitchFamily="2" charset="-78"/>
              </a:rPr>
              <a:t>o</a:t>
            </a:r>
            <a:r>
              <a:rPr lang="en-US" sz="2400" dirty="0">
                <a:solidFill>
                  <a:prstClr val="black"/>
                </a:solidFill>
                <a:latin typeface="Alexandria" pitchFamily="2" charset="-78"/>
                <a:cs typeface="Alexandria" pitchFamily="2" charset="-78"/>
              </a:rPr>
              <a:t>p</a:t>
            </a:r>
            <a:r>
              <a:rPr lang="en-US" sz="2400" spc="-4" dirty="0">
                <a:solidFill>
                  <a:prstClr val="black"/>
                </a:solidFill>
                <a:latin typeface="Alexandria" pitchFamily="2" charset="-78"/>
                <a:cs typeface="Alexandria" pitchFamily="2" charset="-78"/>
              </a:rPr>
              <a:t>e</a:t>
            </a:r>
            <a:r>
              <a:rPr lang="en-US" sz="2400" spc="-13" dirty="0">
                <a:solidFill>
                  <a:prstClr val="black"/>
                </a:solidFill>
                <a:latin typeface="Alexandria" pitchFamily="2" charset="-78"/>
                <a:cs typeface="Alexandria" pitchFamily="2" charset="-78"/>
              </a:rPr>
              <a:t>rati</a:t>
            </a:r>
            <a:r>
              <a:rPr lang="en-US" sz="2400" spc="-18" dirty="0">
                <a:solidFill>
                  <a:prstClr val="black"/>
                </a:solidFill>
                <a:latin typeface="Alexandria" pitchFamily="2" charset="-78"/>
                <a:cs typeface="Alexandria" pitchFamily="2" charset="-78"/>
              </a:rPr>
              <a:t>ng syst</a:t>
            </a:r>
            <a:r>
              <a:rPr lang="en-US" sz="2400" spc="-4" dirty="0">
                <a:solidFill>
                  <a:prstClr val="black"/>
                </a:solidFill>
                <a:latin typeface="Alexandria" pitchFamily="2" charset="-78"/>
                <a:cs typeface="Alexandria" pitchFamily="2" charset="-78"/>
              </a:rPr>
              <a:t>e</a:t>
            </a:r>
            <a:r>
              <a:rPr lang="en-US" sz="2400" dirty="0">
                <a:solidFill>
                  <a:prstClr val="black"/>
                </a:solidFill>
                <a:latin typeface="Alexandria" pitchFamily="2" charset="-78"/>
                <a:cs typeface="Alexandria" pitchFamily="2" charset="-78"/>
              </a:rPr>
              <a:t>m</a:t>
            </a:r>
          </a:p>
          <a:p>
            <a:pPr lvl="0">
              <a:lnSpc>
                <a:spcPts val="1147"/>
              </a:lnSpc>
              <a:spcBef>
                <a:spcPts val="56"/>
              </a:spcBef>
              <a:buFont typeface="Times New Roman"/>
              <a:buChar char="•"/>
            </a:pPr>
            <a:endParaRPr lang="en-US" sz="1100" dirty="0">
              <a:solidFill>
                <a:prstClr val="black"/>
              </a:solidFill>
              <a:latin typeface="Alexandria" pitchFamily="2" charset="-78"/>
              <a:cs typeface="Alexandria" pitchFamily="2" charset="-78"/>
            </a:endParaRPr>
          </a:p>
          <a:p>
            <a:pPr marL="280162" marR="11206" lvl="0" indent="-268956">
              <a:lnSpc>
                <a:spcPts val="2859"/>
              </a:lnSpc>
              <a:buFont typeface="Times New Roman"/>
              <a:buChar char="•"/>
              <a:tabLst>
                <a:tab pos="279602" algn="l"/>
              </a:tabLst>
            </a:pPr>
            <a:r>
              <a:rPr lang="en-US" sz="2400" dirty="0">
                <a:solidFill>
                  <a:prstClr val="black"/>
                </a:solidFill>
                <a:latin typeface="Alexandria" pitchFamily="2" charset="-78"/>
                <a:cs typeface="Alexandria" pitchFamily="2" charset="-78"/>
              </a:rPr>
              <a:t>Sc</a:t>
            </a:r>
            <a:r>
              <a:rPr lang="en-US" sz="2400" spc="-18" dirty="0">
                <a:solidFill>
                  <a:prstClr val="black"/>
                </a:solidFill>
                <a:latin typeface="Alexandria" pitchFamily="2" charset="-78"/>
                <a:cs typeface="Alexandria" pitchFamily="2" charset="-78"/>
              </a:rPr>
              <a:t>an </a:t>
            </a:r>
            <a:r>
              <a:rPr lang="en-US" sz="2400" dirty="0">
                <a:solidFill>
                  <a:prstClr val="black"/>
                </a:solidFill>
                <a:latin typeface="Alexandria" pitchFamily="2" charset="-78"/>
                <a:cs typeface="Alexandria" pitchFamily="2" charset="-78"/>
              </a:rPr>
              <a:t>syst</a:t>
            </a:r>
            <a:r>
              <a:rPr lang="en-US" sz="2400" spc="-4" dirty="0">
                <a:solidFill>
                  <a:prstClr val="black"/>
                </a:solidFill>
                <a:latin typeface="Alexandria" pitchFamily="2" charset="-78"/>
                <a:cs typeface="Alexandria" pitchFamily="2" charset="-78"/>
              </a:rPr>
              <a:t>em</a:t>
            </a:r>
            <a:r>
              <a:rPr lang="en-US" sz="2400" dirty="0">
                <a:solidFill>
                  <a:prstClr val="black"/>
                </a:solidFill>
                <a:latin typeface="Alexandria" pitchFamily="2" charset="-78"/>
                <a:cs typeface="Alexandria" pitchFamily="2" charset="-78"/>
              </a:rPr>
              <a:t>s</a:t>
            </a:r>
            <a:r>
              <a:rPr lang="en-US" sz="2400" spc="18" dirty="0">
                <a:solidFill>
                  <a:prstClr val="black"/>
                </a:solidFill>
                <a:latin typeface="Alexandria" pitchFamily="2" charset="-78"/>
                <a:cs typeface="Alexandria" pitchFamily="2" charset="-78"/>
              </a:rPr>
              <a:t> </a:t>
            </a:r>
            <a:r>
              <a:rPr lang="en-US" sz="2400" dirty="0">
                <a:solidFill>
                  <a:prstClr val="black"/>
                </a:solidFill>
                <a:latin typeface="Alexandria" pitchFamily="2" charset="-78"/>
                <a:cs typeface="Alexandria" pitchFamily="2" charset="-78"/>
              </a:rPr>
              <a:t>f</a:t>
            </a:r>
            <a:r>
              <a:rPr lang="en-US" sz="2400" spc="-4" dirty="0">
                <a:solidFill>
                  <a:prstClr val="black"/>
                </a:solidFill>
                <a:latin typeface="Alexandria" pitchFamily="2" charset="-78"/>
                <a:cs typeface="Alexandria" pitchFamily="2" charset="-78"/>
              </a:rPr>
              <a:t>o</a:t>
            </a:r>
            <a:r>
              <a:rPr lang="en-US" sz="2400" dirty="0">
                <a:solidFill>
                  <a:prstClr val="black"/>
                </a:solidFill>
                <a:latin typeface="Alexandria" pitchFamily="2" charset="-78"/>
                <a:cs typeface="Alexandria" pitchFamily="2" charset="-78"/>
              </a:rPr>
              <a:t>r</a:t>
            </a:r>
            <a:r>
              <a:rPr lang="en-US" sz="2400" spc="9" dirty="0">
                <a:solidFill>
                  <a:prstClr val="black"/>
                </a:solidFill>
                <a:latin typeface="Alexandria" pitchFamily="2" charset="-78"/>
                <a:cs typeface="Alexandria" pitchFamily="2" charset="-78"/>
              </a:rPr>
              <a:t> </a:t>
            </a:r>
            <a:r>
              <a:rPr lang="en-US" sz="2400" dirty="0">
                <a:solidFill>
                  <a:prstClr val="black"/>
                </a:solidFill>
                <a:latin typeface="Alexandria" pitchFamily="2" charset="-78"/>
                <a:cs typeface="Alexandria" pitchFamily="2" charset="-78"/>
              </a:rPr>
              <a:t>v</a:t>
            </a:r>
            <a:r>
              <a:rPr lang="en-US" sz="2400" spc="-13" dirty="0">
                <a:solidFill>
                  <a:prstClr val="black"/>
                </a:solidFill>
                <a:latin typeface="Alexandria" pitchFamily="2" charset="-78"/>
                <a:cs typeface="Alexandria" pitchFamily="2" charset="-78"/>
              </a:rPr>
              <a:t>i</a:t>
            </a:r>
            <a:r>
              <a:rPr lang="en-US" sz="2400" dirty="0">
                <a:solidFill>
                  <a:prstClr val="black"/>
                </a:solidFill>
                <a:latin typeface="Alexandria" pitchFamily="2" charset="-78"/>
                <a:cs typeface="Alexandria" pitchFamily="2" charset="-78"/>
              </a:rPr>
              <a:t>rus,</a:t>
            </a:r>
            <a:r>
              <a:rPr lang="en-US" sz="2400" spc="-4" dirty="0">
                <a:solidFill>
                  <a:prstClr val="black"/>
                </a:solidFill>
                <a:latin typeface="Alexandria" pitchFamily="2" charset="-78"/>
                <a:cs typeface="Alexandria" pitchFamily="2" charset="-78"/>
              </a:rPr>
              <a:t> </a:t>
            </a:r>
            <a:r>
              <a:rPr lang="en-US" sz="2400" dirty="0">
                <a:solidFill>
                  <a:prstClr val="black"/>
                </a:solidFill>
                <a:latin typeface="Alexandria" pitchFamily="2" charset="-78"/>
                <a:cs typeface="Alexandria" pitchFamily="2" charset="-78"/>
              </a:rPr>
              <a:t>w</a:t>
            </a:r>
            <a:r>
              <a:rPr lang="en-US" sz="2400" spc="-22" dirty="0">
                <a:solidFill>
                  <a:prstClr val="black"/>
                </a:solidFill>
                <a:latin typeface="Alexandria" pitchFamily="2" charset="-78"/>
                <a:cs typeface="Alexandria" pitchFamily="2" charset="-78"/>
              </a:rPr>
              <a:t>o</a:t>
            </a:r>
            <a:r>
              <a:rPr lang="en-US" sz="2400" dirty="0">
                <a:solidFill>
                  <a:prstClr val="black"/>
                </a:solidFill>
                <a:latin typeface="Alexandria" pitchFamily="2" charset="-78"/>
                <a:cs typeface="Alexandria" pitchFamily="2" charset="-78"/>
              </a:rPr>
              <a:t>r</a:t>
            </a:r>
            <a:r>
              <a:rPr lang="en-US" sz="2400" spc="-4" dirty="0">
                <a:solidFill>
                  <a:prstClr val="black"/>
                </a:solidFill>
                <a:latin typeface="Alexandria" pitchFamily="2" charset="-78"/>
                <a:cs typeface="Alexandria" pitchFamily="2" charset="-78"/>
              </a:rPr>
              <a:t>m</a:t>
            </a:r>
            <a:r>
              <a:rPr lang="en-US" sz="2400" dirty="0">
                <a:solidFill>
                  <a:prstClr val="black"/>
                </a:solidFill>
                <a:latin typeface="Alexandria" pitchFamily="2" charset="-78"/>
                <a:cs typeface="Alexandria" pitchFamily="2" charset="-78"/>
              </a:rPr>
              <a:t>s,</a:t>
            </a:r>
            <a:r>
              <a:rPr lang="en-US" sz="2400" spc="-4" dirty="0">
                <a:solidFill>
                  <a:prstClr val="black"/>
                </a:solidFill>
                <a:latin typeface="Alexandria" pitchFamily="2" charset="-78"/>
                <a:cs typeface="Alexandria" pitchFamily="2" charset="-78"/>
              </a:rPr>
              <a:t> </a:t>
            </a:r>
            <a:r>
              <a:rPr lang="en-US" sz="2400" spc="-18" dirty="0">
                <a:solidFill>
                  <a:prstClr val="black"/>
                </a:solidFill>
                <a:latin typeface="Alexandria" pitchFamily="2" charset="-78"/>
                <a:cs typeface="Alexandria" pitchFamily="2" charset="-78"/>
              </a:rPr>
              <a:t>and</a:t>
            </a:r>
            <a:r>
              <a:rPr lang="en-US" sz="2400" spc="-9" dirty="0">
                <a:solidFill>
                  <a:prstClr val="black"/>
                </a:solidFill>
                <a:latin typeface="Alexandria" pitchFamily="2" charset="-78"/>
                <a:cs typeface="Alexandria" pitchFamily="2" charset="-78"/>
              </a:rPr>
              <a:t> </a:t>
            </a:r>
            <a:r>
              <a:rPr lang="en-US" sz="2400" spc="-22" dirty="0">
                <a:solidFill>
                  <a:prstClr val="black"/>
                </a:solidFill>
                <a:latin typeface="Alexandria" pitchFamily="2" charset="-78"/>
                <a:cs typeface="Alexandria" pitchFamily="2" charset="-78"/>
              </a:rPr>
              <a:t>T</a:t>
            </a:r>
            <a:r>
              <a:rPr lang="en-US" sz="2400" dirty="0">
                <a:solidFill>
                  <a:prstClr val="black"/>
                </a:solidFill>
                <a:latin typeface="Alexandria" pitchFamily="2" charset="-78"/>
                <a:cs typeface="Alexandria" pitchFamily="2" charset="-78"/>
              </a:rPr>
              <a:t>r</a:t>
            </a:r>
            <a:r>
              <a:rPr lang="en-US" sz="2400" spc="-4" dirty="0">
                <a:solidFill>
                  <a:prstClr val="black"/>
                </a:solidFill>
                <a:latin typeface="Alexandria" pitchFamily="2" charset="-78"/>
                <a:cs typeface="Alexandria" pitchFamily="2" charset="-78"/>
              </a:rPr>
              <a:t>o</a:t>
            </a:r>
            <a:r>
              <a:rPr lang="en-US" sz="2400" spc="-13" dirty="0">
                <a:solidFill>
                  <a:prstClr val="black"/>
                </a:solidFill>
                <a:latin typeface="Alexandria" pitchFamily="2" charset="-78"/>
                <a:cs typeface="Alexandria" pitchFamily="2" charset="-78"/>
              </a:rPr>
              <a:t>jan h</a:t>
            </a:r>
            <a:r>
              <a:rPr lang="en-US" sz="2400" spc="-22" dirty="0">
                <a:solidFill>
                  <a:prstClr val="black"/>
                </a:solidFill>
                <a:latin typeface="Alexandria" pitchFamily="2" charset="-78"/>
                <a:cs typeface="Alexandria" pitchFamily="2" charset="-78"/>
              </a:rPr>
              <a:t>o</a:t>
            </a:r>
            <a:r>
              <a:rPr lang="en-US" sz="2400" dirty="0">
                <a:solidFill>
                  <a:prstClr val="black"/>
                </a:solidFill>
                <a:latin typeface="Alexandria" pitchFamily="2" charset="-78"/>
                <a:cs typeface="Alexandria" pitchFamily="2" charset="-78"/>
              </a:rPr>
              <a:t>rs</a:t>
            </a:r>
            <a:r>
              <a:rPr lang="en-US" sz="2400" spc="-4" dirty="0">
                <a:solidFill>
                  <a:prstClr val="black"/>
                </a:solidFill>
                <a:latin typeface="Alexandria" pitchFamily="2" charset="-78"/>
                <a:cs typeface="Alexandria" pitchFamily="2" charset="-78"/>
              </a:rPr>
              <a:t>e</a:t>
            </a:r>
            <a:r>
              <a:rPr lang="en-US" sz="2400" dirty="0">
                <a:solidFill>
                  <a:prstClr val="black"/>
                </a:solidFill>
                <a:latin typeface="Alexandria" pitchFamily="2" charset="-78"/>
                <a:cs typeface="Alexandria" pitchFamily="2" charset="-78"/>
              </a:rPr>
              <a:t>s</a:t>
            </a:r>
          </a:p>
          <a:p>
            <a:pPr lvl="0">
              <a:lnSpc>
                <a:spcPts val="838"/>
              </a:lnSpc>
              <a:spcBef>
                <a:spcPts val="34"/>
              </a:spcBef>
              <a:buFont typeface="Times New Roman"/>
              <a:buChar char="•"/>
            </a:pPr>
            <a:endParaRPr lang="en-US" sz="800" dirty="0">
              <a:solidFill>
                <a:prstClr val="black"/>
              </a:solidFill>
              <a:latin typeface="Alexandria" pitchFamily="2" charset="-78"/>
              <a:cs typeface="Alexandria" pitchFamily="2" charset="-78"/>
            </a:endParaRPr>
          </a:p>
          <a:p>
            <a:pPr marL="280162" lvl="0" indent="-268956">
              <a:buFont typeface="Times New Roman"/>
              <a:buChar char="•"/>
              <a:tabLst>
                <a:tab pos="279602" algn="l"/>
              </a:tabLst>
            </a:pPr>
            <a:r>
              <a:rPr lang="en-US" sz="2400" dirty="0">
                <a:solidFill>
                  <a:prstClr val="black"/>
                </a:solidFill>
                <a:latin typeface="Alexandria" pitchFamily="2" charset="-78"/>
                <a:cs typeface="Alexandria" pitchFamily="2" charset="-78"/>
              </a:rPr>
              <a:t>Oft</a:t>
            </a:r>
            <a:r>
              <a:rPr lang="en-US" sz="2400" spc="-4" dirty="0">
                <a:solidFill>
                  <a:prstClr val="black"/>
                </a:solidFill>
                <a:latin typeface="Alexandria" pitchFamily="2" charset="-78"/>
                <a:cs typeface="Alexandria" pitchFamily="2" charset="-78"/>
              </a:rPr>
              <a:t>e</a:t>
            </a:r>
            <a:r>
              <a:rPr lang="en-US" sz="2400" spc="-18" dirty="0">
                <a:solidFill>
                  <a:prstClr val="black"/>
                </a:solidFill>
                <a:latin typeface="Alexandria" pitchFamily="2" charset="-78"/>
                <a:cs typeface="Alexandria" pitchFamily="2" charset="-78"/>
              </a:rPr>
              <a:t>n </a:t>
            </a:r>
            <a:r>
              <a:rPr lang="en-US" sz="2400" spc="-22" dirty="0">
                <a:solidFill>
                  <a:prstClr val="black"/>
                </a:solidFill>
                <a:latin typeface="Alexandria" pitchFamily="2" charset="-78"/>
                <a:cs typeface="Alexandria" pitchFamily="2" charset="-78"/>
              </a:rPr>
              <a:t>C</a:t>
            </a:r>
            <a:r>
              <a:rPr lang="en-US" sz="2400" spc="-18" dirty="0">
                <a:solidFill>
                  <a:prstClr val="black"/>
                </a:solidFill>
                <a:latin typeface="Alexandria" pitchFamily="2" charset="-78"/>
                <a:cs typeface="Alexandria" pitchFamily="2" charset="-78"/>
              </a:rPr>
              <a:t>a</a:t>
            </a:r>
            <a:r>
              <a:rPr lang="en-US" sz="2400" spc="-13" dirty="0">
                <a:solidFill>
                  <a:prstClr val="black"/>
                </a:solidFill>
                <a:latin typeface="Alexandria" pitchFamily="2" charset="-78"/>
                <a:cs typeface="Alexandria" pitchFamily="2" charset="-78"/>
              </a:rPr>
              <a:t>ll</a:t>
            </a:r>
            <a:r>
              <a:rPr lang="en-US" sz="2400" spc="-4" dirty="0">
                <a:solidFill>
                  <a:prstClr val="black"/>
                </a:solidFill>
                <a:latin typeface="Alexandria" pitchFamily="2" charset="-78"/>
                <a:cs typeface="Alexandria" pitchFamily="2" charset="-78"/>
              </a:rPr>
              <a:t>e</a:t>
            </a:r>
            <a:r>
              <a:rPr lang="en-US" sz="2400" spc="-18" dirty="0">
                <a:solidFill>
                  <a:prstClr val="black"/>
                </a:solidFill>
                <a:latin typeface="Alexandria" pitchFamily="2" charset="-78"/>
                <a:cs typeface="Alexandria" pitchFamily="2" charset="-78"/>
              </a:rPr>
              <a:t>d</a:t>
            </a:r>
            <a:r>
              <a:rPr lang="en-US" sz="2400" spc="-9" dirty="0">
                <a:solidFill>
                  <a:prstClr val="black"/>
                </a:solidFill>
                <a:latin typeface="Alexandria" pitchFamily="2" charset="-78"/>
                <a:cs typeface="Alexandria" pitchFamily="2" charset="-78"/>
              </a:rPr>
              <a:t> </a:t>
            </a:r>
            <a:r>
              <a:rPr lang="en-US" sz="2400" spc="-22" dirty="0">
                <a:solidFill>
                  <a:prstClr val="black"/>
                </a:solidFill>
                <a:latin typeface="Alexandria" pitchFamily="2" charset="-78"/>
                <a:cs typeface="Alexandria" pitchFamily="2" charset="-78"/>
              </a:rPr>
              <a:t>V</a:t>
            </a:r>
            <a:r>
              <a:rPr lang="en-US" sz="2400" spc="-13" dirty="0">
                <a:solidFill>
                  <a:prstClr val="black"/>
                </a:solidFill>
                <a:latin typeface="Alexandria" pitchFamily="2" charset="-78"/>
                <a:cs typeface="Alexandria" pitchFamily="2" charset="-78"/>
              </a:rPr>
              <a:t>i</a:t>
            </a:r>
            <a:r>
              <a:rPr lang="en-US" sz="2400" dirty="0">
                <a:solidFill>
                  <a:prstClr val="black"/>
                </a:solidFill>
                <a:latin typeface="Alexandria" pitchFamily="2" charset="-78"/>
                <a:cs typeface="Alexandria" pitchFamily="2" charset="-78"/>
              </a:rPr>
              <a:t>rus</a:t>
            </a:r>
            <a:r>
              <a:rPr lang="en-US" sz="2400" spc="9" dirty="0">
                <a:solidFill>
                  <a:prstClr val="black"/>
                </a:solidFill>
                <a:latin typeface="Alexandria" pitchFamily="2" charset="-78"/>
                <a:cs typeface="Alexandria" pitchFamily="2" charset="-78"/>
              </a:rPr>
              <a:t> </a:t>
            </a:r>
            <a:r>
              <a:rPr lang="en-US" sz="2400" dirty="0">
                <a:solidFill>
                  <a:prstClr val="black"/>
                </a:solidFill>
                <a:latin typeface="Alexandria" pitchFamily="2" charset="-78"/>
                <a:cs typeface="Alexandria" pitchFamily="2" charset="-78"/>
              </a:rPr>
              <a:t>Sc</a:t>
            </a:r>
            <a:r>
              <a:rPr lang="en-US" sz="2400" spc="-18" dirty="0">
                <a:solidFill>
                  <a:prstClr val="black"/>
                </a:solidFill>
                <a:latin typeface="Alexandria" pitchFamily="2" charset="-78"/>
                <a:cs typeface="Alexandria" pitchFamily="2" charset="-78"/>
              </a:rPr>
              <a:t>ann</a:t>
            </a:r>
            <a:r>
              <a:rPr lang="en-US" sz="2400" spc="-22" dirty="0">
                <a:solidFill>
                  <a:prstClr val="black"/>
                </a:solidFill>
                <a:latin typeface="Alexandria" pitchFamily="2" charset="-78"/>
                <a:cs typeface="Alexandria" pitchFamily="2" charset="-78"/>
              </a:rPr>
              <a:t>e</a:t>
            </a:r>
            <a:r>
              <a:rPr lang="en-US" sz="2400" dirty="0">
                <a:solidFill>
                  <a:prstClr val="black"/>
                </a:solidFill>
                <a:latin typeface="Alexandria" pitchFamily="2" charset="-78"/>
                <a:cs typeface="Alexandria" pitchFamily="2" charset="-78"/>
              </a:rPr>
              <a:t>rs</a:t>
            </a:r>
          </a:p>
          <a:p>
            <a:pPr lvl="0">
              <a:lnSpc>
                <a:spcPts val="882"/>
              </a:lnSpc>
              <a:spcBef>
                <a:spcPts val="49"/>
              </a:spcBef>
              <a:buFont typeface="Times New Roman"/>
              <a:buChar char="•"/>
            </a:pPr>
            <a:endParaRPr lang="en-US" sz="800" dirty="0">
              <a:solidFill>
                <a:prstClr val="black"/>
              </a:solidFill>
              <a:latin typeface="Alexandria" pitchFamily="2" charset="-78"/>
              <a:cs typeface="Alexandria" pitchFamily="2" charset="-78"/>
            </a:endParaRPr>
          </a:p>
          <a:p>
            <a:pPr marL="280162" lvl="0" indent="-268956">
              <a:buFont typeface="Times New Roman"/>
              <a:buChar char="•"/>
              <a:tabLst>
                <a:tab pos="279602" algn="l"/>
              </a:tabLst>
            </a:pPr>
            <a:r>
              <a:rPr lang="en-US" sz="2400" dirty="0">
                <a:solidFill>
                  <a:prstClr val="black"/>
                </a:solidFill>
                <a:latin typeface="Alexandria" pitchFamily="2" charset="-78"/>
                <a:cs typeface="Alexandria" pitchFamily="2" charset="-78"/>
              </a:rPr>
              <a:t>Func</a:t>
            </a:r>
            <a:r>
              <a:rPr lang="en-US" sz="2400" spc="-9" dirty="0">
                <a:solidFill>
                  <a:prstClr val="black"/>
                </a:solidFill>
                <a:latin typeface="Alexandria" pitchFamily="2" charset="-78"/>
                <a:cs typeface="Alexandria" pitchFamily="2" charset="-78"/>
              </a:rPr>
              <a:t>t</a:t>
            </a:r>
            <a:r>
              <a:rPr lang="en-US" sz="2400" spc="-13" dirty="0">
                <a:solidFill>
                  <a:prstClr val="black"/>
                </a:solidFill>
                <a:latin typeface="Alexandria" pitchFamily="2" charset="-78"/>
                <a:cs typeface="Alexandria" pitchFamily="2" charset="-78"/>
              </a:rPr>
              <a:t>i</a:t>
            </a:r>
            <a:r>
              <a:rPr lang="en-US" sz="2400" spc="-22" dirty="0">
                <a:solidFill>
                  <a:prstClr val="black"/>
                </a:solidFill>
                <a:latin typeface="Alexandria" pitchFamily="2" charset="-78"/>
                <a:cs typeface="Alexandria" pitchFamily="2" charset="-78"/>
              </a:rPr>
              <a:t>o</a:t>
            </a:r>
            <a:r>
              <a:rPr lang="en-US" sz="2400" dirty="0">
                <a:solidFill>
                  <a:prstClr val="black"/>
                </a:solidFill>
                <a:latin typeface="Alexandria" pitchFamily="2" charset="-78"/>
                <a:cs typeface="Alexandria" pitchFamily="2" charset="-78"/>
              </a:rPr>
              <a:t>ns</a:t>
            </a:r>
            <a:r>
              <a:rPr lang="en-US" sz="2400" spc="-9" dirty="0">
                <a:solidFill>
                  <a:prstClr val="black"/>
                </a:solidFill>
                <a:latin typeface="Alexandria" pitchFamily="2" charset="-78"/>
                <a:cs typeface="Alexandria" pitchFamily="2" charset="-78"/>
              </a:rPr>
              <a:t> </a:t>
            </a:r>
            <a:r>
              <a:rPr lang="en-US" sz="2400" spc="-22" dirty="0">
                <a:solidFill>
                  <a:prstClr val="black"/>
                </a:solidFill>
                <a:latin typeface="Alexandria" pitchFamily="2" charset="-78"/>
                <a:cs typeface="Alexandria" pitchFamily="2" charset="-78"/>
              </a:rPr>
              <a:t>o</a:t>
            </a:r>
            <a:r>
              <a:rPr lang="en-US" sz="2400" dirty="0">
                <a:solidFill>
                  <a:prstClr val="black"/>
                </a:solidFill>
                <a:latin typeface="Alexandria" pitchFamily="2" charset="-78"/>
                <a:cs typeface="Alexandria" pitchFamily="2" charset="-78"/>
              </a:rPr>
              <a:t>f </a:t>
            </a:r>
            <a:r>
              <a:rPr lang="en-US" sz="2400" spc="-13" dirty="0">
                <a:solidFill>
                  <a:prstClr val="black"/>
                </a:solidFill>
                <a:latin typeface="Alexandria" pitchFamily="2" charset="-78"/>
                <a:cs typeface="Alexandria" pitchFamily="2" charset="-78"/>
              </a:rPr>
              <a:t>ant</a:t>
            </a:r>
            <a:r>
              <a:rPr lang="en-US" sz="2400" spc="9" dirty="0">
                <a:solidFill>
                  <a:prstClr val="black"/>
                </a:solidFill>
                <a:latin typeface="Alexandria" pitchFamily="2" charset="-78"/>
                <a:cs typeface="Alexandria" pitchFamily="2" charset="-78"/>
              </a:rPr>
              <a:t>i</a:t>
            </a:r>
            <a:r>
              <a:rPr lang="en-US" sz="2400" dirty="0">
                <a:solidFill>
                  <a:prstClr val="black"/>
                </a:solidFill>
                <a:latin typeface="Alexandria" pitchFamily="2" charset="-78"/>
                <a:cs typeface="Alexandria" pitchFamily="2" charset="-78"/>
              </a:rPr>
              <a:t>-v</a:t>
            </a:r>
            <a:r>
              <a:rPr lang="en-US" sz="2400" spc="-13" dirty="0">
                <a:solidFill>
                  <a:prstClr val="black"/>
                </a:solidFill>
                <a:latin typeface="Alexandria" pitchFamily="2" charset="-78"/>
                <a:cs typeface="Alexandria" pitchFamily="2" charset="-78"/>
              </a:rPr>
              <a:t>i</a:t>
            </a:r>
            <a:r>
              <a:rPr lang="en-US" sz="2400" dirty="0">
                <a:solidFill>
                  <a:prstClr val="black"/>
                </a:solidFill>
                <a:latin typeface="Alexandria" pitchFamily="2" charset="-78"/>
                <a:cs typeface="Alexandria" pitchFamily="2" charset="-78"/>
              </a:rPr>
              <a:t>rus</a:t>
            </a:r>
            <a:r>
              <a:rPr lang="en-US" sz="2400" spc="-4" dirty="0">
                <a:solidFill>
                  <a:prstClr val="black"/>
                </a:solidFill>
                <a:latin typeface="Alexandria" pitchFamily="2" charset="-78"/>
                <a:cs typeface="Alexandria" pitchFamily="2" charset="-78"/>
              </a:rPr>
              <a:t>e</a:t>
            </a:r>
            <a:r>
              <a:rPr lang="en-US" sz="2400" dirty="0">
                <a:solidFill>
                  <a:prstClr val="black"/>
                </a:solidFill>
                <a:latin typeface="Alexandria" pitchFamily="2" charset="-78"/>
                <a:cs typeface="Alexandria" pitchFamily="2" charset="-78"/>
              </a:rPr>
              <a:t>s</a:t>
            </a:r>
          </a:p>
          <a:p>
            <a:pPr lvl="0">
              <a:lnSpc>
                <a:spcPts val="662"/>
              </a:lnSpc>
              <a:spcBef>
                <a:spcPts val="43"/>
              </a:spcBef>
              <a:buFont typeface="Times New Roman"/>
              <a:buChar char="•"/>
            </a:pPr>
            <a:endParaRPr lang="en-US" sz="662" dirty="0">
              <a:solidFill>
                <a:prstClr val="black"/>
              </a:solidFill>
              <a:latin typeface="Alexandria" pitchFamily="2" charset="-78"/>
              <a:cs typeface="Alexandria" pitchFamily="2" charset="-78"/>
            </a:endParaRPr>
          </a:p>
          <a:p>
            <a:pPr marL="596185" lvl="1" indent="-224690">
              <a:lnSpc>
                <a:spcPts val="3423"/>
              </a:lnSpc>
              <a:buSzPct val="150000"/>
              <a:buFont typeface="Tahoma"/>
              <a:buChar char="-"/>
              <a:tabLst>
                <a:tab pos="596185" algn="l"/>
              </a:tabLst>
            </a:pPr>
            <a:r>
              <a:rPr lang="en-US" sz="1941" spc="-13" dirty="0">
                <a:solidFill>
                  <a:srgbClr val="BF0000"/>
                </a:solidFill>
                <a:latin typeface="Alexandria" pitchFamily="2" charset="-78"/>
                <a:cs typeface="Alexandria" pitchFamily="2" charset="-78"/>
              </a:rPr>
              <a:t>Id</a:t>
            </a:r>
            <a:r>
              <a:rPr lang="en-US" sz="1941" spc="-18" dirty="0">
                <a:solidFill>
                  <a:srgbClr val="BF0000"/>
                </a:solidFill>
                <a:latin typeface="Alexandria" pitchFamily="2" charset="-78"/>
                <a:cs typeface="Alexandria" pitchFamily="2" charset="-78"/>
              </a:rPr>
              <a:t>e</a:t>
            </a:r>
            <a:r>
              <a:rPr lang="en-US" sz="1941" spc="-13" dirty="0">
                <a:solidFill>
                  <a:srgbClr val="BF0000"/>
                </a:solidFill>
                <a:latin typeface="Alexandria" pitchFamily="2" charset="-78"/>
                <a:cs typeface="Alexandria" pitchFamily="2" charset="-78"/>
              </a:rPr>
              <a:t>nt</a:t>
            </a:r>
            <a:r>
              <a:rPr lang="en-US" sz="1941" spc="-4" dirty="0">
                <a:solidFill>
                  <a:srgbClr val="BF0000"/>
                </a:solidFill>
                <a:latin typeface="Alexandria" pitchFamily="2" charset="-78"/>
                <a:cs typeface="Alexandria" pitchFamily="2" charset="-78"/>
              </a:rPr>
              <a:t>i</a:t>
            </a:r>
            <a:r>
              <a:rPr lang="en-US" sz="1941" spc="-13" dirty="0">
                <a:solidFill>
                  <a:srgbClr val="BF0000"/>
                </a:solidFill>
                <a:latin typeface="Alexandria" pitchFamily="2" charset="-78"/>
                <a:cs typeface="Alexandria" pitchFamily="2" charset="-78"/>
              </a:rPr>
              <a:t>f</a:t>
            </a:r>
            <a:r>
              <a:rPr lang="en-US" sz="1941" spc="-4" dirty="0">
                <a:solidFill>
                  <a:srgbClr val="BF0000"/>
                </a:solidFill>
                <a:latin typeface="Alexandria" pitchFamily="2" charset="-78"/>
                <a:cs typeface="Alexandria" pitchFamily="2" charset="-78"/>
              </a:rPr>
              <a:t>i</a:t>
            </a:r>
            <a:r>
              <a:rPr lang="en-US" sz="1941" spc="-13" dirty="0">
                <a:solidFill>
                  <a:srgbClr val="BF0000"/>
                </a:solidFill>
                <a:latin typeface="Alexandria" pitchFamily="2" charset="-78"/>
                <a:cs typeface="Alexandria" pitchFamily="2" charset="-78"/>
              </a:rPr>
              <a:t>cat</a:t>
            </a:r>
            <a:r>
              <a:rPr lang="en-US" sz="1941" spc="-4" dirty="0">
                <a:solidFill>
                  <a:srgbClr val="BF0000"/>
                </a:solidFill>
                <a:latin typeface="Alexandria" pitchFamily="2" charset="-78"/>
                <a:cs typeface="Alexandria" pitchFamily="2" charset="-78"/>
              </a:rPr>
              <a:t>i</a:t>
            </a:r>
            <a:r>
              <a:rPr lang="en-US" sz="1941" spc="-18" dirty="0">
                <a:solidFill>
                  <a:srgbClr val="BF0000"/>
                </a:solidFill>
                <a:latin typeface="Alexandria" pitchFamily="2" charset="-78"/>
                <a:cs typeface="Alexandria" pitchFamily="2" charset="-78"/>
              </a:rPr>
              <a:t>o</a:t>
            </a:r>
            <a:r>
              <a:rPr lang="en-US" sz="1941" spc="-13" dirty="0">
                <a:solidFill>
                  <a:srgbClr val="BF0000"/>
                </a:solidFill>
                <a:latin typeface="Alexandria" pitchFamily="2" charset="-78"/>
                <a:cs typeface="Alexandria" pitchFamily="2" charset="-78"/>
              </a:rPr>
              <a:t>n</a:t>
            </a:r>
            <a:r>
              <a:rPr lang="en-US" sz="1941" spc="49" dirty="0">
                <a:solidFill>
                  <a:srgbClr val="BF0000"/>
                </a:solidFill>
                <a:latin typeface="Alexandria" pitchFamily="2" charset="-78"/>
                <a:cs typeface="Alexandria" pitchFamily="2" charset="-78"/>
              </a:rPr>
              <a:t> </a:t>
            </a:r>
            <a:r>
              <a:rPr lang="en-US" sz="1941" spc="-18" dirty="0">
                <a:solidFill>
                  <a:srgbClr val="BF0000"/>
                </a:solidFill>
                <a:latin typeface="Alexandria" pitchFamily="2" charset="-78"/>
                <a:cs typeface="Alexandria" pitchFamily="2" charset="-78"/>
              </a:rPr>
              <a:t>o</a:t>
            </a:r>
            <a:r>
              <a:rPr lang="en-US" sz="1941" spc="-9" dirty="0">
                <a:solidFill>
                  <a:srgbClr val="BF0000"/>
                </a:solidFill>
                <a:latin typeface="Alexandria" pitchFamily="2" charset="-78"/>
                <a:cs typeface="Alexandria" pitchFamily="2" charset="-78"/>
              </a:rPr>
              <a:t>f</a:t>
            </a:r>
            <a:r>
              <a:rPr lang="en-US" sz="1941" spc="4" dirty="0">
                <a:solidFill>
                  <a:srgbClr val="BF0000"/>
                </a:solidFill>
                <a:latin typeface="Alexandria" pitchFamily="2" charset="-78"/>
                <a:cs typeface="Alexandria" pitchFamily="2" charset="-78"/>
              </a:rPr>
              <a:t> </a:t>
            </a:r>
            <a:r>
              <a:rPr lang="en-US" sz="1941" spc="-13" dirty="0">
                <a:solidFill>
                  <a:srgbClr val="BF0000"/>
                </a:solidFill>
                <a:latin typeface="Alexandria" pitchFamily="2" charset="-78"/>
                <a:cs typeface="Alexandria" pitchFamily="2" charset="-78"/>
              </a:rPr>
              <a:t>kn</a:t>
            </a:r>
            <a:r>
              <a:rPr lang="en-US" sz="1941" spc="-18" dirty="0">
                <a:solidFill>
                  <a:srgbClr val="BF0000"/>
                </a:solidFill>
                <a:latin typeface="Alexandria" pitchFamily="2" charset="-78"/>
                <a:cs typeface="Alexandria" pitchFamily="2" charset="-78"/>
              </a:rPr>
              <a:t>o</a:t>
            </a:r>
            <a:r>
              <a:rPr lang="en-US" sz="1941" spc="-13" dirty="0">
                <a:solidFill>
                  <a:srgbClr val="BF0000"/>
                </a:solidFill>
                <a:latin typeface="Alexandria" pitchFamily="2" charset="-78"/>
                <a:cs typeface="Alexandria" pitchFamily="2" charset="-78"/>
              </a:rPr>
              <a:t>wn</a:t>
            </a:r>
            <a:r>
              <a:rPr lang="en-US" sz="1941" spc="26" dirty="0">
                <a:solidFill>
                  <a:srgbClr val="BF0000"/>
                </a:solidFill>
                <a:latin typeface="Alexandria" pitchFamily="2" charset="-78"/>
                <a:cs typeface="Alexandria" pitchFamily="2" charset="-78"/>
              </a:rPr>
              <a:t> </a:t>
            </a:r>
            <a:r>
              <a:rPr lang="en-US" sz="1941" spc="-9" dirty="0">
                <a:solidFill>
                  <a:srgbClr val="BF0000"/>
                </a:solidFill>
                <a:latin typeface="Alexandria" pitchFamily="2" charset="-78"/>
                <a:cs typeface="Alexandria" pitchFamily="2" charset="-78"/>
              </a:rPr>
              <a:t>virus</a:t>
            </a:r>
            <a:r>
              <a:rPr lang="en-US" sz="1941" spc="-18" dirty="0">
                <a:solidFill>
                  <a:srgbClr val="BF0000"/>
                </a:solidFill>
                <a:latin typeface="Alexandria" pitchFamily="2" charset="-78"/>
                <a:cs typeface="Alexandria" pitchFamily="2" charset="-78"/>
              </a:rPr>
              <a:t>e</a:t>
            </a:r>
            <a:r>
              <a:rPr lang="en-US" sz="1941" spc="-9" dirty="0">
                <a:solidFill>
                  <a:srgbClr val="BF0000"/>
                </a:solidFill>
                <a:latin typeface="Alexandria" pitchFamily="2" charset="-78"/>
                <a:cs typeface="Alexandria" pitchFamily="2" charset="-78"/>
              </a:rPr>
              <a:t>s</a:t>
            </a:r>
            <a:endParaRPr lang="en-US" sz="1941" dirty="0">
              <a:solidFill>
                <a:prstClr val="black"/>
              </a:solidFill>
              <a:latin typeface="Alexandria" pitchFamily="2" charset="-78"/>
              <a:cs typeface="Alexandria" pitchFamily="2" charset="-78"/>
            </a:endParaRPr>
          </a:p>
          <a:p>
            <a:pPr marL="596185" lvl="1" indent="-224690">
              <a:lnSpc>
                <a:spcPts val="2859"/>
              </a:lnSpc>
              <a:buSzPct val="150000"/>
              <a:buFont typeface="Tahoma"/>
              <a:buChar char="-"/>
              <a:tabLst>
                <a:tab pos="596185" algn="l"/>
              </a:tabLst>
            </a:pPr>
            <a:r>
              <a:rPr lang="en-US" sz="1941" spc="-13" dirty="0">
                <a:solidFill>
                  <a:srgbClr val="BF0000"/>
                </a:solidFill>
                <a:latin typeface="Alexandria" pitchFamily="2" charset="-78"/>
                <a:cs typeface="Alexandria" pitchFamily="2" charset="-78"/>
              </a:rPr>
              <a:t>D</a:t>
            </a:r>
            <a:r>
              <a:rPr lang="en-US" sz="1941" spc="-18" dirty="0">
                <a:solidFill>
                  <a:srgbClr val="BF0000"/>
                </a:solidFill>
                <a:latin typeface="Alexandria" pitchFamily="2" charset="-78"/>
                <a:cs typeface="Alexandria" pitchFamily="2" charset="-78"/>
              </a:rPr>
              <a:t>e</a:t>
            </a:r>
            <a:r>
              <a:rPr lang="en-US" sz="1941" spc="-13" dirty="0">
                <a:solidFill>
                  <a:srgbClr val="BF0000"/>
                </a:solidFill>
                <a:latin typeface="Alexandria" pitchFamily="2" charset="-78"/>
                <a:cs typeface="Alexandria" pitchFamily="2" charset="-78"/>
              </a:rPr>
              <a:t>t</a:t>
            </a:r>
            <a:r>
              <a:rPr lang="en-US" sz="1941" spc="-18" dirty="0">
                <a:solidFill>
                  <a:srgbClr val="BF0000"/>
                </a:solidFill>
                <a:latin typeface="Alexandria" pitchFamily="2" charset="-78"/>
                <a:cs typeface="Alexandria" pitchFamily="2" charset="-78"/>
              </a:rPr>
              <a:t>e</a:t>
            </a:r>
            <a:r>
              <a:rPr lang="en-US" sz="1941" spc="-13" dirty="0">
                <a:solidFill>
                  <a:srgbClr val="BF0000"/>
                </a:solidFill>
                <a:latin typeface="Alexandria" pitchFamily="2" charset="-78"/>
                <a:cs typeface="Alexandria" pitchFamily="2" charset="-78"/>
              </a:rPr>
              <a:t>ct</a:t>
            </a:r>
            <a:r>
              <a:rPr lang="en-US" sz="1941" spc="-4" dirty="0">
                <a:solidFill>
                  <a:srgbClr val="BF0000"/>
                </a:solidFill>
                <a:latin typeface="Alexandria" pitchFamily="2" charset="-78"/>
                <a:cs typeface="Alexandria" pitchFamily="2" charset="-78"/>
              </a:rPr>
              <a:t>i</a:t>
            </a:r>
            <a:r>
              <a:rPr lang="en-US" sz="1941" spc="-18" dirty="0">
                <a:solidFill>
                  <a:srgbClr val="BF0000"/>
                </a:solidFill>
                <a:latin typeface="Alexandria" pitchFamily="2" charset="-78"/>
                <a:cs typeface="Alexandria" pitchFamily="2" charset="-78"/>
              </a:rPr>
              <a:t>o</a:t>
            </a:r>
            <a:r>
              <a:rPr lang="en-US" sz="1941" spc="-13" dirty="0">
                <a:solidFill>
                  <a:srgbClr val="BF0000"/>
                </a:solidFill>
                <a:latin typeface="Alexandria" pitchFamily="2" charset="-78"/>
                <a:cs typeface="Alexandria" pitchFamily="2" charset="-78"/>
              </a:rPr>
              <a:t>n</a:t>
            </a:r>
            <a:r>
              <a:rPr lang="en-US" sz="1941" spc="40" dirty="0">
                <a:solidFill>
                  <a:srgbClr val="BF0000"/>
                </a:solidFill>
                <a:latin typeface="Alexandria" pitchFamily="2" charset="-78"/>
                <a:cs typeface="Alexandria" pitchFamily="2" charset="-78"/>
              </a:rPr>
              <a:t> </a:t>
            </a:r>
            <a:r>
              <a:rPr lang="en-US" sz="1941" spc="-18" dirty="0">
                <a:solidFill>
                  <a:srgbClr val="BF0000"/>
                </a:solidFill>
                <a:latin typeface="Alexandria" pitchFamily="2" charset="-78"/>
                <a:cs typeface="Alexandria" pitchFamily="2" charset="-78"/>
              </a:rPr>
              <a:t>o</a:t>
            </a:r>
            <a:r>
              <a:rPr lang="en-US" sz="1941" spc="-9" dirty="0">
                <a:solidFill>
                  <a:srgbClr val="BF0000"/>
                </a:solidFill>
                <a:latin typeface="Alexandria" pitchFamily="2" charset="-78"/>
                <a:cs typeface="Alexandria" pitchFamily="2" charset="-78"/>
              </a:rPr>
              <a:t>f</a:t>
            </a:r>
            <a:r>
              <a:rPr lang="en-US" sz="1941" spc="13" dirty="0">
                <a:solidFill>
                  <a:srgbClr val="BF0000"/>
                </a:solidFill>
                <a:latin typeface="Alexandria" pitchFamily="2" charset="-78"/>
                <a:cs typeface="Alexandria" pitchFamily="2" charset="-78"/>
              </a:rPr>
              <a:t> </a:t>
            </a:r>
            <a:r>
              <a:rPr lang="en-US" sz="1941" spc="-13" dirty="0">
                <a:solidFill>
                  <a:srgbClr val="BF0000"/>
                </a:solidFill>
                <a:latin typeface="Alexandria" pitchFamily="2" charset="-78"/>
                <a:cs typeface="Alexandria" pitchFamily="2" charset="-78"/>
              </a:rPr>
              <a:t>susp</a:t>
            </a:r>
            <a:r>
              <a:rPr lang="en-US" sz="1941" spc="-18" dirty="0">
                <a:solidFill>
                  <a:srgbClr val="BF0000"/>
                </a:solidFill>
                <a:latin typeface="Alexandria" pitchFamily="2" charset="-78"/>
                <a:cs typeface="Alexandria" pitchFamily="2" charset="-78"/>
              </a:rPr>
              <a:t>e</a:t>
            </a:r>
            <a:r>
              <a:rPr lang="en-US" sz="1941" spc="-13" dirty="0">
                <a:solidFill>
                  <a:srgbClr val="BF0000"/>
                </a:solidFill>
                <a:latin typeface="Alexandria" pitchFamily="2" charset="-78"/>
                <a:cs typeface="Alexandria" pitchFamily="2" charset="-78"/>
              </a:rPr>
              <a:t>ct</a:t>
            </a:r>
            <a:r>
              <a:rPr lang="en-US" sz="1941" spc="-18" dirty="0">
                <a:solidFill>
                  <a:srgbClr val="BF0000"/>
                </a:solidFill>
                <a:latin typeface="Alexandria" pitchFamily="2" charset="-78"/>
                <a:cs typeface="Alexandria" pitchFamily="2" charset="-78"/>
              </a:rPr>
              <a:t>e</a:t>
            </a:r>
            <a:r>
              <a:rPr lang="en-US" sz="1941" spc="-13" dirty="0">
                <a:solidFill>
                  <a:srgbClr val="BF0000"/>
                </a:solidFill>
                <a:latin typeface="Alexandria" pitchFamily="2" charset="-78"/>
                <a:cs typeface="Alexandria" pitchFamily="2" charset="-78"/>
              </a:rPr>
              <a:t>d</a:t>
            </a:r>
            <a:r>
              <a:rPr lang="en-US" sz="1941" spc="31" dirty="0">
                <a:solidFill>
                  <a:srgbClr val="BF0000"/>
                </a:solidFill>
                <a:latin typeface="Alexandria" pitchFamily="2" charset="-78"/>
                <a:cs typeface="Alexandria" pitchFamily="2" charset="-78"/>
              </a:rPr>
              <a:t> </a:t>
            </a:r>
            <a:r>
              <a:rPr lang="en-US" sz="1941" spc="-9" dirty="0">
                <a:solidFill>
                  <a:srgbClr val="BF0000"/>
                </a:solidFill>
                <a:latin typeface="Alexandria" pitchFamily="2" charset="-78"/>
                <a:cs typeface="Alexandria" pitchFamily="2" charset="-78"/>
              </a:rPr>
              <a:t>virus</a:t>
            </a:r>
            <a:r>
              <a:rPr lang="en-US" sz="1941" spc="-18" dirty="0">
                <a:solidFill>
                  <a:srgbClr val="BF0000"/>
                </a:solidFill>
                <a:latin typeface="Alexandria" pitchFamily="2" charset="-78"/>
                <a:cs typeface="Alexandria" pitchFamily="2" charset="-78"/>
              </a:rPr>
              <a:t>e</a:t>
            </a:r>
            <a:r>
              <a:rPr lang="en-US" sz="1941" spc="-9" dirty="0">
                <a:solidFill>
                  <a:srgbClr val="BF0000"/>
                </a:solidFill>
                <a:latin typeface="Alexandria" pitchFamily="2" charset="-78"/>
                <a:cs typeface="Alexandria" pitchFamily="2" charset="-78"/>
              </a:rPr>
              <a:t>s</a:t>
            </a:r>
            <a:endParaRPr lang="en-US" sz="1941" dirty="0">
              <a:solidFill>
                <a:prstClr val="black"/>
              </a:solidFill>
              <a:latin typeface="Alexandria" pitchFamily="2" charset="-78"/>
              <a:cs typeface="Alexandria" pitchFamily="2" charset="-78"/>
            </a:endParaRPr>
          </a:p>
          <a:p>
            <a:pPr marL="596185" lvl="1" indent="-224690">
              <a:lnSpc>
                <a:spcPts val="2859"/>
              </a:lnSpc>
              <a:buSzPct val="150000"/>
              <a:buFont typeface="Tahoma"/>
              <a:buChar char="-"/>
              <a:tabLst>
                <a:tab pos="596185" algn="l"/>
              </a:tabLst>
            </a:pPr>
            <a:r>
              <a:rPr lang="en-US" sz="1941" spc="-9" dirty="0">
                <a:solidFill>
                  <a:srgbClr val="BF0000"/>
                </a:solidFill>
                <a:latin typeface="Alexandria" pitchFamily="2" charset="-78"/>
                <a:cs typeface="Alexandria" pitchFamily="2" charset="-78"/>
              </a:rPr>
              <a:t>Bl</a:t>
            </a:r>
            <a:r>
              <a:rPr lang="en-US" sz="1941" spc="-18" dirty="0">
                <a:solidFill>
                  <a:srgbClr val="BF0000"/>
                </a:solidFill>
                <a:latin typeface="Alexandria" pitchFamily="2" charset="-78"/>
                <a:cs typeface="Alexandria" pitchFamily="2" charset="-78"/>
              </a:rPr>
              <a:t>o</a:t>
            </a:r>
            <a:r>
              <a:rPr lang="en-US" sz="1941" spc="-13" dirty="0">
                <a:solidFill>
                  <a:srgbClr val="BF0000"/>
                </a:solidFill>
                <a:latin typeface="Alexandria" pitchFamily="2" charset="-78"/>
                <a:cs typeface="Alexandria" pitchFamily="2" charset="-78"/>
              </a:rPr>
              <a:t>c</a:t>
            </a:r>
            <a:r>
              <a:rPr lang="en-US" sz="1941" spc="-9" dirty="0">
                <a:solidFill>
                  <a:srgbClr val="BF0000"/>
                </a:solidFill>
                <a:latin typeface="Alexandria" pitchFamily="2" charset="-78"/>
                <a:cs typeface="Alexandria" pitchFamily="2" charset="-78"/>
              </a:rPr>
              <a:t>king</a:t>
            </a:r>
            <a:r>
              <a:rPr lang="en-US" sz="1941" spc="22" dirty="0">
                <a:solidFill>
                  <a:srgbClr val="BF0000"/>
                </a:solidFill>
                <a:latin typeface="Alexandria" pitchFamily="2" charset="-78"/>
                <a:cs typeface="Alexandria" pitchFamily="2" charset="-78"/>
              </a:rPr>
              <a:t> </a:t>
            </a:r>
            <a:r>
              <a:rPr lang="en-US" sz="1941" spc="-18" dirty="0">
                <a:solidFill>
                  <a:srgbClr val="BF0000"/>
                </a:solidFill>
                <a:latin typeface="Alexandria" pitchFamily="2" charset="-78"/>
                <a:cs typeface="Alexandria" pitchFamily="2" charset="-78"/>
              </a:rPr>
              <a:t>o</a:t>
            </a:r>
            <a:r>
              <a:rPr lang="en-US" sz="1941" spc="-9" dirty="0">
                <a:solidFill>
                  <a:srgbClr val="BF0000"/>
                </a:solidFill>
                <a:latin typeface="Alexandria" pitchFamily="2" charset="-78"/>
                <a:cs typeface="Alexandria" pitchFamily="2" charset="-78"/>
              </a:rPr>
              <a:t>f</a:t>
            </a:r>
            <a:r>
              <a:rPr lang="en-US" sz="1941" spc="13" dirty="0">
                <a:solidFill>
                  <a:srgbClr val="BF0000"/>
                </a:solidFill>
                <a:latin typeface="Alexandria" pitchFamily="2" charset="-78"/>
                <a:cs typeface="Alexandria" pitchFamily="2" charset="-78"/>
              </a:rPr>
              <a:t> </a:t>
            </a:r>
            <a:r>
              <a:rPr lang="en-US" sz="1941" spc="-13" dirty="0">
                <a:solidFill>
                  <a:srgbClr val="BF0000"/>
                </a:solidFill>
                <a:latin typeface="Alexandria" pitchFamily="2" charset="-78"/>
                <a:cs typeface="Alexandria" pitchFamily="2" charset="-78"/>
              </a:rPr>
              <a:t>p</a:t>
            </a:r>
            <a:r>
              <a:rPr lang="en-US" sz="1941" spc="-18" dirty="0">
                <a:solidFill>
                  <a:srgbClr val="BF0000"/>
                </a:solidFill>
                <a:latin typeface="Alexandria" pitchFamily="2" charset="-78"/>
                <a:cs typeface="Alexandria" pitchFamily="2" charset="-78"/>
              </a:rPr>
              <a:t>o</a:t>
            </a:r>
            <a:r>
              <a:rPr lang="en-US" sz="1941" spc="-9" dirty="0">
                <a:solidFill>
                  <a:srgbClr val="BF0000"/>
                </a:solidFill>
                <a:latin typeface="Alexandria" pitchFamily="2" charset="-78"/>
                <a:cs typeface="Alexandria" pitchFamily="2" charset="-78"/>
              </a:rPr>
              <a:t>ssible</a:t>
            </a:r>
            <a:r>
              <a:rPr lang="en-US" sz="1941" spc="22" dirty="0">
                <a:solidFill>
                  <a:srgbClr val="BF0000"/>
                </a:solidFill>
                <a:latin typeface="Alexandria" pitchFamily="2" charset="-78"/>
                <a:cs typeface="Alexandria" pitchFamily="2" charset="-78"/>
              </a:rPr>
              <a:t> </a:t>
            </a:r>
            <a:r>
              <a:rPr lang="en-US" sz="1941" spc="-9" dirty="0">
                <a:solidFill>
                  <a:srgbClr val="BF0000"/>
                </a:solidFill>
                <a:latin typeface="Alexandria" pitchFamily="2" charset="-78"/>
                <a:cs typeface="Alexandria" pitchFamily="2" charset="-78"/>
              </a:rPr>
              <a:t>virus</a:t>
            </a:r>
            <a:r>
              <a:rPr lang="en-US" sz="1941" spc="-18" dirty="0">
                <a:solidFill>
                  <a:srgbClr val="BF0000"/>
                </a:solidFill>
                <a:latin typeface="Alexandria" pitchFamily="2" charset="-78"/>
                <a:cs typeface="Alexandria" pitchFamily="2" charset="-78"/>
              </a:rPr>
              <a:t>e</a:t>
            </a:r>
            <a:r>
              <a:rPr lang="en-US" sz="1941" spc="-9" dirty="0">
                <a:solidFill>
                  <a:srgbClr val="BF0000"/>
                </a:solidFill>
                <a:latin typeface="Alexandria" pitchFamily="2" charset="-78"/>
                <a:cs typeface="Alexandria" pitchFamily="2" charset="-78"/>
              </a:rPr>
              <a:t>s</a:t>
            </a:r>
            <a:endParaRPr lang="en-US" sz="1941" dirty="0">
              <a:solidFill>
                <a:prstClr val="black"/>
              </a:solidFill>
              <a:latin typeface="Alexandria" pitchFamily="2" charset="-78"/>
              <a:cs typeface="Alexandria" pitchFamily="2" charset="-78"/>
            </a:endParaRPr>
          </a:p>
          <a:p>
            <a:pPr marL="596185" lvl="1" indent="-224690">
              <a:lnSpc>
                <a:spcPts val="2859"/>
              </a:lnSpc>
              <a:buSzPct val="150000"/>
              <a:buFont typeface="Tahoma"/>
              <a:buChar char="-"/>
              <a:tabLst>
                <a:tab pos="596185" algn="l"/>
              </a:tabLst>
            </a:pPr>
            <a:r>
              <a:rPr lang="en-US" sz="1941" spc="-9" dirty="0">
                <a:solidFill>
                  <a:srgbClr val="BF0000"/>
                </a:solidFill>
                <a:latin typeface="Alexandria" pitchFamily="2" charset="-78"/>
                <a:cs typeface="Alexandria" pitchFamily="2" charset="-78"/>
              </a:rPr>
              <a:t>Disin</a:t>
            </a:r>
            <a:r>
              <a:rPr lang="en-US" sz="1941" spc="-13" dirty="0">
                <a:solidFill>
                  <a:srgbClr val="BF0000"/>
                </a:solidFill>
                <a:latin typeface="Alexandria" pitchFamily="2" charset="-78"/>
                <a:cs typeface="Alexandria" pitchFamily="2" charset="-78"/>
              </a:rPr>
              <a:t>f</a:t>
            </a:r>
            <a:r>
              <a:rPr lang="en-US" sz="1941" spc="-18" dirty="0">
                <a:solidFill>
                  <a:srgbClr val="BF0000"/>
                </a:solidFill>
                <a:latin typeface="Alexandria" pitchFamily="2" charset="-78"/>
                <a:cs typeface="Alexandria" pitchFamily="2" charset="-78"/>
              </a:rPr>
              <a:t>e</a:t>
            </a:r>
            <a:r>
              <a:rPr lang="en-US" sz="1941" spc="-13" dirty="0">
                <a:solidFill>
                  <a:srgbClr val="BF0000"/>
                </a:solidFill>
                <a:latin typeface="Alexandria" pitchFamily="2" charset="-78"/>
                <a:cs typeface="Alexandria" pitchFamily="2" charset="-78"/>
              </a:rPr>
              <a:t>ct</a:t>
            </a:r>
            <a:r>
              <a:rPr lang="en-US" sz="1941" spc="-4" dirty="0">
                <a:solidFill>
                  <a:srgbClr val="BF0000"/>
                </a:solidFill>
                <a:latin typeface="Alexandria" pitchFamily="2" charset="-78"/>
                <a:cs typeface="Alexandria" pitchFamily="2" charset="-78"/>
              </a:rPr>
              <a:t>i</a:t>
            </a:r>
            <a:r>
              <a:rPr lang="en-US" sz="1941" spc="-18" dirty="0">
                <a:solidFill>
                  <a:srgbClr val="BF0000"/>
                </a:solidFill>
                <a:latin typeface="Alexandria" pitchFamily="2" charset="-78"/>
                <a:cs typeface="Alexandria" pitchFamily="2" charset="-78"/>
              </a:rPr>
              <a:t>o</a:t>
            </a:r>
            <a:r>
              <a:rPr lang="en-US" sz="1941" spc="-13" dirty="0">
                <a:solidFill>
                  <a:srgbClr val="BF0000"/>
                </a:solidFill>
                <a:latin typeface="Alexandria" pitchFamily="2" charset="-78"/>
                <a:cs typeface="Alexandria" pitchFamily="2" charset="-78"/>
              </a:rPr>
              <a:t>n</a:t>
            </a:r>
            <a:r>
              <a:rPr lang="en-US" sz="1941" spc="35" dirty="0">
                <a:solidFill>
                  <a:srgbClr val="BF0000"/>
                </a:solidFill>
                <a:latin typeface="Alexandria" pitchFamily="2" charset="-78"/>
                <a:cs typeface="Alexandria" pitchFamily="2" charset="-78"/>
              </a:rPr>
              <a:t> </a:t>
            </a:r>
            <a:r>
              <a:rPr lang="en-US" sz="1941" spc="-18" dirty="0">
                <a:solidFill>
                  <a:srgbClr val="BF0000"/>
                </a:solidFill>
                <a:latin typeface="Alexandria" pitchFamily="2" charset="-78"/>
                <a:cs typeface="Alexandria" pitchFamily="2" charset="-78"/>
              </a:rPr>
              <a:t>o</a:t>
            </a:r>
            <a:r>
              <a:rPr lang="en-US" sz="1941" spc="-9" dirty="0">
                <a:solidFill>
                  <a:srgbClr val="BF0000"/>
                </a:solidFill>
                <a:latin typeface="Alexandria" pitchFamily="2" charset="-78"/>
                <a:cs typeface="Alexandria" pitchFamily="2" charset="-78"/>
              </a:rPr>
              <a:t>f</a:t>
            </a:r>
            <a:r>
              <a:rPr lang="en-US" sz="1941" spc="4" dirty="0">
                <a:solidFill>
                  <a:srgbClr val="BF0000"/>
                </a:solidFill>
                <a:latin typeface="Alexandria" pitchFamily="2" charset="-78"/>
                <a:cs typeface="Alexandria" pitchFamily="2" charset="-78"/>
              </a:rPr>
              <a:t> </a:t>
            </a:r>
            <a:r>
              <a:rPr lang="en-US" sz="1941" spc="-9" dirty="0">
                <a:solidFill>
                  <a:srgbClr val="BF0000"/>
                </a:solidFill>
                <a:latin typeface="Alexandria" pitchFamily="2" charset="-78"/>
                <a:cs typeface="Alexandria" pitchFamily="2" charset="-78"/>
              </a:rPr>
              <a:t>in</a:t>
            </a:r>
            <a:r>
              <a:rPr lang="en-US" sz="1941" spc="-13" dirty="0">
                <a:solidFill>
                  <a:srgbClr val="BF0000"/>
                </a:solidFill>
                <a:latin typeface="Alexandria" pitchFamily="2" charset="-78"/>
                <a:cs typeface="Alexandria" pitchFamily="2" charset="-78"/>
              </a:rPr>
              <a:t>f</a:t>
            </a:r>
            <a:r>
              <a:rPr lang="en-US" sz="1941" spc="-18" dirty="0">
                <a:solidFill>
                  <a:srgbClr val="BF0000"/>
                </a:solidFill>
                <a:latin typeface="Alexandria" pitchFamily="2" charset="-78"/>
                <a:cs typeface="Alexandria" pitchFamily="2" charset="-78"/>
              </a:rPr>
              <a:t>e</a:t>
            </a:r>
            <a:r>
              <a:rPr lang="en-US" sz="1941" spc="-13" dirty="0">
                <a:solidFill>
                  <a:srgbClr val="BF0000"/>
                </a:solidFill>
                <a:latin typeface="Alexandria" pitchFamily="2" charset="-78"/>
                <a:cs typeface="Alexandria" pitchFamily="2" charset="-78"/>
              </a:rPr>
              <a:t>ct</a:t>
            </a:r>
            <a:r>
              <a:rPr lang="en-US" sz="1941" spc="-18" dirty="0">
                <a:solidFill>
                  <a:srgbClr val="BF0000"/>
                </a:solidFill>
                <a:latin typeface="Alexandria" pitchFamily="2" charset="-78"/>
                <a:cs typeface="Alexandria" pitchFamily="2" charset="-78"/>
              </a:rPr>
              <a:t>e</a:t>
            </a:r>
            <a:r>
              <a:rPr lang="en-US" sz="1941" spc="-13" dirty="0">
                <a:solidFill>
                  <a:srgbClr val="BF0000"/>
                </a:solidFill>
                <a:latin typeface="Alexandria" pitchFamily="2" charset="-78"/>
                <a:cs typeface="Alexandria" pitchFamily="2" charset="-78"/>
              </a:rPr>
              <a:t>d</a:t>
            </a:r>
            <a:r>
              <a:rPr lang="en-US" sz="1941" spc="26" dirty="0">
                <a:solidFill>
                  <a:srgbClr val="BF0000"/>
                </a:solidFill>
                <a:latin typeface="Alexandria" pitchFamily="2" charset="-78"/>
                <a:cs typeface="Alexandria" pitchFamily="2" charset="-78"/>
              </a:rPr>
              <a:t> </a:t>
            </a:r>
            <a:r>
              <a:rPr lang="en-US" sz="1941" spc="-18" dirty="0">
                <a:solidFill>
                  <a:srgbClr val="BF0000"/>
                </a:solidFill>
                <a:latin typeface="Alexandria" pitchFamily="2" charset="-78"/>
                <a:cs typeface="Alexandria" pitchFamily="2" charset="-78"/>
              </a:rPr>
              <a:t>o</a:t>
            </a:r>
            <a:r>
              <a:rPr lang="en-US" sz="1941" spc="-9" dirty="0">
                <a:solidFill>
                  <a:srgbClr val="BF0000"/>
                </a:solidFill>
                <a:latin typeface="Alexandria" pitchFamily="2" charset="-78"/>
                <a:cs typeface="Alexandria" pitchFamily="2" charset="-78"/>
              </a:rPr>
              <a:t>bj</a:t>
            </a:r>
            <a:r>
              <a:rPr lang="en-US" sz="1941" spc="-18" dirty="0">
                <a:solidFill>
                  <a:srgbClr val="BF0000"/>
                </a:solidFill>
                <a:latin typeface="Alexandria" pitchFamily="2" charset="-78"/>
                <a:cs typeface="Alexandria" pitchFamily="2" charset="-78"/>
              </a:rPr>
              <a:t>e</a:t>
            </a:r>
            <a:r>
              <a:rPr lang="en-US" sz="1941" spc="-13" dirty="0">
                <a:solidFill>
                  <a:srgbClr val="BF0000"/>
                </a:solidFill>
                <a:latin typeface="Alexandria" pitchFamily="2" charset="-78"/>
                <a:cs typeface="Alexandria" pitchFamily="2" charset="-78"/>
              </a:rPr>
              <a:t>ct</a:t>
            </a:r>
            <a:r>
              <a:rPr lang="en-US" sz="1941" spc="-9" dirty="0">
                <a:solidFill>
                  <a:srgbClr val="BF0000"/>
                </a:solidFill>
                <a:latin typeface="Alexandria" pitchFamily="2" charset="-78"/>
                <a:cs typeface="Alexandria" pitchFamily="2" charset="-78"/>
              </a:rPr>
              <a:t>s</a:t>
            </a:r>
            <a:endParaRPr lang="en-US" sz="1941" dirty="0">
              <a:solidFill>
                <a:prstClr val="black"/>
              </a:solidFill>
              <a:latin typeface="Alexandria" pitchFamily="2" charset="-78"/>
              <a:cs typeface="Alexandria" pitchFamily="2" charset="-78"/>
            </a:endParaRPr>
          </a:p>
          <a:p>
            <a:pPr marL="596185" lvl="1" indent="-224690">
              <a:lnSpc>
                <a:spcPts val="2930"/>
              </a:lnSpc>
              <a:buSzPct val="150000"/>
              <a:buFont typeface="Tahoma"/>
              <a:buChar char="-"/>
              <a:tabLst>
                <a:tab pos="596185" algn="l"/>
              </a:tabLst>
            </a:pPr>
            <a:r>
              <a:rPr lang="en-US" sz="1941" spc="-13" dirty="0">
                <a:solidFill>
                  <a:srgbClr val="BF0000"/>
                </a:solidFill>
                <a:latin typeface="Alexandria" pitchFamily="2" charset="-78"/>
                <a:cs typeface="Alexandria" pitchFamily="2" charset="-78"/>
              </a:rPr>
              <a:t>D</a:t>
            </a:r>
            <a:r>
              <a:rPr lang="en-US" sz="1941" spc="-18" dirty="0">
                <a:solidFill>
                  <a:srgbClr val="BF0000"/>
                </a:solidFill>
                <a:latin typeface="Alexandria" pitchFamily="2" charset="-78"/>
                <a:cs typeface="Alexandria" pitchFamily="2" charset="-78"/>
              </a:rPr>
              <a:t>e</a:t>
            </a:r>
            <a:r>
              <a:rPr lang="en-US" sz="1941" spc="-4" dirty="0">
                <a:solidFill>
                  <a:srgbClr val="BF0000"/>
                </a:solidFill>
                <a:latin typeface="Alexandria" pitchFamily="2" charset="-78"/>
                <a:cs typeface="Alexandria" pitchFamily="2" charset="-78"/>
              </a:rPr>
              <a:t>l</a:t>
            </a:r>
            <a:r>
              <a:rPr lang="en-US" sz="1941" spc="-18" dirty="0">
                <a:solidFill>
                  <a:srgbClr val="BF0000"/>
                </a:solidFill>
                <a:latin typeface="Alexandria" pitchFamily="2" charset="-78"/>
                <a:cs typeface="Alexandria" pitchFamily="2" charset="-78"/>
              </a:rPr>
              <a:t>e</a:t>
            </a:r>
            <a:r>
              <a:rPr lang="en-US" sz="1941" spc="-13" dirty="0">
                <a:solidFill>
                  <a:srgbClr val="BF0000"/>
                </a:solidFill>
                <a:latin typeface="Alexandria" pitchFamily="2" charset="-78"/>
                <a:cs typeface="Alexandria" pitchFamily="2" charset="-78"/>
              </a:rPr>
              <a:t>t</a:t>
            </a:r>
            <a:r>
              <a:rPr lang="en-US" sz="1941" spc="-4" dirty="0">
                <a:solidFill>
                  <a:srgbClr val="BF0000"/>
                </a:solidFill>
                <a:latin typeface="Alexandria" pitchFamily="2" charset="-78"/>
                <a:cs typeface="Alexandria" pitchFamily="2" charset="-78"/>
              </a:rPr>
              <a:t>i</a:t>
            </a:r>
            <a:r>
              <a:rPr lang="en-US" sz="1941" spc="-18" dirty="0">
                <a:solidFill>
                  <a:srgbClr val="BF0000"/>
                </a:solidFill>
                <a:latin typeface="Alexandria" pitchFamily="2" charset="-78"/>
                <a:cs typeface="Alexandria" pitchFamily="2" charset="-78"/>
              </a:rPr>
              <a:t>o</a:t>
            </a:r>
            <a:r>
              <a:rPr lang="en-US" sz="1941" spc="-13" dirty="0">
                <a:solidFill>
                  <a:srgbClr val="BF0000"/>
                </a:solidFill>
                <a:latin typeface="Alexandria" pitchFamily="2" charset="-78"/>
                <a:cs typeface="Alexandria" pitchFamily="2" charset="-78"/>
              </a:rPr>
              <a:t>n</a:t>
            </a:r>
            <a:r>
              <a:rPr lang="en-US" sz="1941" spc="31" dirty="0">
                <a:solidFill>
                  <a:srgbClr val="BF0000"/>
                </a:solidFill>
                <a:latin typeface="Alexandria" pitchFamily="2" charset="-78"/>
                <a:cs typeface="Alexandria" pitchFamily="2" charset="-78"/>
              </a:rPr>
              <a:t> </a:t>
            </a:r>
            <a:r>
              <a:rPr lang="en-US" sz="1941" spc="-13" dirty="0">
                <a:solidFill>
                  <a:srgbClr val="BF0000"/>
                </a:solidFill>
                <a:latin typeface="Alexandria" pitchFamily="2" charset="-78"/>
                <a:cs typeface="Alexandria" pitchFamily="2" charset="-78"/>
              </a:rPr>
              <a:t>and</a:t>
            </a:r>
            <a:r>
              <a:rPr lang="en-US" sz="1941" spc="-4" dirty="0">
                <a:solidFill>
                  <a:srgbClr val="BF0000"/>
                </a:solidFill>
                <a:latin typeface="Alexandria" pitchFamily="2" charset="-78"/>
                <a:cs typeface="Alexandria" pitchFamily="2" charset="-78"/>
              </a:rPr>
              <a:t> </a:t>
            </a:r>
            <a:r>
              <a:rPr lang="en-US" sz="1941" spc="-18" dirty="0">
                <a:solidFill>
                  <a:srgbClr val="BF0000"/>
                </a:solidFill>
                <a:latin typeface="Alexandria" pitchFamily="2" charset="-78"/>
                <a:cs typeface="Alexandria" pitchFamily="2" charset="-78"/>
              </a:rPr>
              <a:t>o</a:t>
            </a:r>
            <a:r>
              <a:rPr lang="en-US" sz="1941" spc="-13" dirty="0">
                <a:solidFill>
                  <a:srgbClr val="BF0000"/>
                </a:solidFill>
                <a:latin typeface="Alexandria" pitchFamily="2" charset="-78"/>
                <a:cs typeface="Alexandria" pitchFamily="2" charset="-78"/>
              </a:rPr>
              <a:t>v</a:t>
            </a:r>
            <a:r>
              <a:rPr lang="en-US" sz="1941" spc="-18" dirty="0">
                <a:solidFill>
                  <a:srgbClr val="BF0000"/>
                </a:solidFill>
                <a:latin typeface="Alexandria" pitchFamily="2" charset="-78"/>
                <a:cs typeface="Alexandria" pitchFamily="2" charset="-78"/>
              </a:rPr>
              <a:t>e</a:t>
            </a:r>
            <a:r>
              <a:rPr lang="en-US" sz="1941" spc="-9" dirty="0">
                <a:solidFill>
                  <a:srgbClr val="BF0000"/>
                </a:solidFill>
                <a:latin typeface="Alexandria" pitchFamily="2" charset="-78"/>
                <a:cs typeface="Alexandria" pitchFamily="2" charset="-78"/>
              </a:rPr>
              <a:t>rwri</a:t>
            </a:r>
            <a:r>
              <a:rPr lang="en-US" sz="1941" spc="-13" dirty="0">
                <a:solidFill>
                  <a:srgbClr val="BF0000"/>
                </a:solidFill>
                <a:latin typeface="Alexandria" pitchFamily="2" charset="-78"/>
                <a:cs typeface="Alexandria" pitchFamily="2" charset="-78"/>
              </a:rPr>
              <a:t>t</a:t>
            </a:r>
            <a:r>
              <a:rPr lang="en-US" sz="1941" spc="-9" dirty="0">
                <a:solidFill>
                  <a:srgbClr val="BF0000"/>
                </a:solidFill>
                <a:latin typeface="Alexandria" pitchFamily="2" charset="-78"/>
                <a:cs typeface="Alexandria" pitchFamily="2" charset="-78"/>
              </a:rPr>
              <a:t>ing</a:t>
            </a:r>
            <a:r>
              <a:rPr lang="en-US" sz="1941" spc="35" dirty="0">
                <a:solidFill>
                  <a:srgbClr val="BF0000"/>
                </a:solidFill>
                <a:latin typeface="Alexandria" pitchFamily="2" charset="-78"/>
                <a:cs typeface="Alexandria" pitchFamily="2" charset="-78"/>
              </a:rPr>
              <a:t> </a:t>
            </a:r>
            <a:r>
              <a:rPr lang="en-US" sz="1941" spc="-18" dirty="0">
                <a:solidFill>
                  <a:srgbClr val="BF0000"/>
                </a:solidFill>
                <a:latin typeface="Alexandria" pitchFamily="2" charset="-78"/>
                <a:cs typeface="Alexandria" pitchFamily="2" charset="-78"/>
              </a:rPr>
              <a:t>o</a:t>
            </a:r>
            <a:r>
              <a:rPr lang="en-US" sz="1941" spc="-9" dirty="0">
                <a:solidFill>
                  <a:srgbClr val="BF0000"/>
                </a:solidFill>
                <a:latin typeface="Alexandria" pitchFamily="2" charset="-78"/>
                <a:cs typeface="Alexandria" pitchFamily="2" charset="-78"/>
              </a:rPr>
              <a:t>f</a:t>
            </a:r>
            <a:r>
              <a:rPr lang="en-US" sz="1941" spc="4" dirty="0">
                <a:solidFill>
                  <a:srgbClr val="BF0000"/>
                </a:solidFill>
                <a:latin typeface="Alexandria" pitchFamily="2" charset="-78"/>
                <a:cs typeface="Alexandria" pitchFamily="2" charset="-78"/>
              </a:rPr>
              <a:t> </a:t>
            </a:r>
            <a:r>
              <a:rPr lang="en-US" sz="1941" spc="-9" dirty="0">
                <a:solidFill>
                  <a:srgbClr val="BF0000"/>
                </a:solidFill>
                <a:latin typeface="Alexandria" pitchFamily="2" charset="-78"/>
                <a:cs typeface="Alexandria" pitchFamily="2" charset="-78"/>
              </a:rPr>
              <a:t>in</a:t>
            </a:r>
            <a:r>
              <a:rPr lang="en-US" sz="1941" spc="-13" dirty="0">
                <a:solidFill>
                  <a:srgbClr val="BF0000"/>
                </a:solidFill>
                <a:latin typeface="Alexandria" pitchFamily="2" charset="-78"/>
                <a:cs typeface="Alexandria" pitchFamily="2" charset="-78"/>
              </a:rPr>
              <a:t>f</a:t>
            </a:r>
            <a:r>
              <a:rPr lang="en-US" sz="1941" spc="-18" dirty="0">
                <a:solidFill>
                  <a:srgbClr val="BF0000"/>
                </a:solidFill>
                <a:latin typeface="Alexandria" pitchFamily="2" charset="-78"/>
                <a:cs typeface="Alexandria" pitchFamily="2" charset="-78"/>
              </a:rPr>
              <a:t>e</a:t>
            </a:r>
            <a:r>
              <a:rPr lang="en-US" sz="1941" spc="-13" dirty="0">
                <a:solidFill>
                  <a:srgbClr val="BF0000"/>
                </a:solidFill>
                <a:latin typeface="Alexandria" pitchFamily="2" charset="-78"/>
                <a:cs typeface="Alexandria" pitchFamily="2" charset="-78"/>
              </a:rPr>
              <a:t>ct</a:t>
            </a:r>
            <a:r>
              <a:rPr lang="en-US" sz="1941" spc="-18" dirty="0">
                <a:solidFill>
                  <a:srgbClr val="BF0000"/>
                </a:solidFill>
                <a:latin typeface="Alexandria" pitchFamily="2" charset="-78"/>
                <a:cs typeface="Alexandria" pitchFamily="2" charset="-78"/>
              </a:rPr>
              <a:t>e</a:t>
            </a:r>
            <a:r>
              <a:rPr lang="en-US" sz="1941" spc="-13" dirty="0">
                <a:solidFill>
                  <a:srgbClr val="BF0000"/>
                </a:solidFill>
                <a:latin typeface="Alexandria" pitchFamily="2" charset="-78"/>
                <a:cs typeface="Alexandria" pitchFamily="2" charset="-78"/>
              </a:rPr>
              <a:t>d</a:t>
            </a:r>
            <a:r>
              <a:rPr lang="en-US" sz="1941" spc="26" dirty="0">
                <a:solidFill>
                  <a:srgbClr val="BF0000"/>
                </a:solidFill>
                <a:latin typeface="Alexandria" pitchFamily="2" charset="-78"/>
                <a:cs typeface="Alexandria" pitchFamily="2" charset="-78"/>
              </a:rPr>
              <a:t> </a:t>
            </a:r>
            <a:r>
              <a:rPr lang="en-US" sz="1941" spc="-18" dirty="0">
                <a:solidFill>
                  <a:srgbClr val="BF0000"/>
                </a:solidFill>
                <a:latin typeface="Alexandria" pitchFamily="2" charset="-78"/>
                <a:cs typeface="Alexandria" pitchFamily="2" charset="-78"/>
              </a:rPr>
              <a:t>o</a:t>
            </a:r>
            <a:r>
              <a:rPr lang="en-US" sz="1941" spc="-9" dirty="0">
                <a:solidFill>
                  <a:srgbClr val="BF0000"/>
                </a:solidFill>
                <a:latin typeface="Alexandria" pitchFamily="2" charset="-78"/>
                <a:cs typeface="Alexandria" pitchFamily="2" charset="-78"/>
              </a:rPr>
              <a:t>bj</a:t>
            </a:r>
            <a:r>
              <a:rPr lang="en-US" sz="1941" spc="-18" dirty="0">
                <a:solidFill>
                  <a:srgbClr val="BF0000"/>
                </a:solidFill>
                <a:latin typeface="Alexandria" pitchFamily="2" charset="-78"/>
                <a:cs typeface="Alexandria" pitchFamily="2" charset="-78"/>
              </a:rPr>
              <a:t>e</a:t>
            </a:r>
            <a:r>
              <a:rPr lang="en-US" sz="1941" spc="-13" dirty="0">
                <a:solidFill>
                  <a:srgbClr val="BF0000"/>
                </a:solidFill>
                <a:latin typeface="Alexandria" pitchFamily="2" charset="-78"/>
                <a:cs typeface="Alexandria" pitchFamily="2" charset="-78"/>
              </a:rPr>
              <a:t>ct</a:t>
            </a:r>
            <a:r>
              <a:rPr lang="en-US" sz="1941" spc="-9" dirty="0">
                <a:solidFill>
                  <a:srgbClr val="BF0000"/>
                </a:solidFill>
                <a:latin typeface="Alexandria" pitchFamily="2" charset="-78"/>
                <a:cs typeface="Alexandria" pitchFamily="2" charset="-78"/>
              </a:rPr>
              <a:t>s</a:t>
            </a:r>
            <a:endParaRPr lang="en-US" sz="1941"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18435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88935" y="450098"/>
            <a:ext cx="6788145"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Memory and Address Protection</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35</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894900" y="1868576"/>
            <a:ext cx="8783950" cy="3363752"/>
          </a:xfrm>
          <a:prstGeom prst="rect">
            <a:avLst/>
          </a:prstGeom>
          <a:noFill/>
          <a:ln>
            <a:noFill/>
          </a:ln>
        </p:spPr>
        <p:txBody>
          <a:bodyPr spcFirstLastPara="1" wrap="square" lIns="0" tIns="0" rIns="0" bIns="0" anchor="t" anchorCtr="0">
            <a:noAutofit/>
          </a:bodyPr>
          <a:lstStyle/>
          <a:p>
            <a:pPr marL="801688" lvl="0" indent="-454025" algn="just">
              <a:lnSpc>
                <a:spcPct val="150000"/>
              </a:lnSpc>
              <a:buClr>
                <a:srgbClr val="BF0000"/>
              </a:buClr>
              <a:buSzPts val="2500"/>
              <a:buFont typeface="Wingdings" panose="05000000000000000000" pitchFamily="2" charset="2"/>
              <a:buChar char="Ø"/>
            </a:pPr>
            <a:r>
              <a:rPr lang="en-US" sz="2200" dirty="0" smtClean="0">
                <a:latin typeface="Alexandria" pitchFamily="2" charset="-78"/>
                <a:ea typeface="Tahoma"/>
                <a:cs typeface="Alexandria" pitchFamily="2" charset="-78"/>
                <a:sym typeface="Tahoma"/>
              </a:rPr>
              <a:t>The </a:t>
            </a:r>
            <a:r>
              <a:rPr lang="en-US" sz="2200" dirty="0">
                <a:latin typeface="Alexandria" pitchFamily="2" charset="-78"/>
                <a:ea typeface="Tahoma"/>
                <a:cs typeface="Alexandria" pitchFamily="2" charset="-78"/>
                <a:sym typeface="Tahoma"/>
              </a:rPr>
              <a:t>most obvious problem of multiprogramming is preventing one program from affecting the data and programs in the memory space of other users. </a:t>
            </a:r>
          </a:p>
          <a:p>
            <a:pPr marL="801688" lvl="0" indent="-454025" algn="just">
              <a:lnSpc>
                <a:spcPct val="150000"/>
              </a:lnSpc>
              <a:buClr>
                <a:srgbClr val="BF0000"/>
              </a:buClr>
              <a:buSzPts val="2500"/>
              <a:buFont typeface="Wingdings" panose="05000000000000000000" pitchFamily="2" charset="2"/>
              <a:buChar char="Ø"/>
            </a:pPr>
            <a:endParaRPr lang="en-US" sz="2200" dirty="0">
              <a:latin typeface="Alexandria" pitchFamily="2" charset="-78"/>
              <a:ea typeface="Tahoma"/>
              <a:cs typeface="Alexandria" pitchFamily="2" charset="-78"/>
              <a:sym typeface="Tahoma"/>
            </a:endParaRPr>
          </a:p>
        </p:txBody>
      </p:sp>
    </p:spTree>
    <p:extLst>
      <p:ext uri="{BB962C8B-B14F-4D97-AF65-F5344CB8AC3E}">
        <p14:creationId xmlns:p14="http://schemas.microsoft.com/office/powerpoint/2010/main" val="2644100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ar-YE" sz="4000" b="1" dirty="0" smtClean="0">
                <a:solidFill>
                  <a:prstClr val="white"/>
                </a:solidFill>
                <a:latin typeface="Times New Roman" panose="02020603050405020304" pitchFamily="18" charset="0"/>
                <a:cs typeface="Times New Roman" panose="02020603050405020304" pitchFamily="18" charset="0"/>
              </a:rPr>
              <a:t>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26818" y="453246"/>
            <a:ext cx="6788145"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Memory and Address Protection</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36</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894900" y="1488687"/>
            <a:ext cx="8783950" cy="3743641"/>
          </a:xfrm>
          <a:prstGeom prst="rect">
            <a:avLst/>
          </a:prstGeom>
          <a:noFill/>
          <a:ln>
            <a:noFill/>
          </a:ln>
        </p:spPr>
        <p:txBody>
          <a:bodyPr spcFirstLastPara="1" wrap="square" lIns="0" tIns="0" rIns="0" bIns="0" anchor="t" anchorCtr="0">
            <a:noAutofit/>
          </a:bodyPr>
          <a:lstStyle/>
          <a:p>
            <a:pPr marL="1087438" lvl="0" indent="-454025" algn="just">
              <a:lnSpc>
                <a:spcPct val="150000"/>
              </a:lnSpc>
              <a:buClr>
                <a:srgbClr val="BF0000"/>
              </a:buClr>
              <a:buSzPts val="2500"/>
              <a:buFont typeface="Wingdings" panose="05000000000000000000" pitchFamily="2" charset="2"/>
              <a:buChar char="Ø"/>
            </a:pPr>
            <a:r>
              <a:rPr lang="en-US" sz="2200" dirty="0" smtClean="0">
                <a:latin typeface="Alexandria" pitchFamily="2" charset="-78"/>
                <a:ea typeface="Tahoma"/>
                <a:cs typeface="Alexandria" pitchFamily="2" charset="-78"/>
                <a:sym typeface="Tahoma"/>
              </a:rPr>
              <a:t>Fence</a:t>
            </a:r>
            <a:endParaRPr lang="en-US" sz="2200" dirty="0">
              <a:latin typeface="Alexandria" pitchFamily="2" charset="-78"/>
              <a:ea typeface="Tahoma"/>
              <a:cs typeface="Alexandria" pitchFamily="2" charset="-78"/>
              <a:sym typeface="Tahoma"/>
            </a:endParaRPr>
          </a:p>
          <a:p>
            <a:pPr marL="1087438" lvl="0" indent="-454025" algn="just">
              <a:lnSpc>
                <a:spcPct val="150000"/>
              </a:lnSpc>
              <a:buClr>
                <a:srgbClr val="BF0000"/>
              </a:buClr>
              <a:buSzPts val="2500"/>
              <a:buFont typeface="Wingdings" panose="05000000000000000000" pitchFamily="2" charset="2"/>
              <a:buChar char="Ø"/>
            </a:pPr>
            <a:r>
              <a:rPr lang="en-US" sz="2200" dirty="0">
                <a:latin typeface="Alexandria" pitchFamily="2" charset="-78"/>
                <a:ea typeface="Tahoma"/>
                <a:cs typeface="Alexandria" pitchFamily="2" charset="-78"/>
                <a:sym typeface="Tahoma"/>
              </a:rPr>
              <a:t>Relocation</a:t>
            </a:r>
          </a:p>
          <a:p>
            <a:pPr marL="1087438" lvl="0" indent="-454025" algn="just">
              <a:lnSpc>
                <a:spcPct val="150000"/>
              </a:lnSpc>
              <a:buClr>
                <a:srgbClr val="BF0000"/>
              </a:buClr>
              <a:buSzPts val="2500"/>
              <a:buFont typeface="Wingdings" panose="05000000000000000000" pitchFamily="2" charset="2"/>
              <a:buChar char="Ø"/>
            </a:pPr>
            <a:r>
              <a:rPr lang="en-US" sz="2200" dirty="0">
                <a:latin typeface="Alexandria" pitchFamily="2" charset="-78"/>
                <a:ea typeface="Tahoma"/>
                <a:cs typeface="Alexandria" pitchFamily="2" charset="-78"/>
                <a:sym typeface="Tahoma"/>
              </a:rPr>
              <a:t>Base/Bounds Registers</a:t>
            </a:r>
          </a:p>
          <a:p>
            <a:pPr marL="1087438" lvl="0" indent="-454025" algn="just">
              <a:lnSpc>
                <a:spcPct val="150000"/>
              </a:lnSpc>
              <a:buClr>
                <a:srgbClr val="BF0000"/>
              </a:buClr>
              <a:buSzPts val="2500"/>
              <a:buFont typeface="Wingdings" panose="05000000000000000000" pitchFamily="2" charset="2"/>
              <a:buChar char="Ø"/>
            </a:pPr>
            <a:r>
              <a:rPr lang="en-US" sz="2200" dirty="0">
                <a:latin typeface="Alexandria" pitchFamily="2" charset="-78"/>
                <a:ea typeface="Tahoma"/>
                <a:cs typeface="Alexandria" pitchFamily="2" charset="-78"/>
                <a:sym typeface="Tahoma"/>
              </a:rPr>
              <a:t>Tagged Architecture</a:t>
            </a:r>
          </a:p>
          <a:p>
            <a:pPr marL="1087438" lvl="0" indent="-454025" algn="just">
              <a:lnSpc>
                <a:spcPct val="150000"/>
              </a:lnSpc>
              <a:buClr>
                <a:srgbClr val="BF0000"/>
              </a:buClr>
              <a:buSzPts val="2500"/>
              <a:buFont typeface="Wingdings" panose="05000000000000000000" pitchFamily="2" charset="2"/>
              <a:buChar char="Ø"/>
            </a:pPr>
            <a:r>
              <a:rPr lang="en-US" sz="2200" dirty="0">
                <a:latin typeface="Alexandria" pitchFamily="2" charset="-78"/>
                <a:ea typeface="Tahoma"/>
                <a:cs typeface="Alexandria" pitchFamily="2" charset="-78"/>
                <a:sym typeface="Tahoma"/>
              </a:rPr>
              <a:t>Segmentation</a:t>
            </a:r>
          </a:p>
          <a:p>
            <a:pPr marL="1087438" lvl="0" indent="-454025" algn="just">
              <a:lnSpc>
                <a:spcPct val="150000"/>
              </a:lnSpc>
              <a:buClr>
                <a:srgbClr val="BF0000"/>
              </a:buClr>
              <a:buSzPts val="2500"/>
              <a:buFont typeface="Wingdings" panose="05000000000000000000" pitchFamily="2" charset="2"/>
              <a:buChar char="Ø"/>
            </a:pPr>
            <a:r>
              <a:rPr lang="en-US" sz="2200" dirty="0">
                <a:latin typeface="Alexandria" pitchFamily="2" charset="-78"/>
                <a:ea typeface="Tahoma"/>
                <a:cs typeface="Alexandria" pitchFamily="2" charset="-78"/>
                <a:sym typeface="Tahoma"/>
              </a:rPr>
              <a:t>Paging</a:t>
            </a:r>
          </a:p>
          <a:p>
            <a:pPr marL="1087438" lvl="0" indent="-454025" algn="just">
              <a:lnSpc>
                <a:spcPct val="150000"/>
              </a:lnSpc>
              <a:buClr>
                <a:srgbClr val="BF0000"/>
              </a:buClr>
              <a:buSzPts val="2500"/>
              <a:buFont typeface="Wingdings" panose="05000000000000000000" pitchFamily="2" charset="2"/>
              <a:buChar char="Ø"/>
            </a:pPr>
            <a:r>
              <a:rPr lang="en-US" sz="2200" dirty="0">
                <a:latin typeface="Alexandria" pitchFamily="2" charset="-78"/>
                <a:ea typeface="Tahoma"/>
                <a:cs typeface="Alexandria" pitchFamily="2" charset="-78"/>
                <a:sym typeface="Tahoma"/>
              </a:rPr>
              <a:t>Combined Paging with Segmentation</a:t>
            </a:r>
            <a:endParaRPr lang="en-US" sz="2200" dirty="0">
              <a:latin typeface="Alexandria" pitchFamily="2" charset="-78"/>
              <a:ea typeface="Tahoma"/>
              <a:cs typeface="Alexandria" pitchFamily="2" charset="-78"/>
              <a:sym typeface="Tahoma"/>
            </a:endParaRPr>
          </a:p>
        </p:txBody>
      </p:sp>
    </p:spTree>
    <p:extLst>
      <p:ext uri="{BB962C8B-B14F-4D97-AF65-F5344CB8AC3E}">
        <p14:creationId xmlns:p14="http://schemas.microsoft.com/office/powerpoint/2010/main" val="2019975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ar-YE" sz="4000" b="1" dirty="0" smtClean="0">
                <a:solidFill>
                  <a:prstClr val="white"/>
                </a:solidFill>
                <a:latin typeface="Times New Roman" panose="02020603050405020304" pitchFamily="18" charset="0"/>
                <a:cs typeface="Times New Roman" panose="02020603050405020304" pitchFamily="18" charset="0"/>
              </a:rPr>
              <a:t>03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88935" y="373991"/>
            <a:ext cx="6788145"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Fence</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37</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567640" y="1577425"/>
            <a:ext cx="7498330" cy="3825015"/>
          </a:xfrm>
          <a:prstGeom prst="rect">
            <a:avLst/>
          </a:prstGeom>
          <a:noFill/>
          <a:ln>
            <a:noFill/>
          </a:ln>
        </p:spPr>
        <p:txBody>
          <a:bodyPr spcFirstLastPara="1" wrap="square" lIns="0" tIns="0" rIns="0" bIns="0" anchor="t" anchorCtr="0">
            <a:noAutofit/>
          </a:bodyPr>
          <a:lstStyle/>
          <a:p>
            <a:pPr marL="1087438" lvl="0" indent="-454025" algn="just">
              <a:lnSpc>
                <a:spcPct val="150000"/>
              </a:lnSpc>
              <a:buClr>
                <a:srgbClr val="BF0000"/>
              </a:buClr>
              <a:buSzPts val="2500"/>
              <a:buFont typeface="Wingdings" panose="05000000000000000000" pitchFamily="2" charset="2"/>
              <a:buChar char="Ø"/>
            </a:pPr>
            <a:r>
              <a:rPr lang="en-US" sz="2200" dirty="0">
                <a:latin typeface="Alexandria" pitchFamily="2" charset="-78"/>
                <a:ea typeface="Tahoma"/>
                <a:cs typeface="Alexandria" pitchFamily="2" charset="-78"/>
                <a:sym typeface="Tahoma"/>
              </a:rPr>
              <a:t>The simplest form of memory protection was introduced in single-user operating systems to prevent a faulty user program from destroying part of the resident portion of the operating system.</a:t>
            </a:r>
          </a:p>
          <a:p>
            <a:pPr marL="1087438" lvl="0" indent="-454025" algn="just">
              <a:lnSpc>
                <a:spcPct val="150000"/>
              </a:lnSpc>
              <a:buClr>
                <a:srgbClr val="BF0000"/>
              </a:buClr>
              <a:buSzPts val="2500"/>
              <a:buFont typeface="Wingdings" panose="05000000000000000000" pitchFamily="2" charset="2"/>
              <a:buChar char="Ø"/>
            </a:pPr>
            <a:r>
              <a:rPr lang="en-US" sz="2200" dirty="0">
                <a:latin typeface="Alexandria" pitchFamily="2" charset="-78"/>
                <a:ea typeface="Tahoma"/>
                <a:cs typeface="Alexandria" pitchFamily="2" charset="-78"/>
                <a:sym typeface="Tahoma"/>
              </a:rPr>
              <a:t>A</a:t>
            </a:r>
            <a:r>
              <a:rPr lang="en-US" sz="2200" dirty="0" smtClean="0">
                <a:latin typeface="Alexandria" pitchFamily="2" charset="-78"/>
                <a:ea typeface="Tahoma"/>
                <a:cs typeface="Alexandria" pitchFamily="2" charset="-78"/>
                <a:sym typeface="Tahoma"/>
              </a:rPr>
              <a:t> </a:t>
            </a:r>
            <a:r>
              <a:rPr lang="en-US" sz="2200" dirty="0">
                <a:latin typeface="Alexandria" pitchFamily="2" charset="-78"/>
                <a:ea typeface="Tahoma"/>
                <a:cs typeface="Alexandria" pitchFamily="2" charset="-78"/>
                <a:sym typeface="Tahoma"/>
              </a:rPr>
              <a:t>fence is a method to confine users to one side of a boundary.</a:t>
            </a:r>
          </a:p>
        </p:txBody>
      </p:sp>
      <p:pic>
        <p:nvPicPr>
          <p:cNvPr id="17" name="Picture 2"/>
          <p:cNvPicPr>
            <a:picLocks noChangeAspect="1" noChangeArrowheads="1"/>
          </p:cNvPicPr>
          <p:nvPr/>
        </p:nvPicPr>
        <p:blipFill>
          <a:blip r:embed="rId5" cstate="print"/>
          <a:srcRect/>
          <a:stretch>
            <a:fillRect/>
          </a:stretch>
        </p:blipFill>
        <p:spPr bwMode="auto">
          <a:xfrm>
            <a:off x="8227731" y="2193883"/>
            <a:ext cx="3594497" cy="234801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206213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0" y="327968"/>
            <a:ext cx="6788145" cy="400110"/>
          </a:xfrm>
          <a:prstGeom prst="rect">
            <a:avLst/>
          </a:prstGeom>
          <a:noFill/>
        </p:spPr>
        <p:txBody>
          <a:bodyPr wrap="square" rtlCol="0">
            <a:spAutoFit/>
          </a:bodyPr>
          <a:lstStyle/>
          <a:p>
            <a:r>
              <a:rPr lang="en-US" sz="2000" dirty="0">
                <a:latin typeface="Alexandria ExtraBold" pitchFamily="2" charset="-78"/>
                <a:ea typeface="Calibri"/>
                <a:cs typeface="Alexandria ExtraBold" pitchFamily="2" charset="-78"/>
                <a:sym typeface="Calibri"/>
              </a:rPr>
              <a:t>Fence</a:t>
            </a:r>
            <a:endParaRPr lang="en-US" sz="20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38</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837148" y="1704448"/>
            <a:ext cx="4081361" cy="3933736"/>
          </a:xfrm>
          <a:prstGeom prst="rect">
            <a:avLst/>
          </a:prstGeom>
          <a:noFill/>
          <a:ln>
            <a:noFill/>
          </a:ln>
        </p:spPr>
        <p:txBody>
          <a:bodyPr spcFirstLastPara="1" wrap="square" lIns="0" tIns="0" rIns="0" bIns="0" anchor="t" anchorCtr="0">
            <a:noAutofit/>
          </a:bodyPr>
          <a:lstStyle/>
          <a:p>
            <a:pPr marL="1087438" lvl="0" indent="-454025" algn="just">
              <a:lnSpc>
                <a:spcPct val="150000"/>
              </a:lnSpc>
              <a:buClr>
                <a:srgbClr val="BF0000"/>
              </a:buClr>
              <a:buSzPts val="2500"/>
              <a:buFont typeface="Wingdings" panose="05000000000000000000" pitchFamily="2" charset="2"/>
              <a:buChar char="Ø"/>
            </a:pPr>
            <a:r>
              <a:rPr lang="en-US" sz="2200" dirty="0">
                <a:latin typeface="Alexandria" pitchFamily="2" charset="-78"/>
                <a:ea typeface="Tahoma"/>
                <a:cs typeface="Alexandria" pitchFamily="2" charset="-78"/>
                <a:sym typeface="Tahoma"/>
              </a:rPr>
              <a:t>The fence was a predefined memory address, enabling the operating system to reside on one side and the user to stay on the other.</a:t>
            </a:r>
          </a:p>
        </p:txBody>
      </p:sp>
      <p:pic>
        <p:nvPicPr>
          <p:cNvPr id="17" name="Content Placeholder 4" descr="fig05-06.eps"/>
          <p:cNvPicPr>
            <a:picLocks noChangeAspect="1"/>
          </p:cNvPicPr>
          <p:nvPr/>
        </p:nvPicPr>
        <p:blipFill rotWithShape="1">
          <a:blip r:embed="rId5">
            <a:extLst>
              <a:ext uri="{28A0092B-C50C-407E-A947-70E740481C1C}">
                <a14:useLocalDpi xmlns:a14="http://schemas.microsoft.com/office/drawing/2010/main" val="0"/>
              </a:ext>
            </a:extLst>
          </a:blip>
          <a:srcRect t="-1064" b="-3097"/>
          <a:stretch/>
        </p:blipFill>
        <p:spPr>
          <a:xfrm>
            <a:off x="5542425" y="1842327"/>
            <a:ext cx="5967506" cy="3795857"/>
          </a:xfrm>
          <a:prstGeom prst="rect">
            <a:avLst/>
          </a:prstGeom>
        </p:spPr>
      </p:pic>
    </p:spTree>
    <p:extLst>
      <p:ext uri="{BB962C8B-B14F-4D97-AF65-F5344CB8AC3E}">
        <p14:creationId xmlns:p14="http://schemas.microsoft.com/office/powerpoint/2010/main" val="3764189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84071" y="475012"/>
            <a:ext cx="6788145"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Fence Registers</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39</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7" name="Content Placeholder 4" descr="fig05-07.eps"/>
          <p:cNvPicPr>
            <a:picLocks noChangeAspect="1"/>
          </p:cNvPicPr>
          <p:nvPr/>
        </p:nvPicPr>
        <p:blipFill rotWithShape="1">
          <a:blip r:embed="rId5">
            <a:extLst>
              <a:ext uri="{28A0092B-C50C-407E-A947-70E740481C1C}">
                <a14:useLocalDpi xmlns:a14="http://schemas.microsoft.com/office/drawing/2010/main" val="0"/>
              </a:ext>
            </a:extLst>
          </a:blip>
          <a:srcRect t="-1677" b="-1812"/>
          <a:stretch/>
        </p:blipFill>
        <p:spPr>
          <a:xfrm>
            <a:off x="2252420" y="1291408"/>
            <a:ext cx="7276435" cy="5020235"/>
          </a:xfrm>
          <a:prstGeom prst="rect">
            <a:avLst/>
          </a:prstGeom>
        </p:spPr>
      </p:pic>
    </p:spTree>
    <p:extLst>
      <p:ext uri="{BB962C8B-B14F-4D97-AF65-F5344CB8AC3E}">
        <p14:creationId xmlns:p14="http://schemas.microsoft.com/office/powerpoint/2010/main" val="2700705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77276" y="475012"/>
            <a:ext cx="6788145"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Fence Register</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40</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450773" y="1551355"/>
            <a:ext cx="9057372" cy="3935956"/>
          </a:xfrm>
          <a:prstGeom prst="rect">
            <a:avLst/>
          </a:prstGeom>
          <a:noFill/>
          <a:ln>
            <a:noFill/>
          </a:ln>
        </p:spPr>
        <p:txBody>
          <a:bodyPr spcFirstLastPara="1" wrap="square" lIns="0" tIns="0" rIns="0" bIns="0" anchor="t" anchorCtr="0">
            <a:noAutofit/>
          </a:bodyPr>
          <a:lstStyle/>
          <a:p>
            <a:pPr marL="342900" indent="-342900">
              <a:lnSpc>
                <a:spcPct val="150000"/>
              </a:lnSpc>
              <a:buFont typeface="Wingdings" panose="05000000000000000000" pitchFamily="2" charset="2"/>
              <a:buChar char="Ø"/>
            </a:pPr>
            <a:r>
              <a:rPr lang="en-US" sz="2000" dirty="0">
                <a:latin typeface="Alexandria" pitchFamily="2" charset="-78"/>
                <a:cs typeface="Alexandria" pitchFamily="2" charset="-78"/>
              </a:rPr>
              <a:t>containing the address of the end of the operating system.</a:t>
            </a:r>
          </a:p>
          <a:p>
            <a:pPr marL="342900" indent="-342900">
              <a:lnSpc>
                <a:spcPct val="150000"/>
              </a:lnSpc>
              <a:buFont typeface="Wingdings" panose="05000000000000000000" pitchFamily="2" charset="2"/>
              <a:buChar char="Ø"/>
            </a:pPr>
            <a:r>
              <a:rPr lang="en-US" sz="2000" dirty="0">
                <a:latin typeface="Alexandria" pitchFamily="2" charset="-78"/>
                <a:cs typeface="Alexandria" pitchFamily="2" charset="-78"/>
              </a:rPr>
              <a:t>the location of the fence could be changed.</a:t>
            </a:r>
          </a:p>
          <a:p>
            <a:pPr marL="342900" indent="-342900">
              <a:lnSpc>
                <a:spcPct val="150000"/>
              </a:lnSpc>
              <a:buFont typeface="Wingdings" panose="05000000000000000000" pitchFamily="2" charset="2"/>
              <a:buChar char="Ø"/>
            </a:pPr>
            <a:r>
              <a:rPr lang="en-US" sz="2000" dirty="0">
                <a:latin typeface="Alexandria" pitchFamily="2" charset="-78"/>
                <a:cs typeface="Alexandria" pitchFamily="2" charset="-78"/>
              </a:rPr>
              <a:t>Each time a user program generated an address for data modification</a:t>
            </a:r>
          </a:p>
          <a:p>
            <a:pPr marL="742950" lvl="1" indent="-285750">
              <a:lnSpc>
                <a:spcPct val="150000"/>
              </a:lnSpc>
              <a:buFont typeface="Wingdings" panose="05000000000000000000" pitchFamily="2" charset="2"/>
              <a:buChar char="§"/>
            </a:pPr>
            <a:r>
              <a:rPr lang="en-US" dirty="0">
                <a:solidFill>
                  <a:srgbClr val="25A9E7"/>
                </a:solidFill>
                <a:latin typeface="Alexandria" pitchFamily="2" charset="-78"/>
                <a:cs typeface="Alexandria" pitchFamily="2" charset="-78"/>
              </a:rPr>
              <a:t>If the address was greater than the fence address the instruction was executed</a:t>
            </a:r>
          </a:p>
          <a:p>
            <a:pPr marL="742950" lvl="1" indent="-285750">
              <a:lnSpc>
                <a:spcPct val="150000"/>
              </a:lnSpc>
              <a:buFont typeface="Wingdings" panose="05000000000000000000" pitchFamily="2" charset="2"/>
              <a:buChar char="§"/>
            </a:pPr>
            <a:r>
              <a:rPr lang="en-US" dirty="0">
                <a:solidFill>
                  <a:srgbClr val="25A9E7"/>
                </a:solidFill>
                <a:latin typeface="Alexandria" pitchFamily="2" charset="-78"/>
                <a:cs typeface="Alexandria" pitchFamily="2" charset="-78"/>
              </a:rPr>
              <a:t>if it was less than the fence address, an error condition was raised</a:t>
            </a:r>
          </a:p>
          <a:p>
            <a:pPr marL="914400" lvl="1" indent="-457200">
              <a:lnSpc>
                <a:spcPct val="150000"/>
              </a:lnSpc>
              <a:buFont typeface="Wingdings" panose="05000000000000000000" pitchFamily="2" charset="2"/>
              <a:buChar char="v"/>
            </a:pPr>
            <a:r>
              <a:rPr lang="en-US" sz="2800" dirty="0" smtClean="0">
                <a:solidFill>
                  <a:srgbClr val="00B050"/>
                </a:solidFill>
                <a:latin typeface="Alexandria" pitchFamily="2" charset="-78"/>
                <a:cs typeface="Alexandria" pitchFamily="2" charset="-78"/>
              </a:rPr>
              <a:t>the </a:t>
            </a:r>
            <a:r>
              <a:rPr lang="en-US" sz="2800" dirty="0">
                <a:solidFill>
                  <a:srgbClr val="00B050"/>
                </a:solidFill>
                <a:latin typeface="Alexandria" pitchFamily="2" charset="-78"/>
                <a:cs typeface="Alexandria" pitchFamily="2" charset="-78"/>
              </a:rPr>
              <a:t>fence cannot protect one user from another user.</a:t>
            </a:r>
          </a:p>
          <a:p>
            <a:pPr lvl="1">
              <a:lnSpc>
                <a:spcPct val="150000"/>
              </a:lnSpc>
              <a:buFont typeface="Wingdings" panose="05000000000000000000" pitchFamily="2" charset="2"/>
              <a:buChar char="Ø"/>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311718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88935" y="424371"/>
            <a:ext cx="6788145"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Linux Security</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41</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073817" y="1648746"/>
            <a:ext cx="8836010" cy="3483569"/>
          </a:xfrm>
          <a:prstGeom prst="rect">
            <a:avLst/>
          </a:prstGeom>
          <a:noFill/>
          <a:ln>
            <a:noFill/>
          </a:ln>
        </p:spPr>
        <p:txBody>
          <a:bodyPr spcFirstLastPara="1" wrap="square" lIns="0" tIns="0" rIns="0" bIns="0" anchor="t" anchorCtr="0">
            <a:noAutofit/>
          </a:bodyPr>
          <a:lstStyle/>
          <a:p>
            <a:pPr marL="741363" lvl="0" indent="-454025" algn="just">
              <a:lnSpc>
                <a:spcPct val="150000"/>
              </a:lnSpc>
              <a:buClr>
                <a:srgbClr val="BF0000"/>
              </a:buClr>
              <a:buSzPts val="2500"/>
              <a:buFont typeface="Wingdings" panose="05000000000000000000" pitchFamily="2" charset="2"/>
              <a:buChar char="§"/>
            </a:pPr>
            <a:r>
              <a:rPr lang="en-US" sz="2000" dirty="0" smtClean="0">
                <a:latin typeface="Alexandria" pitchFamily="2" charset="-78"/>
                <a:ea typeface="Tahoma"/>
                <a:cs typeface="Alexandria" pitchFamily="2" charset="-78"/>
                <a:sym typeface="Tahoma"/>
              </a:rPr>
              <a:t>Like </a:t>
            </a:r>
            <a:r>
              <a:rPr lang="en-US" sz="2000" dirty="0">
                <a:latin typeface="Alexandria" pitchFamily="2" charset="-78"/>
                <a:ea typeface="Tahoma"/>
                <a:cs typeface="Alexandria" pitchFamily="2" charset="-78"/>
                <a:sym typeface="Tahoma"/>
              </a:rPr>
              <a:t>other general-purpose operating systems, Linux’s wide range of features presents a broad attack surface. </a:t>
            </a:r>
          </a:p>
          <a:p>
            <a:pPr marL="741363" lvl="0" indent="-454025" algn="just">
              <a:lnSpc>
                <a:spcPct val="150000"/>
              </a:lnSpc>
              <a:buClr>
                <a:srgbClr val="BF0000"/>
              </a:buClr>
              <a:buSzPts val="2500"/>
              <a:buFont typeface="Wingdings" panose="05000000000000000000" pitchFamily="2" charset="2"/>
              <a:buChar char="§"/>
            </a:pPr>
            <a:endParaRPr lang="en-US" sz="2000" dirty="0">
              <a:latin typeface="Alexandria" pitchFamily="2" charset="-78"/>
              <a:ea typeface="Tahoma"/>
              <a:cs typeface="Alexandria" pitchFamily="2" charset="-78"/>
              <a:sym typeface="Tahoma"/>
            </a:endParaRPr>
          </a:p>
          <a:p>
            <a:pPr marL="74136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Even so, by leveraging native Linux security controls, carefully configuring Linux applications, and deploying certain add-on security packages, you can create highly secure Linux systems.</a:t>
            </a:r>
            <a:endParaRPr lang="en-US" sz="2000" dirty="0">
              <a:latin typeface="Alexandria" pitchFamily="2" charset="-78"/>
              <a:ea typeface="Tahoma"/>
              <a:cs typeface="Alexandria" pitchFamily="2" charset="-78"/>
              <a:sym typeface="Tahoma"/>
            </a:endParaRPr>
          </a:p>
        </p:txBody>
      </p:sp>
    </p:spTree>
    <p:extLst>
      <p:ext uri="{BB962C8B-B14F-4D97-AF65-F5344CB8AC3E}">
        <p14:creationId xmlns:p14="http://schemas.microsoft.com/office/powerpoint/2010/main" val="2667804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88935" y="424265"/>
            <a:ext cx="6788145"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Linux/Unix Security</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42</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965526" y="1317169"/>
            <a:ext cx="9865894" cy="5012901"/>
          </a:xfrm>
          <a:prstGeom prst="rect">
            <a:avLst/>
          </a:prstGeom>
          <a:noFill/>
          <a:ln>
            <a:noFill/>
          </a:ln>
        </p:spPr>
        <p:txBody>
          <a:bodyPr spcFirstLastPara="1" wrap="square" lIns="0" tIns="0" rIns="0" bIns="0" anchor="t" anchorCtr="0">
            <a:noAutofit/>
          </a:bodyPr>
          <a:lstStyle/>
          <a:p>
            <a:pPr marL="1030288" lvl="0" indent="-454025" algn="just">
              <a:lnSpc>
                <a:spcPct val="150000"/>
              </a:lnSpc>
              <a:buClr>
                <a:srgbClr val="BF0000"/>
              </a:buClr>
              <a:buSzPts val="2500"/>
              <a:buFont typeface="Wingdings" panose="05000000000000000000" pitchFamily="2" charset="2"/>
              <a:buChar char="Ø"/>
            </a:pPr>
            <a:r>
              <a:rPr lang="en-US" sz="2000" b="1" dirty="0">
                <a:solidFill>
                  <a:srgbClr val="FF0000"/>
                </a:solidFill>
                <a:latin typeface="Alexandria" pitchFamily="2" charset="-78"/>
                <a:ea typeface="Tahoma"/>
                <a:cs typeface="Alexandria" pitchFamily="2" charset="-78"/>
                <a:sym typeface="Tahoma"/>
              </a:rPr>
              <a:t>Patch management</a:t>
            </a:r>
          </a:p>
          <a:p>
            <a:pPr marL="1376363" lvl="0" indent="-454025" algn="just">
              <a:lnSpc>
                <a:spcPct val="150000"/>
              </a:lnSpc>
              <a:buClr>
                <a:srgbClr val="BF0000"/>
              </a:buClr>
              <a:buSzPts val="2500"/>
              <a:buFont typeface="Wingdings" panose="05000000000000000000" pitchFamily="2" charset="2"/>
              <a:buChar char="§"/>
            </a:pPr>
            <a:r>
              <a:rPr lang="en-US" dirty="0">
                <a:latin typeface="Alexandria" pitchFamily="2" charset="-78"/>
                <a:ea typeface="Tahoma"/>
                <a:cs typeface="Alexandria" pitchFamily="2" charset="-78"/>
                <a:sym typeface="Tahoma"/>
              </a:rPr>
              <a:t>Keeping security patches up to date is a widely recognized and critical control for maintaining security</a:t>
            </a:r>
          </a:p>
          <a:p>
            <a:pPr marL="1030288" lvl="0" indent="-454025" algn="just">
              <a:lnSpc>
                <a:spcPct val="150000"/>
              </a:lnSpc>
              <a:buClr>
                <a:srgbClr val="BF0000"/>
              </a:buClr>
              <a:buSzPts val="2500"/>
              <a:buFont typeface="Wingdings" panose="05000000000000000000" pitchFamily="2" charset="2"/>
              <a:buChar char="Ø"/>
            </a:pPr>
            <a:r>
              <a:rPr lang="en-US" sz="2000" b="1" dirty="0">
                <a:solidFill>
                  <a:srgbClr val="FF0000"/>
                </a:solidFill>
                <a:latin typeface="Alexandria" pitchFamily="2" charset="-78"/>
                <a:ea typeface="Tahoma"/>
                <a:cs typeface="Alexandria" pitchFamily="2" charset="-78"/>
                <a:sym typeface="Tahoma"/>
              </a:rPr>
              <a:t>Application and service configuration</a:t>
            </a:r>
          </a:p>
          <a:p>
            <a:pPr marL="1376363" lvl="0" indent="-454025" algn="just">
              <a:lnSpc>
                <a:spcPct val="150000"/>
              </a:lnSpc>
              <a:buClr>
                <a:srgbClr val="BF0000"/>
              </a:buClr>
              <a:buSzPts val="2500"/>
              <a:buFont typeface="Wingdings" panose="05000000000000000000" pitchFamily="2" charset="2"/>
              <a:buChar char="§"/>
            </a:pPr>
            <a:r>
              <a:rPr lang="en-US" dirty="0">
                <a:latin typeface="Alexandria" pitchFamily="2" charset="-78"/>
                <a:ea typeface="Tahoma"/>
                <a:cs typeface="Alexandria" pitchFamily="2" charset="-78"/>
                <a:sym typeface="Tahoma"/>
              </a:rPr>
              <a:t>Most commonly implemented using separate text files for each application and service</a:t>
            </a:r>
          </a:p>
          <a:p>
            <a:pPr marL="1376363" lvl="0" indent="-454025" algn="just">
              <a:lnSpc>
                <a:spcPct val="150000"/>
              </a:lnSpc>
              <a:buClr>
                <a:srgbClr val="BF0000"/>
              </a:buClr>
              <a:buSzPts val="2500"/>
              <a:buFont typeface="Wingdings" panose="05000000000000000000" pitchFamily="2" charset="2"/>
              <a:buChar char="§"/>
            </a:pPr>
            <a:r>
              <a:rPr lang="en-US" dirty="0">
                <a:latin typeface="Alexandria" pitchFamily="2" charset="-78"/>
                <a:ea typeface="Tahoma"/>
                <a:cs typeface="Alexandria" pitchFamily="2" charset="-78"/>
                <a:sym typeface="Tahoma"/>
              </a:rPr>
              <a:t>Generally located either in the /</a:t>
            </a:r>
            <a:r>
              <a:rPr lang="en-US" dirty="0" err="1">
                <a:latin typeface="Alexandria" pitchFamily="2" charset="-78"/>
                <a:ea typeface="Tahoma"/>
                <a:cs typeface="Alexandria" pitchFamily="2" charset="-78"/>
                <a:sym typeface="Tahoma"/>
              </a:rPr>
              <a:t>etc</a:t>
            </a:r>
            <a:r>
              <a:rPr lang="en-US" dirty="0">
                <a:latin typeface="Alexandria" pitchFamily="2" charset="-78"/>
                <a:ea typeface="Tahoma"/>
                <a:cs typeface="Alexandria" pitchFamily="2" charset="-78"/>
                <a:sym typeface="Tahoma"/>
              </a:rPr>
              <a:t> directory or in the installation tree for a specific application</a:t>
            </a:r>
          </a:p>
          <a:p>
            <a:pPr marL="1376363" lvl="0" indent="-454025" algn="just">
              <a:lnSpc>
                <a:spcPct val="150000"/>
              </a:lnSpc>
              <a:buClr>
                <a:srgbClr val="BF0000"/>
              </a:buClr>
              <a:buSzPts val="2500"/>
              <a:buFont typeface="Wingdings" panose="05000000000000000000" pitchFamily="2" charset="2"/>
              <a:buChar char="§"/>
            </a:pPr>
            <a:r>
              <a:rPr lang="en-US" dirty="0">
                <a:latin typeface="Alexandria" pitchFamily="2" charset="-78"/>
                <a:ea typeface="Tahoma"/>
                <a:cs typeface="Alexandria" pitchFamily="2" charset="-78"/>
                <a:sym typeface="Tahoma"/>
              </a:rPr>
              <a:t>Individual user configurations that can override the system defaults are located in hidden “dot” files in each user’s home directory</a:t>
            </a:r>
          </a:p>
          <a:p>
            <a:pPr marL="1376363" lvl="0" indent="-454025" algn="just">
              <a:lnSpc>
                <a:spcPct val="150000"/>
              </a:lnSpc>
              <a:buClr>
                <a:srgbClr val="BF0000"/>
              </a:buClr>
              <a:buSzPts val="2500"/>
              <a:buFont typeface="Wingdings" panose="05000000000000000000" pitchFamily="2" charset="2"/>
              <a:buChar char="§"/>
            </a:pPr>
            <a:r>
              <a:rPr lang="en-US" dirty="0">
                <a:latin typeface="Alexandria" pitchFamily="2" charset="-78"/>
                <a:ea typeface="Tahoma"/>
                <a:cs typeface="Alexandria" pitchFamily="2" charset="-78"/>
                <a:sym typeface="Tahoma"/>
              </a:rPr>
              <a:t>Most important changes needed to improve system security are to disable services and applications that are not required</a:t>
            </a:r>
          </a:p>
        </p:txBody>
      </p:sp>
    </p:spTree>
    <p:extLst>
      <p:ext uri="{BB962C8B-B14F-4D97-AF65-F5344CB8AC3E}">
        <p14:creationId xmlns:p14="http://schemas.microsoft.com/office/powerpoint/2010/main" val="4126610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88935" y="424265"/>
            <a:ext cx="6788145"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Linux/Unix Security</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43</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351691" y="1201669"/>
            <a:ext cx="11121623" cy="5157592"/>
          </a:xfrm>
          <a:prstGeom prst="rect">
            <a:avLst/>
          </a:prstGeom>
          <a:noFill/>
          <a:ln>
            <a:noFill/>
          </a:ln>
        </p:spPr>
        <p:txBody>
          <a:bodyPr spcFirstLastPara="1" wrap="square" lIns="0" tIns="0" rIns="0" bIns="0" anchor="t" anchorCtr="0">
            <a:noAutofit/>
          </a:bodyPr>
          <a:lstStyle/>
          <a:p>
            <a:pPr marL="1030288" lvl="0" indent="-454025" algn="just">
              <a:lnSpc>
                <a:spcPct val="150000"/>
              </a:lnSpc>
              <a:buClr>
                <a:srgbClr val="BF0000"/>
              </a:buClr>
              <a:buSzPts val="2500"/>
              <a:buFont typeface="Wingdings" panose="05000000000000000000" pitchFamily="2" charset="2"/>
              <a:buChar char="Ø"/>
            </a:pPr>
            <a:r>
              <a:rPr lang="en-US" b="1" dirty="0">
                <a:solidFill>
                  <a:srgbClr val="FF0000"/>
                </a:solidFill>
                <a:latin typeface="Alexandria" pitchFamily="2" charset="-78"/>
                <a:ea typeface="Tahoma"/>
                <a:cs typeface="Alexandria" pitchFamily="2" charset="-78"/>
                <a:sym typeface="Tahoma"/>
              </a:rPr>
              <a:t>Users, groups, and permissions</a:t>
            </a:r>
          </a:p>
          <a:p>
            <a:pPr marL="1376363" lvl="0" indent="-454025" algn="just">
              <a:lnSpc>
                <a:spcPct val="150000"/>
              </a:lnSpc>
              <a:buClr>
                <a:srgbClr val="BF0000"/>
              </a:buClr>
              <a:buSzPts val="2500"/>
              <a:buFont typeface="Wingdings" panose="05000000000000000000" pitchFamily="2" charset="2"/>
              <a:buChar char="§"/>
            </a:pPr>
            <a:r>
              <a:rPr lang="en-US" sz="1600" dirty="0">
                <a:latin typeface="Alexandria" pitchFamily="2" charset="-78"/>
                <a:ea typeface="Tahoma"/>
                <a:cs typeface="Alexandria" pitchFamily="2" charset="-78"/>
                <a:sym typeface="Tahoma"/>
              </a:rPr>
              <a:t>Access is specified as granting read, write, and execute permissions to each of owner, group, and others for each resource</a:t>
            </a:r>
          </a:p>
          <a:p>
            <a:pPr marL="1376363" lvl="0" indent="-454025" algn="just">
              <a:lnSpc>
                <a:spcPct val="150000"/>
              </a:lnSpc>
              <a:buClr>
                <a:srgbClr val="BF0000"/>
              </a:buClr>
              <a:buSzPts val="2500"/>
              <a:buFont typeface="Wingdings" panose="05000000000000000000" pitchFamily="2" charset="2"/>
              <a:buChar char="§"/>
            </a:pPr>
            <a:r>
              <a:rPr lang="en-US" sz="1600" dirty="0">
                <a:latin typeface="Alexandria" pitchFamily="2" charset="-78"/>
                <a:ea typeface="Tahoma"/>
                <a:cs typeface="Alexandria" pitchFamily="2" charset="-78"/>
                <a:sym typeface="Tahoma"/>
              </a:rPr>
              <a:t>Guides recommend changing the access permissions for critical directories and files</a:t>
            </a:r>
          </a:p>
          <a:p>
            <a:pPr marL="1376363" lvl="0" indent="-454025" algn="just">
              <a:lnSpc>
                <a:spcPct val="150000"/>
              </a:lnSpc>
              <a:buClr>
                <a:srgbClr val="BF0000"/>
              </a:buClr>
              <a:buSzPts val="2500"/>
              <a:buFont typeface="Wingdings" panose="05000000000000000000" pitchFamily="2" charset="2"/>
              <a:buChar char="§"/>
            </a:pPr>
            <a:r>
              <a:rPr lang="en-US" sz="1600" dirty="0">
                <a:latin typeface="Alexandria" pitchFamily="2" charset="-78"/>
                <a:ea typeface="Tahoma"/>
                <a:cs typeface="Alexandria" pitchFamily="2" charset="-78"/>
                <a:sym typeface="Tahoma"/>
              </a:rPr>
              <a:t>Local exploit - Software vulnerability that can be exploited by an attacker to gain elevated privileges</a:t>
            </a:r>
          </a:p>
          <a:p>
            <a:pPr marL="1376363" lvl="0" indent="-454025" algn="just">
              <a:lnSpc>
                <a:spcPct val="150000"/>
              </a:lnSpc>
              <a:buClr>
                <a:srgbClr val="BF0000"/>
              </a:buClr>
              <a:buSzPts val="2500"/>
              <a:buFont typeface="Wingdings" panose="05000000000000000000" pitchFamily="2" charset="2"/>
              <a:buChar char="§"/>
            </a:pPr>
            <a:r>
              <a:rPr lang="en-US" sz="1600" dirty="0">
                <a:latin typeface="Alexandria" pitchFamily="2" charset="-78"/>
                <a:ea typeface="Tahoma"/>
                <a:cs typeface="Alexandria" pitchFamily="2" charset="-78"/>
                <a:sym typeface="Tahoma"/>
              </a:rPr>
              <a:t>Remote exploit - Software vulnerability in a network server that could be triggered by a remote attacker</a:t>
            </a:r>
          </a:p>
          <a:p>
            <a:pPr marL="1030288" lvl="0" indent="-454025" algn="just">
              <a:lnSpc>
                <a:spcPct val="150000"/>
              </a:lnSpc>
              <a:buClr>
                <a:srgbClr val="BF0000"/>
              </a:buClr>
              <a:buSzPts val="2500"/>
              <a:buFont typeface="Wingdings" panose="05000000000000000000" pitchFamily="2" charset="2"/>
              <a:buChar char="Ø"/>
            </a:pPr>
            <a:r>
              <a:rPr lang="en-US" b="1" dirty="0" err="1">
                <a:solidFill>
                  <a:srgbClr val="FF0000"/>
                </a:solidFill>
                <a:latin typeface="Alexandria" pitchFamily="2" charset="-78"/>
                <a:ea typeface="Tahoma"/>
                <a:cs typeface="Alexandria" pitchFamily="2" charset="-78"/>
                <a:sym typeface="Tahoma"/>
              </a:rPr>
              <a:t>chroot</a:t>
            </a:r>
            <a:r>
              <a:rPr lang="en-US" b="1" dirty="0">
                <a:solidFill>
                  <a:srgbClr val="FF0000"/>
                </a:solidFill>
                <a:latin typeface="Alexandria" pitchFamily="2" charset="-78"/>
                <a:ea typeface="Tahoma"/>
                <a:cs typeface="Alexandria" pitchFamily="2" charset="-78"/>
                <a:sym typeface="Tahoma"/>
              </a:rPr>
              <a:t> jail</a:t>
            </a:r>
          </a:p>
          <a:p>
            <a:pPr marL="1376363" lvl="0" indent="-454025" algn="just">
              <a:lnSpc>
                <a:spcPct val="150000"/>
              </a:lnSpc>
              <a:buClr>
                <a:srgbClr val="BF0000"/>
              </a:buClr>
              <a:buSzPts val="2500"/>
              <a:buFont typeface="Wingdings" panose="05000000000000000000" pitchFamily="2" charset="2"/>
              <a:buChar char="§"/>
            </a:pPr>
            <a:r>
              <a:rPr lang="en-US" sz="1600" dirty="0">
                <a:latin typeface="Alexandria" pitchFamily="2" charset="-78"/>
                <a:ea typeface="Tahoma"/>
                <a:cs typeface="Alexandria" pitchFamily="2" charset="-78"/>
                <a:sym typeface="Tahoma"/>
              </a:rPr>
              <a:t>Restricts the server’s view of the file system to just a specified portion</a:t>
            </a:r>
          </a:p>
          <a:p>
            <a:pPr marL="1376363" lvl="0" indent="-454025" algn="just">
              <a:lnSpc>
                <a:spcPct val="150000"/>
              </a:lnSpc>
              <a:buClr>
                <a:srgbClr val="BF0000"/>
              </a:buClr>
              <a:buSzPts val="2500"/>
              <a:buFont typeface="Wingdings" panose="05000000000000000000" pitchFamily="2" charset="2"/>
              <a:buChar char="§"/>
            </a:pPr>
            <a:r>
              <a:rPr lang="en-US" sz="1600" dirty="0">
                <a:latin typeface="Alexandria" pitchFamily="2" charset="-78"/>
                <a:ea typeface="Tahoma"/>
                <a:cs typeface="Alexandria" pitchFamily="2" charset="-78"/>
                <a:sym typeface="Tahoma"/>
              </a:rPr>
              <a:t>Uses </a:t>
            </a:r>
            <a:r>
              <a:rPr lang="en-US" sz="1600" dirty="0" err="1">
                <a:latin typeface="Alexandria" pitchFamily="2" charset="-78"/>
                <a:ea typeface="Tahoma"/>
                <a:cs typeface="Alexandria" pitchFamily="2" charset="-78"/>
                <a:sym typeface="Tahoma"/>
              </a:rPr>
              <a:t>chroot</a:t>
            </a:r>
            <a:r>
              <a:rPr lang="en-US" sz="1600" dirty="0">
                <a:latin typeface="Alexandria" pitchFamily="2" charset="-78"/>
                <a:ea typeface="Tahoma"/>
                <a:cs typeface="Alexandria" pitchFamily="2" charset="-78"/>
                <a:sym typeface="Tahoma"/>
              </a:rPr>
              <a:t> system call to confine a process by mapping the root of the </a:t>
            </a:r>
            <a:r>
              <a:rPr lang="en-US" sz="1600" dirty="0" err="1">
                <a:latin typeface="Alexandria" pitchFamily="2" charset="-78"/>
                <a:ea typeface="Tahoma"/>
                <a:cs typeface="Alexandria" pitchFamily="2" charset="-78"/>
                <a:sym typeface="Tahoma"/>
              </a:rPr>
              <a:t>filesystem</a:t>
            </a:r>
            <a:r>
              <a:rPr lang="en-US" sz="1600" dirty="0">
                <a:latin typeface="Alexandria" pitchFamily="2" charset="-78"/>
                <a:ea typeface="Tahoma"/>
                <a:cs typeface="Alexandria" pitchFamily="2" charset="-78"/>
                <a:sym typeface="Tahoma"/>
              </a:rPr>
              <a:t> to some other directory</a:t>
            </a:r>
          </a:p>
          <a:p>
            <a:pPr marL="1376363" lvl="0" indent="-454025" algn="just">
              <a:lnSpc>
                <a:spcPct val="150000"/>
              </a:lnSpc>
              <a:buClr>
                <a:srgbClr val="BF0000"/>
              </a:buClr>
              <a:buSzPts val="2500"/>
              <a:buFont typeface="Wingdings" panose="05000000000000000000" pitchFamily="2" charset="2"/>
              <a:buChar char="§"/>
            </a:pPr>
            <a:r>
              <a:rPr lang="en-US" sz="1600" dirty="0">
                <a:latin typeface="Alexandria" pitchFamily="2" charset="-78"/>
                <a:ea typeface="Tahoma"/>
                <a:cs typeface="Alexandria" pitchFamily="2" charset="-78"/>
                <a:sym typeface="Tahoma"/>
              </a:rPr>
              <a:t>File directories outside the </a:t>
            </a:r>
            <a:r>
              <a:rPr lang="en-US" sz="1600" dirty="0" err="1">
                <a:latin typeface="Alexandria" pitchFamily="2" charset="-78"/>
                <a:ea typeface="Tahoma"/>
                <a:cs typeface="Alexandria" pitchFamily="2" charset="-78"/>
                <a:sym typeface="Tahoma"/>
              </a:rPr>
              <a:t>chroot</a:t>
            </a:r>
            <a:r>
              <a:rPr lang="en-US" sz="1600" dirty="0">
                <a:latin typeface="Alexandria" pitchFamily="2" charset="-78"/>
                <a:ea typeface="Tahoma"/>
                <a:cs typeface="Alexandria" pitchFamily="2" charset="-78"/>
                <a:sym typeface="Tahoma"/>
              </a:rPr>
              <a:t> jail aren’t visible or reachable </a:t>
            </a:r>
          </a:p>
          <a:p>
            <a:pPr marL="1376363" lvl="0" indent="-454025" algn="just">
              <a:lnSpc>
                <a:spcPct val="150000"/>
              </a:lnSpc>
              <a:buClr>
                <a:srgbClr val="BF0000"/>
              </a:buClr>
              <a:buSzPts val="2500"/>
              <a:buFont typeface="Wingdings" panose="05000000000000000000" pitchFamily="2" charset="2"/>
              <a:buChar char="§"/>
            </a:pPr>
            <a:r>
              <a:rPr lang="en-US" sz="1600" dirty="0">
                <a:latin typeface="Alexandria" pitchFamily="2" charset="-78"/>
                <a:ea typeface="Tahoma"/>
                <a:cs typeface="Alexandria" pitchFamily="2" charset="-78"/>
                <a:sym typeface="Tahoma"/>
              </a:rPr>
              <a:t>Main disadvantage is added complexity</a:t>
            </a:r>
          </a:p>
        </p:txBody>
      </p:sp>
    </p:spTree>
    <p:extLst>
      <p:ext uri="{BB962C8B-B14F-4D97-AF65-F5344CB8AC3E}">
        <p14:creationId xmlns:p14="http://schemas.microsoft.com/office/powerpoint/2010/main" val="4185909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88935" y="443568"/>
            <a:ext cx="6788145"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Users, Groups, and Permissions</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44</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330924" y="1469604"/>
            <a:ext cx="9683014" cy="4477239"/>
          </a:xfrm>
          <a:prstGeom prst="rect">
            <a:avLst/>
          </a:prstGeom>
          <a:noFill/>
          <a:ln>
            <a:noFill/>
          </a:ln>
        </p:spPr>
        <p:txBody>
          <a:bodyPr spcFirstLastPara="1" wrap="square" lIns="0" tIns="0" rIns="0" bIns="0" anchor="t" anchorCtr="0">
            <a:noAutofit/>
          </a:bodyPr>
          <a:lstStyle/>
          <a:p>
            <a:pPr marL="342900" indent="-342900">
              <a:buFont typeface="Wingdings" panose="05000000000000000000" pitchFamily="2" charset="2"/>
              <a:buChar char="Ø"/>
            </a:pPr>
            <a:r>
              <a:rPr lang="en-US" sz="2200" dirty="0">
                <a:solidFill>
                  <a:srgbClr val="00B0F0"/>
                </a:solidFill>
                <a:latin typeface="Alexandria" pitchFamily="2" charset="-78"/>
                <a:cs typeface="Alexandria" pitchFamily="2" charset="-78"/>
              </a:rPr>
              <a:t>There are two things on a Linux/UNIX system that aren’t represented by files:</a:t>
            </a:r>
          </a:p>
          <a:p>
            <a:pPr marL="800100" lvl="1" indent="-342900">
              <a:lnSpc>
                <a:spcPct val="150000"/>
              </a:lnSpc>
              <a:buFont typeface="Wingdings" panose="05000000000000000000" pitchFamily="2" charset="2"/>
              <a:buChar char="§"/>
            </a:pPr>
            <a:r>
              <a:rPr lang="en-US" sz="2000" dirty="0">
                <a:latin typeface="Alexandria" pitchFamily="2" charset="-78"/>
                <a:cs typeface="Alexandria" pitchFamily="2" charset="-78"/>
              </a:rPr>
              <a:t>User accounts</a:t>
            </a:r>
          </a:p>
          <a:p>
            <a:pPr marL="800100" lvl="1" indent="-342900">
              <a:lnSpc>
                <a:spcPct val="150000"/>
              </a:lnSpc>
              <a:buFont typeface="Wingdings" panose="05000000000000000000" pitchFamily="2" charset="2"/>
              <a:buChar char="§"/>
            </a:pPr>
            <a:r>
              <a:rPr lang="en-US" sz="2000" dirty="0">
                <a:latin typeface="Alexandria" pitchFamily="2" charset="-78"/>
                <a:cs typeface="Alexandria" pitchFamily="2" charset="-78"/>
              </a:rPr>
              <a:t>Group accounts</a:t>
            </a:r>
          </a:p>
          <a:p>
            <a:pPr marL="342900" indent="-342900">
              <a:lnSpc>
                <a:spcPct val="150000"/>
              </a:lnSpc>
              <a:buFont typeface="Wingdings" panose="05000000000000000000" pitchFamily="2" charset="2"/>
              <a:buChar char="Ø"/>
            </a:pPr>
            <a:r>
              <a:rPr lang="en-US" sz="2200" dirty="0">
                <a:solidFill>
                  <a:srgbClr val="00B0F0"/>
                </a:solidFill>
                <a:latin typeface="Alexandria" pitchFamily="2" charset="-78"/>
                <a:cs typeface="Alexandria" pitchFamily="2" charset="-78"/>
              </a:rPr>
              <a:t>User account</a:t>
            </a:r>
          </a:p>
          <a:p>
            <a:pPr marL="800100" lvl="1" indent="-342900">
              <a:lnSpc>
                <a:spcPct val="150000"/>
              </a:lnSpc>
              <a:buFont typeface="Wingdings" panose="05000000000000000000" pitchFamily="2" charset="2"/>
              <a:buChar char="§"/>
            </a:pPr>
            <a:r>
              <a:rPr lang="en-US" sz="2000" dirty="0">
                <a:latin typeface="Alexandria" pitchFamily="2" charset="-78"/>
                <a:cs typeface="Alexandria" pitchFamily="2" charset="-78"/>
              </a:rPr>
              <a:t>Represents someone or something capable of using files</a:t>
            </a:r>
          </a:p>
          <a:p>
            <a:pPr marL="342900" indent="-342900">
              <a:lnSpc>
                <a:spcPct val="150000"/>
              </a:lnSpc>
              <a:buFont typeface="Wingdings" panose="05000000000000000000" pitchFamily="2" charset="2"/>
              <a:buChar char="Ø"/>
            </a:pPr>
            <a:r>
              <a:rPr lang="en-US" sz="2200" dirty="0">
                <a:solidFill>
                  <a:srgbClr val="00B0F0"/>
                </a:solidFill>
                <a:latin typeface="Alexandria" pitchFamily="2" charset="-78"/>
                <a:cs typeface="Alexandria" pitchFamily="2" charset="-78"/>
              </a:rPr>
              <a:t>Group account</a:t>
            </a:r>
          </a:p>
          <a:p>
            <a:pPr marL="800100" lvl="1" indent="-342900">
              <a:lnSpc>
                <a:spcPct val="150000"/>
              </a:lnSpc>
              <a:buFont typeface="Wingdings" panose="05000000000000000000" pitchFamily="2" charset="2"/>
              <a:buChar char="§"/>
            </a:pPr>
            <a:r>
              <a:rPr lang="en-US" sz="2000" dirty="0">
                <a:latin typeface="Alexandria" pitchFamily="2" charset="-78"/>
                <a:cs typeface="Alexandria" pitchFamily="2" charset="-78"/>
              </a:rPr>
              <a:t>A list of user accounts</a:t>
            </a:r>
          </a:p>
          <a:p>
            <a:pPr marL="800100" lvl="1" indent="-342900" algn="just">
              <a:lnSpc>
                <a:spcPct val="150000"/>
              </a:lnSpc>
              <a:buFont typeface="Wingdings" panose="05000000000000000000" pitchFamily="2" charset="2"/>
              <a:buChar char="§"/>
            </a:pPr>
            <a:r>
              <a:rPr lang="en-US" sz="2000" dirty="0">
                <a:latin typeface="Alexandria" pitchFamily="2" charset="-78"/>
                <a:cs typeface="Alexandria" pitchFamily="2" charset="-78"/>
              </a:rPr>
              <a:t>Each user account is defined with a main group membership, but may belong to as many groups as you need it to</a:t>
            </a:r>
          </a:p>
          <a:p>
            <a:pPr lv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659027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88935" y="463736"/>
            <a:ext cx="6788145"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Simple File Permissions</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45</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059162" y="1198056"/>
            <a:ext cx="10076680" cy="3751260"/>
          </a:xfrm>
          <a:prstGeom prst="rect">
            <a:avLst/>
          </a:prstGeom>
          <a:noFill/>
          <a:ln>
            <a:noFill/>
          </a:ln>
        </p:spPr>
        <p:txBody>
          <a:bodyPr spcFirstLastPara="1" wrap="square" lIns="0" tIns="0" rIns="0" bIns="0" anchor="t" anchorCtr="0">
            <a:noAutofit/>
          </a:bodyPr>
          <a:lstStyle/>
          <a:p>
            <a:pPr marL="228600" lvl="0" indent="-228600">
              <a:lnSpc>
                <a:spcPct val="150000"/>
              </a:lnSpc>
              <a:spcBef>
                <a:spcPts val="1000"/>
              </a:spcBef>
              <a:buFont typeface="Arial" panose="020B0604020202020204" pitchFamily="34" charset="0"/>
              <a:buChar char="•"/>
            </a:pPr>
            <a:r>
              <a:rPr lang="en-US" sz="2000" dirty="0">
                <a:solidFill>
                  <a:prstClr val="black"/>
                </a:solidFill>
                <a:latin typeface="Alexandria" pitchFamily="2" charset="-78"/>
                <a:cs typeface="Alexandria" pitchFamily="2" charset="-78"/>
              </a:rPr>
              <a:t>Each file on a UNIX system has two owners (a user &amp; a group)</a:t>
            </a:r>
          </a:p>
          <a:p>
            <a:pPr marL="228600" lvl="0" indent="-228600">
              <a:lnSpc>
                <a:spcPct val="150000"/>
              </a:lnSpc>
              <a:spcBef>
                <a:spcPts val="1000"/>
              </a:spcBef>
              <a:buFont typeface="Arial" panose="020B0604020202020204" pitchFamily="34" charset="0"/>
              <a:buChar char="•"/>
            </a:pPr>
            <a:r>
              <a:rPr lang="en-US" sz="2000" dirty="0">
                <a:solidFill>
                  <a:prstClr val="black"/>
                </a:solidFill>
                <a:latin typeface="Alexandria" pitchFamily="2" charset="-78"/>
                <a:cs typeface="Alexandria" pitchFamily="2" charset="-78"/>
              </a:rPr>
              <a:t>Each user and group has its own set of permissions that specify what the user or group may do with the file (read it, write to it, delete it, execute it)</a:t>
            </a:r>
          </a:p>
          <a:p>
            <a:pPr marL="228600" lvl="0" indent="-228600">
              <a:lnSpc>
                <a:spcPct val="150000"/>
              </a:lnSpc>
              <a:spcBef>
                <a:spcPts val="1000"/>
              </a:spcBef>
              <a:buFont typeface="Arial" panose="020B0604020202020204" pitchFamily="34" charset="0"/>
              <a:buChar char="•"/>
            </a:pPr>
            <a:r>
              <a:rPr lang="en-US" sz="2000" dirty="0" smtClean="0">
                <a:solidFill>
                  <a:prstClr val="black"/>
                </a:solidFill>
                <a:latin typeface="Alexandria" pitchFamily="2" charset="-78"/>
                <a:cs typeface="Alexandria" pitchFamily="2" charset="-78"/>
              </a:rPr>
              <a:t>Other</a:t>
            </a:r>
          </a:p>
          <a:p>
            <a:pPr marL="685800" lvl="1" indent="-228600">
              <a:lnSpc>
                <a:spcPct val="150000"/>
              </a:lnSpc>
              <a:spcBef>
                <a:spcPts val="500"/>
              </a:spcBef>
              <a:buFont typeface="Arial" panose="020B0604020202020204" pitchFamily="34" charset="0"/>
              <a:buChar char="•"/>
            </a:pPr>
            <a:r>
              <a:rPr lang="en-US" sz="2000" dirty="0" smtClean="0">
                <a:solidFill>
                  <a:prstClr val="black"/>
                </a:solidFill>
                <a:latin typeface="Alexandria" pitchFamily="2" charset="-78"/>
                <a:cs typeface="Alexandria" pitchFamily="2" charset="-78"/>
              </a:rPr>
              <a:t>User </a:t>
            </a:r>
            <a:r>
              <a:rPr lang="en-US" sz="2000" dirty="0">
                <a:solidFill>
                  <a:prstClr val="black"/>
                </a:solidFill>
                <a:latin typeface="Alexandria" pitchFamily="2" charset="-78"/>
                <a:cs typeface="Alexandria" pitchFamily="2" charset="-78"/>
              </a:rPr>
              <a:t>accounts that don’t own the file or belong to the group that owns it</a:t>
            </a:r>
          </a:p>
          <a:p>
            <a:pPr marL="342900" lvl="1" indent="-342900">
              <a:lnSpc>
                <a:spcPct val="150000"/>
              </a:lnSpc>
              <a:spcBef>
                <a:spcPts val="500"/>
              </a:spcBef>
              <a:buFont typeface="Arial" panose="020B0604020202020204" pitchFamily="34" charset="0"/>
              <a:buChar char="•"/>
            </a:pPr>
            <a:r>
              <a:rPr lang="en-US" sz="2000" dirty="0">
                <a:solidFill>
                  <a:prstClr val="black"/>
                </a:solidFill>
                <a:latin typeface="Alexandria" pitchFamily="2" charset="-78"/>
                <a:cs typeface="Alexandria" pitchFamily="2" charset="-78"/>
              </a:rPr>
              <a:t>Listing below shows a long file-listing for the file   </a:t>
            </a:r>
          </a:p>
          <a:p>
            <a:pPr marL="0" lvl="1">
              <a:lnSpc>
                <a:spcPct val="150000"/>
              </a:lnSpc>
              <a:spcBef>
                <a:spcPts val="500"/>
              </a:spcBef>
            </a:pPr>
            <a:r>
              <a:rPr lang="en-US" sz="2000" dirty="0">
                <a:solidFill>
                  <a:prstClr val="black"/>
                </a:solidFill>
                <a:latin typeface="Alexandria" pitchFamily="2" charset="-78"/>
                <a:cs typeface="Alexandria" pitchFamily="2" charset="-78"/>
              </a:rPr>
              <a:t>	/home/maestro/baton_dealers.txt</a:t>
            </a:r>
            <a:endParaRPr lang="en-US" sz="2000" dirty="0">
              <a:solidFill>
                <a:prstClr val="black"/>
              </a:solidFill>
              <a:latin typeface="Alexandria" pitchFamily="2" charset="-78"/>
              <a:cs typeface="Alexandria" pitchFamily="2" charset="-78"/>
            </a:endParaRPr>
          </a:p>
        </p:txBody>
      </p:sp>
      <p:sp>
        <p:nvSpPr>
          <p:cNvPr id="17" name="TextBox 16"/>
          <p:cNvSpPr txBox="1"/>
          <p:nvPr/>
        </p:nvSpPr>
        <p:spPr>
          <a:xfrm>
            <a:off x="1566932" y="4981021"/>
            <a:ext cx="8856984" cy="923330"/>
          </a:xfrm>
          <a:prstGeom prst="rect">
            <a:avLst/>
          </a:prstGeom>
          <a:noFill/>
          <a:ln>
            <a:solidFill>
              <a:schemeClr val="bg2">
                <a:lumMod val="60000"/>
                <a:lumOff val="40000"/>
              </a:schemeClr>
            </a:solidFill>
          </a:ln>
        </p:spPr>
        <p:txBody>
          <a:bodyPr wrap="square" rtlCol="0">
            <a:spAutoFit/>
          </a:bodyPr>
          <a:lstStyle/>
          <a:p>
            <a:pPr algn="ctr"/>
            <a:r>
              <a:rPr lang="en-US" dirty="0">
                <a:solidFill>
                  <a:srgbClr val="00B0F0"/>
                </a:solidFill>
                <a:latin typeface="Alexandria" pitchFamily="2" charset="-78"/>
                <a:cs typeface="Alexandria" pitchFamily="2" charset="-78"/>
              </a:rPr>
              <a:t>-</a:t>
            </a:r>
            <a:r>
              <a:rPr lang="en-US" dirty="0" err="1">
                <a:solidFill>
                  <a:srgbClr val="00B0F0"/>
                </a:solidFill>
                <a:latin typeface="Alexandria" pitchFamily="2" charset="-78"/>
                <a:cs typeface="Alexandria" pitchFamily="2" charset="-78"/>
              </a:rPr>
              <a:t>rw</a:t>
            </a:r>
            <a:r>
              <a:rPr lang="en-US" dirty="0">
                <a:solidFill>
                  <a:srgbClr val="00B0F0"/>
                </a:solidFill>
                <a:latin typeface="Alexandria" pitchFamily="2" charset="-78"/>
                <a:cs typeface="Alexandria" pitchFamily="2" charset="-78"/>
              </a:rPr>
              <a:t>-</a:t>
            </a:r>
            <a:r>
              <a:rPr lang="en-US" dirty="0" err="1">
                <a:solidFill>
                  <a:srgbClr val="00B0F0"/>
                </a:solidFill>
                <a:latin typeface="Alexandria" pitchFamily="2" charset="-78"/>
                <a:cs typeface="Alexandria" pitchFamily="2" charset="-78"/>
              </a:rPr>
              <a:t>rw</a:t>
            </a:r>
            <a:r>
              <a:rPr lang="en-US" dirty="0">
                <a:solidFill>
                  <a:srgbClr val="00B0F0"/>
                </a:solidFill>
                <a:latin typeface="Alexandria" pitchFamily="2" charset="-78"/>
                <a:cs typeface="Alexandria" pitchFamily="2" charset="-78"/>
              </a:rPr>
              <a:t>-r-- 1 maestro conductors 35414 Mar 25 01:38 </a:t>
            </a:r>
            <a:r>
              <a:rPr lang="en-US" dirty="0" err="1">
                <a:solidFill>
                  <a:srgbClr val="00B0F0"/>
                </a:solidFill>
                <a:latin typeface="Alexandria" pitchFamily="2" charset="-78"/>
                <a:cs typeface="Alexandria" pitchFamily="2" charset="-78"/>
              </a:rPr>
              <a:t>baton_dealers.txt</a:t>
            </a:r>
            <a:endParaRPr lang="en-US" dirty="0">
              <a:solidFill>
                <a:srgbClr val="00B0F0"/>
              </a:solidFill>
              <a:latin typeface="Alexandria" pitchFamily="2" charset="-78"/>
              <a:cs typeface="Alexandria" pitchFamily="2" charset="-78"/>
            </a:endParaRPr>
          </a:p>
          <a:p>
            <a:pPr algn="ctr"/>
            <a:endParaRPr lang="en-US" dirty="0">
              <a:solidFill>
                <a:srgbClr val="00B0F0"/>
              </a:solidFill>
              <a:latin typeface="Alexandria" pitchFamily="2" charset="-78"/>
              <a:cs typeface="Alexandria" pitchFamily="2" charset="-78"/>
            </a:endParaRPr>
          </a:p>
          <a:p>
            <a:pPr algn="ctr"/>
            <a:r>
              <a:rPr lang="en-US" b="1" dirty="0">
                <a:solidFill>
                  <a:srgbClr val="00B0F0"/>
                </a:solidFill>
                <a:latin typeface="Alexandria" pitchFamily="2" charset="-78"/>
                <a:cs typeface="Alexandria" pitchFamily="2" charset="-78"/>
              </a:rPr>
              <a:t>File-Listing Showing Permissions</a:t>
            </a:r>
          </a:p>
        </p:txBody>
      </p:sp>
    </p:spTree>
    <p:extLst>
      <p:ext uri="{BB962C8B-B14F-4D97-AF65-F5344CB8AC3E}">
        <p14:creationId xmlns:p14="http://schemas.microsoft.com/office/powerpoint/2010/main" val="1665944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03</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56253" y="472345"/>
            <a:ext cx="6997907"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Summary</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46</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073817" y="1633064"/>
            <a:ext cx="8109654" cy="3466472"/>
          </a:xfrm>
          <a:prstGeom prst="rect">
            <a:avLst/>
          </a:prstGeom>
          <a:noFill/>
          <a:ln>
            <a:noFill/>
          </a:ln>
        </p:spPr>
        <p:txBody>
          <a:bodyPr spcFirstLastPara="1" wrap="square" lIns="0" tIns="0" rIns="0" bIns="0" anchor="t" anchorCtr="0">
            <a:noAutofit/>
          </a:bodyPr>
          <a:lstStyle/>
          <a:p>
            <a:pPr marL="798513" lvl="0" indent="-454025" algn="just">
              <a:lnSpc>
                <a:spcPct val="150000"/>
              </a:lnSpc>
              <a:buClr>
                <a:srgbClr val="BF0000"/>
              </a:buClr>
              <a:buSzPts val="2500"/>
              <a:buFont typeface="Wingdings" panose="05000000000000000000" pitchFamily="2" charset="2"/>
              <a:buChar char="§"/>
            </a:pPr>
            <a:r>
              <a:rPr lang="en-US" sz="2000" dirty="0" smtClean="0">
                <a:latin typeface="Alexandria" pitchFamily="2" charset="-78"/>
                <a:ea typeface="Tahoma"/>
                <a:cs typeface="Alexandria" pitchFamily="2" charset="-78"/>
                <a:sym typeface="Tahoma"/>
              </a:rPr>
              <a:t>Operating </a:t>
            </a:r>
            <a:r>
              <a:rPr lang="en-US" sz="2000" dirty="0">
                <a:latin typeface="Alexandria" pitchFamily="2" charset="-78"/>
                <a:ea typeface="Tahoma"/>
                <a:cs typeface="Alexandria" pitchFamily="2" charset="-78"/>
                <a:sym typeface="Tahoma"/>
              </a:rPr>
              <a:t>System Functions</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Protected Objects</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Operating system Security attack types</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Malware Attacks</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Principles of </a:t>
            </a:r>
            <a:r>
              <a:rPr lang="en-US" sz="2000" dirty="0" smtClean="0">
                <a:latin typeface="Alexandria" pitchFamily="2" charset="-78"/>
                <a:ea typeface="Tahoma"/>
                <a:cs typeface="Alexandria" pitchFamily="2" charset="-78"/>
                <a:sym typeface="Tahoma"/>
              </a:rPr>
              <a:t>Secure </a:t>
            </a:r>
            <a:r>
              <a:rPr lang="en-US" sz="2000" dirty="0">
                <a:latin typeface="Alexandria" pitchFamily="2" charset="-78"/>
                <a:ea typeface="Tahoma"/>
                <a:cs typeface="Alexandria" pitchFamily="2" charset="-78"/>
                <a:sym typeface="Tahoma"/>
              </a:rPr>
              <a:t>OS Design</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Memory and Address Protection</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Linux/Unix Security</a:t>
            </a:r>
          </a:p>
          <a:p>
            <a:pPr marL="798513" lvl="0" indent="-454025" algn="just">
              <a:lnSpc>
                <a:spcPct val="150000"/>
              </a:lnSpc>
              <a:buClr>
                <a:srgbClr val="BF0000"/>
              </a:buClr>
              <a:buSzPts val="2500"/>
              <a:buFont typeface="Wingdings" panose="05000000000000000000" pitchFamily="2" charset="2"/>
              <a:buChar char="§"/>
            </a:pPr>
            <a:endParaRPr lang="en-US" sz="2000" dirty="0">
              <a:latin typeface="Alexandria" pitchFamily="2" charset="-78"/>
              <a:ea typeface="Tahoma"/>
              <a:cs typeface="Alexandria" pitchFamily="2" charset="-78"/>
              <a:sym typeface="Tahoma"/>
            </a:endParaRPr>
          </a:p>
        </p:txBody>
      </p:sp>
    </p:spTree>
    <p:extLst>
      <p:ext uri="{BB962C8B-B14F-4D97-AF65-F5344CB8AC3E}">
        <p14:creationId xmlns:p14="http://schemas.microsoft.com/office/powerpoint/2010/main" val="3634456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prstClr val="white"/>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8753395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12642</TotalTime>
  <Words>3241</Words>
  <Application>Microsoft Office PowerPoint</Application>
  <PresentationFormat>Widescreen</PresentationFormat>
  <Paragraphs>704</Paragraphs>
  <Slides>47</Slides>
  <Notes>46</Notes>
  <HiddenSlides>0</HiddenSlides>
  <MMClips>0</MMClips>
  <ScaleCrop>false</ScaleCrop>
  <HeadingPairs>
    <vt:vector size="6" baseType="variant">
      <vt:variant>
        <vt:lpstr>Fonts Used</vt:lpstr>
      </vt:variant>
      <vt:variant>
        <vt:i4>15</vt:i4>
      </vt:variant>
      <vt:variant>
        <vt:lpstr>Theme</vt:lpstr>
      </vt:variant>
      <vt:variant>
        <vt:i4>3</vt:i4>
      </vt:variant>
      <vt:variant>
        <vt:lpstr>Slide Titles</vt:lpstr>
      </vt:variant>
      <vt:variant>
        <vt:i4>47</vt:i4>
      </vt:variant>
    </vt:vector>
  </HeadingPairs>
  <TitlesOfParts>
    <vt:vector size="65" baseType="lpstr">
      <vt:lpstr>Alexandria</vt:lpstr>
      <vt:lpstr>Alexandria ExtraBold</vt:lpstr>
      <vt:lpstr>Alexandria Light</vt:lpstr>
      <vt:lpstr>Alexandria Medium</vt:lpstr>
      <vt:lpstr>Andalus</vt:lpstr>
      <vt:lpstr>Arial</vt:lpstr>
      <vt:lpstr>Calibri</vt:lpstr>
      <vt:lpstr>Calibri Light</vt:lpstr>
      <vt:lpstr>Courier New</vt:lpstr>
      <vt:lpstr>Majalla UI</vt:lpstr>
      <vt:lpstr>Roboto Light</vt:lpstr>
      <vt:lpstr>Tahoma</vt:lpstr>
      <vt:lpstr>Tajawal Medium</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Redhwan</dc:creator>
  <cp:lastModifiedBy>Dr. Redhwan</cp:lastModifiedBy>
  <cp:revision>255</cp:revision>
  <dcterms:created xsi:type="dcterms:W3CDTF">2022-03-12T19:01:36Z</dcterms:created>
  <dcterms:modified xsi:type="dcterms:W3CDTF">2024-02-13T22:23:15Z</dcterms:modified>
</cp:coreProperties>
</file>