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8"/>
  </p:notesMasterIdLst>
  <p:sldIdLst>
    <p:sldId id="480" r:id="rId5"/>
    <p:sldId id="482" r:id="rId6"/>
    <p:sldId id="483" r:id="rId7"/>
    <p:sldId id="351" r:id="rId8"/>
    <p:sldId id="357" r:id="rId9"/>
    <p:sldId id="356" r:id="rId10"/>
    <p:sldId id="484" r:id="rId11"/>
    <p:sldId id="485" r:id="rId12"/>
    <p:sldId id="355" r:id="rId13"/>
    <p:sldId id="354" r:id="rId14"/>
    <p:sldId id="353" r:id="rId15"/>
    <p:sldId id="486" r:id="rId16"/>
    <p:sldId id="352" r:id="rId17"/>
    <p:sldId id="488" r:id="rId18"/>
    <p:sldId id="489" r:id="rId19"/>
    <p:sldId id="490" r:id="rId20"/>
    <p:sldId id="491" r:id="rId21"/>
    <p:sldId id="493" r:id="rId22"/>
    <p:sldId id="494" r:id="rId23"/>
    <p:sldId id="495" r:id="rId24"/>
    <p:sldId id="492" r:id="rId25"/>
    <p:sldId id="496" r:id="rId26"/>
    <p:sldId id="349"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483"/>
            <p14:sldId id="351"/>
            <p14:sldId id="357"/>
            <p14:sldId id="356"/>
            <p14:sldId id="484"/>
            <p14:sldId id="485"/>
            <p14:sldId id="355"/>
            <p14:sldId id="354"/>
            <p14:sldId id="353"/>
            <p14:sldId id="486"/>
            <p14:sldId id="352"/>
            <p14:sldId id="488"/>
            <p14:sldId id="489"/>
            <p14:sldId id="490"/>
            <p14:sldId id="491"/>
            <p14:sldId id="493"/>
            <p14:sldId id="494"/>
            <p14:sldId id="495"/>
            <p14:sldId id="492"/>
            <p14:sldId id="49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00ADEE"/>
    <a:srgbClr val="FFD200"/>
    <a:srgbClr val="203E5F"/>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9" d="100"/>
          <a:sy n="59" d="100"/>
        </p:scale>
        <p:origin x="940" y="2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418E231-5D7B-435D-BFAF-731D2C67ED0D}"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B7FFB06C-E82F-4ED7-A263-BEB3C6C2B7D6}">
      <dgm:prSet custT="1"/>
      <dgm:spPr/>
      <dgm:t>
        <a:bodyPr/>
        <a:lstStyle/>
        <a:p>
          <a:pPr rtl="1"/>
          <a:r>
            <a:rPr lang="ar-EG" sz="1600">
              <a:latin typeface="Alexandria Medium" pitchFamily="2" charset="-78"/>
              <a:cs typeface="Alexandria Medium" pitchFamily="2" charset="-78"/>
            </a:rPr>
            <a:t>التعرف على ماهية تسويق المحتوى الرقمي وأهدافه واستراتيجية عمله.</a:t>
          </a:r>
          <a:endParaRPr lang="en-US" sz="1600" dirty="0">
            <a:latin typeface="Alexandria Medium" pitchFamily="2" charset="-78"/>
            <a:cs typeface="Alexandria Medium" pitchFamily="2" charset="-78"/>
          </a:endParaRPr>
        </a:p>
      </dgm:t>
    </dgm:pt>
    <dgm:pt modelId="{A88B0BA1-C3BB-4E32-9AA1-4113296D0448}" type="parTrans" cxnId="{EC9A39F8-2037-404D-BE2E-0BCDA9266FF5}">
      <dgm:prSet/>
      <dgm:spPr/>
      <dgm:t>
        <a:bodyPr/>
        <a:lstStyle/>
        <a:p>
          <a:endParaRPr lang="en-US"/>
        </a:p>
      </dgm:t>
    </dgm:pt>
    <dgm:pt modelId="{C34B44A1-30D2-4C88-A283-831088048C46}" type="sibTrans" cxnId="{EC9A39F8-2037-404D-BE2E-0BCDA9266FF5}">
      <dgm:prSet/>
      <dgm:spPr/>
      <dgm:t>
        <a:bodyPr/>
        <a:lstStyle/>
        <a:p>
          <a:endParaRPr lang="en-US"/>
        </a:p>
      </dgm:t>
    </dgm:pt>
    <dgm:pt modelId="{8A5B46E1-426A-478E-9CB4-D12A3A20D7B6}">
      <dgm:prSet custT="1"/>
      <dgm:spPr/>
      <dgm:t>
        <a:bodyPr/>
        <a:lstStyle/>
        <a:p>
          <a:pPr rtl="1"/>
          <a:r>
            <a:rPr lang="ar-EG" sz="1600">
              <a:latin typeface="Alexandria Medium" pitchFamily="2" charset="-78"/>
              <a:cs typeface="Alexandria Medium" pitchFamily="2" charset="-78"/>
            </a:rPr>
            <a:t>تحليل شرائح الجمهور المستهدف وتحديد معالم شخصية المستهدفين </a:t>
          </a:r>
          <a:r>
            <a:rPr lang="en-US" sz="1600">
              <a:latin typeface="Alexandria Medium" pitchFamily="2" charset="-78"/>
              <a:cs typeface="Alexandria Medium" pitchFamily="2" charset="-78"/>
            </a:rPr>
            <a:t>Buyer persona</a:t>
          </a:r>
        </a:p>
      </dgm:t>
    </dgm:pt>
    <dgm:pt modelId="{DD985A74-D0D5-4FF5-8114-670DB3A9288A}" type="parTrans" cxnId="{6AA2E121-5D23-42A2-BBEE-6183AF7CF119}">
      <dgm:prSet/>
      <dgm:spPr/>
      <dgm:t>
        <a:bodyPr/>
        <a:lstStyle/>
        <a:p>
          <a:endParaRPr lang="en-US"/>
        </a:p>
      </dgm:t>
    </dgm:pt>
    <dgm:pt modelId="{73EFD5E0-E2E9-4119-9B38-D2174BC01060}" type="sibTrans" cxnId="{6AA2E121-5D23-42A2-BBEE-6183AF7CF119}">
      <dgm:prSet/>
      <dgm:spPr/>
      <dgm:t>
        <a:bodyPr/>
        <a:lstStyle/>
        <a:p>
          <a:endParaRPr lang="en-US"/>
        </a:p>
      </dgm:t>
    </dgm:pt>
    <dgm:pt modelId="{606D5B20-E7E8-428C-9E34-E0A463DA7057}">
      <dgm:prSet custT="1"/>
      <dgm:spPr/>
      <dgm:t>
        <a:bodyPr/>
        <a:lstStyle/>
        <a:p>
          <a:pPr rtl="1"/>
          <a:r>
            <a:rPr lang="ar-EG" sz="1600">
              <a:latin typeface="Alexandria Medium" pitchFamily="2" charset="-78"/>
              <a:cs typeface="Alexandria Medium" pitchFamily="2" charset="-78"/>
            </a:rPr>
            <a:t>تخطيط وجدولة المحتوى التسويقي الرقمي.</a:t>
          </a:r>
          <a:endParaRPr lang="en-US" sz="1600">
            <a:latin typeface="Alexandria Medium" pitchFamily="2" charset="-78"/>
            <a:cs typeface="Alexandria Medium" pitchFamily="2" charset="-78"/>
          </a:endParaRPr>
        </a:p>
      </dgm:t>
    </dgm:pt>
    <dgm:pt modelId="{B6CE3B93-A6CC-45EC-BC44-760F80368BFE}" type="parTrans" cxnId="{6E5481E0-A4E0-4F6E-BE20-A417FD469FBD}">
      <dgm:prSet/>
      <dgm:spPr/>
      <dgm:t>
        <a:bodyPr/>
        <a:lstStyle/>
        <a:p>
          <a:endParaRPr lang="en-US"/>
        </a:p>
      </dgm:t>
    </dgm:pt>
    <dgm:pt modelId="{0872B9C0-986D-486B-9FE7-9B6027C96886}" type="sibTrans" cxnId="{6E5481E0-A4E0-4F6E-BE20-A417FD469FBD}">
      <dgm:prSet/>
      <dgm:spPr/>
      <dgm:t>
        <a:bodyPr/>
        <a:lstStyle/>
        <a:p>
          <a:endParaRPr lang="en-US"/>
        </a:p>
      </dgm:t>
    </dgm:pt>
    <dgm:pt modelId="{2D7172F5-1A7B-4CD5-A6A2-6C95B3B6B6F9}">
      <dgm:prSet custT="1"/>
      <dgm:spPr/>
      <dgm:t>
        <a:bodyPr/>
        <a:lstStyle/>
        <a:p>
          <a:pPr rtl="1"/>
          <a:r>
            <a:rPr lang="ar-EG" sz="1600" dirty="0">
              <a:latin typeface="Alexandria Medium" pitchFamily="2" charset="-78"/>
              <a:cs typeface="Alexandria Medium" pitchFamily="2" charset="-78"/>
            </a:rPr>
            <a:t>إنتاج المحتوى التسويقي المكتوب لمواقع التواصل الاجتماعي والمدونات التسويقية.</a:t>
          </a:r>
          <a:endParaRPr lang="en-US" sz="1600" dirty="0">
            <a:latin typeface="Alexandria Medium" pitchFamily="2" charset="-78"/>
            <a:cs typeface="Alexandria Medium" pitchFamily="2" charset="-78"/>
          </a:endParaRPr>
        </a:p>
      </dgm:t>
    </dgm:pt>
    <dgm:pt modelId="{56782071-6493-4A52-9C70-54A74A312E33}" type="parTrans" cxnId="{EF418092-2375-42AD-BE8E-F3B4E170D84D}">
      <dgm:prSet/>
      <dgm:spPr/>
      <dgm:t>
        <a:bodyPr/>
        <a:lstStyle/>
        <a:p>
          <a:endParaRPr lang="en-US"/>
        </a:p>
      </dgm:t>
    </dgm:pt>
    <dgm:pt modelId="{74261FDE-03FF-42EC-939F-BF2EDBB4F171}" type="sibTrans" cxnId="{EF418092-2375-42AD-BE8E-F3B4E170D84D}">
      <dgm:prSet/>
      <dgm:spPr/>
      <dgm:t>
        <a:bodyPr/>
        <a:lstStyle/>
        <a:p>
          <a:endParaRPr lang="en-US"/>
        </a:p>
      </dgm:t>
    </dgm:pt>
    <dgm:pt modelId="{42FEF841-DD40-4EF0-88E0-C7D20E676183}">
      <dgm:prSet custT="1"/>
      <dgm:spPr/>
      <dgm:t>
        <a:bodyPr/>
        <a:lstStyle/>
        <a:p>
          <a:pPr rtl="1"/>
          <a:r>
            <a:rPr lang="ar-EG" sz="1600">
              <a:latin typeface="Alexandria Medium" pitchFamily="2" charset="-78"/>
              <a:cs typeface="Alexandria Medium" pitchFamily="2" charset="-78"/>
            </a:rPr>
            <a:t>إنتاج المحتوى التسويقي المرئي لمواقع التواصل الاجتماعي.</a:t>
          </a:r>
          <a:endParaRPr lang="en-US" sz="1600">
            <a:latin typeface="Alexandria Medium" pitchFamily="2" charset="-78"/>
            <a:cs typeface="Alexandria Medium" pitchFamily="2" charset="-78"/>
          </a:endParaRPr>
        </a:p>
      </dgm:t>
    </dgm:pt>
    <dgm:pt modelId="{B1C47BAD-23B5-44BE-837C-1CCE644FD090}" type="parTrans" cxnId="{B48CE099-DEE2-49B5-BBE7-BDA9EE9554DB}">
      <dgm:prSet/>
      <dgm:spPr/>
      <dgm:t>
        <a:bodyPr/>
        <a:lstStyle/>
        <a:p>
          <a:endParaRPr lang="en-US"/>
        </a:p>
      </dgm:t>
    </dgm:pt>
    <dgm:pt modelId="{D12768CD-B346-45B6-B42B-6A890FA42CD4}" type="sibTrans" cxnId="{B48CE099-DEE2-49B5-BBE7-BDA9EE9554DB}">
      <dgm:prSet/>
      <dgm:spPr/>
      <dgm:t>
        <a:bodyPr/>
        <a:lstStyle/>
        <a:p>
          <a:endParaRPr lang="en-US"/>
        </a:p>
      </dgm:t>
    </dgm:pt>
    <dgm:pt modelId="{C697D3B4-4DB8-442F-A0DB-271E69A339AA}">
      <dgm:prSet custT="1"/>
      <dgm:spPr/>
      <dgm:t>
        <a:bodyPr/>
        <a:lstStyle/>
        <a:p>
          <a:pPr rtl="1"/>
          <a:r>
            <a:rPr lang="ar-EG" sz="1600">
              <a:latin typeface="Alexandria Medium" pitchFamily="2" charset="-78"/>
              <a:cs typeface="Alexandria Medium" pitchFamily="2" charset="-78"/>
            </a:rPr>
            <a:t>إنتاج المحتوى التسويقي الصوتي للبودكاست التسويقي</a:t>
          </a:r>
          <a:endParaRPr lang="en-US" sz="1600">
            <a:latin typeface="Alexandria Medium" pitchFamily="2" charset="-78"/>
            <a:cs typeface="Alexandria Medium" pitchFamily="2" charset="-78"/>
          </a:endParaRPr>
        </a:p>
      </dgm:t>
    </dgm:pt>
    <dgm:pt modelId="{BD7EFCFF-A555-4C7E-8692-519DD6861BA4}" type="parTrans" cxnId="{3AE2B5F7-6059-495D-B9F1-EB90B0A86F14}">
      <dgm:prSet/>
      <dgm:spPr/>
      <dgm:t>
        <a:bodyPr/>
        <a:lstStyle/>
        <a:p>
          <a:endParaRPr lang="en-US"/>
        </a:p>
      </dgm:t>
    </dgm:pt>
    <dgm:pt modelId="{EE5ACEE7-2486-41B9-9C03-BD48EC288DB8}" type="sibTrans" cxnId="{3AE2B5F7-6059-495D-B9F1-EB90B0A86F14}">
      <dgm:prSet/>
      <dgm:spPr/>
      <dgm:t>
        <a:bodyPr/>
        <a:lstStyle/>
        <a:p>
          <a:endParaRPr lang="en-US"/>
        </a:p>
      </dgm:t>
    </dgm:pt>
    <dgm:pt modelId="{AE194FEF-B4EC-4BBA-8A6A-8B501E69F4FF}">
      <dgm:prSet custT="1"/>
      <dgm:spPr/>
      <dgm:t>
        <a:bodyPr/>
        <a:lstStyle/>
        <a:p>
          <a:pPr rtl="1"/>
          <a:r>
            <a:rPr lang="ar-EG" sz="1600">
              <a:latin typeface="Alexandria Medium" pitchFamily="2" charset="-78"/>
              <a:cs typeface="Alexandria Medium" pitchFamily="2" charset="-78"/>
            </a:rPr>
            <a:t>تصميم المدونات التسويقية والمواقع الالكترونية للمنتجات.</a:t>
          </a:r>
          <a:endParaRPr lang="en-US" sz="1600">
            <a:latin typeface="Alexandria Medium" pitchFamily="2" charset="-78"/>
            <a:cs typeface="Alexandria Medium" pitchFamily="2" charset="-78"/>
          </a:endParaRPr>
        </a:p>
      </dgm:t>
    </dgm:pt>
    <dgm:pt modelId="{BCA05D69-832F-492C-9FE3-ABF16ADF15AA}" type="parTrans" cxnId="{CBD714FB-0EC5-46EA-93B5-E15BAAF5C329}">
      <dgm:prSet/>
      <dgm:spPr/>
      <dgm:t>
        <a:bodyPr/>
        <a:lstStyle/>
        <a:p>
          <a:endParaRPr lang="en-US"/>
        </a:p>
      </dgm:t>
    </dgm:pt>
    <dgm:pt modelId="{C90F9085-6927-4DEB-AFDD-07539A1C1A53}" type="sibTrans" cxnId="{CBD714FB-0EC5-46EA-93B5-E15BAAF5C329}">
      <dgm:prSet/>
      <dgm:spPr/>
      <dgm:t>
        <a:bodyPr/>
        <a:lstStyle/>
        <a:p>
          <a:endParaRPr lang="en-US"/>
        </a:p>
      </dgm:t>
    </dgm:pt>
    <dgm:pt modelId="{D1D473CA-ED80-4FAE-829E-074AB9B55C70}">
      <dgm:prSet custT="1"/>
      <dgm:spPr/>
      <dgm:t>
        <a:bodyPr/>
        <a:lstStyle/>
        <a:p>
          <a:pPr rtl="1"/>
          <a:r>
            <a:rPr lang="ar-EG" sz="1600">
              <a:latin typeface="Alexandria Medium" pitchFamily="2" charset="-78"/>
              <a:cs typeface="Alexandria Medium" pitchFamily="2" charset="-78"/>
            </a:rPr>
            <a:t>تطبيق أساليب تحسين محركات البحث </a:t>
          </a:r>
          <a:r>
            <a:rPr lang="en-US" sz="1600">
              <a:latin typeface="Alexandria Medium" pitchFamily="2" charset="-78"/>
              <a:cs typeface="Alexandria Medium" pitchFamily="2" charset="-78"/>
            </a:rPr>
            <a:t>SEO</a:t>
          </a:r>
          <a:r>
            <a:rPr lang="ar-EG" sz="1600">
              <a:latin typeface="Alexandria Medium" pitchFamily="2" charset="-78"/>
              <a:cs typeface="Alexandria Medium" pitchFamily="2" charset="-78"/>
            </a:rPr>
            <a:t> للمحتوى التسويقي الرقمي.</a:t>
          </a:r>
          <a:endParaRPr lang="en-US" sz="1600">
            <a:latin typeface="Alexandria Medium" pitchFamily="2" charset="-78"/>
            <a:cs typeface="Alexandria Medium" pitchFamily="2" charset="-78"/>
          </a:endParaRPr>
        </a:p>
      </dgm:t>
    </dgm:pt>
    <dgm:pt modelId="{C35F877A-4D5E-426E-8DA5-D4526B3962C5}" type="parTrans" cxnId="{B848BFA7-32D2-4359-946B-31F980167471}">
      <dgm:prSet/>
      <dgm:spPr/>
      <dgm:t>
        <a:bodyPr/>
        <a:lstStyle/>
        <a:p>
          <a:endParaRPr lang="en-US"/>
        </a:p>
      </dgm:t>
    </dgm:pt>
    <dgm:pt modelId="{05356251-19D2-4020-8398-AF6E1254F056}" type="sibTrans" cxnId="{B848BFA7-32D2-4359-946B-31F980167471}">
      <dgm:prSet/>
      <dgm:spPr/>
      <dgm:t>
        <a:bodyPr/>
        <a:lstStyle/>
        <a:p>
          <a:endParaRPr lang="en-US"/>
        </a:p>
      </dgm:t>
    </dgm:pt>
    <dgm:pt modelId="{4DB5D781-3073-42F7-9DF2-985AC436921F}" type="pres">
      <dgm:prSet presAssocID="{B418E231-5D7B-435D-BFAF-731D2C67ED0D}" presName="vert0" presStyleCnt="0">
        <dgm:presLayoutVars>
          <dgm:dir/>
          <dgm:animOne val="branch"/>
          <dgm:animLvl val="lvl"/>
        </dgm:presLayoutVars>
      </dgm:prSet>
      <dgm:spPr/>
    </dgm:pt>
    <dgm:pt modelId="{2C3CB9B4-7D56-4D6E-AD2E-6D00B84D8B96}" type="pres">
      <dgm:prSet presAssocID="{B7FFB06C-E82F-4ED7-A263-BEB3C6C2B7D6}" presName="thickLine" presStyleLbl="alignNode1" presStyleIdx="0" presStyleCnt="8"/>
      <dgm:spPr/>
    </dgm:pt>
    <dgm:pt modelId="{B2E96EB2-32C6-489C-92A4-CE573B4D15B2}" type="pres">
      <dgm:prSet presAssocID="{B7FFB06C-E82F-4ED7-A263-BEB3C6C2B7D6}" presName="horz1" presStyleCnt="0"/>
      <dgm:spPr/>
    </dgm:pt>
    <dgm:pt modelId="{57B5DAB2-F67C-4D53-B757-A43AF7E6E965}" type="pres">
      <dgm:prSet presAssocID="{B7FFB06C-E82F-4ED7-A263-BEB3C6C2B7D6}" presName="tx1" presStyleLbl="revTx" presStyleIdx="0" presStyleCnt="8"/>
      <dgm:spPr/>
    </dgm:pt>
    <dgm:pt modelId="{7FB85219-5B9F-4B9E-B3FD-21552CDF24E7}" type="pres">
      <dgm:prSet presAssocID="{B7FFB06C-E82F-4ED7-A263-BEB3C6C2B7D6}" presName="vert1" presStyleCnt="0"/>
      <dgm:spPr/>
    </dgm:pt>
    <dgm:pt modelId="{1AEA52A5-1946-4C6B-A967-D7570DC8AA30}" type="pres">
      <dgm:prSet presAssocID="{8A5B46E1-426A-478E-9CB4-D12A3A20D7B6}" presName="thickLine" presStyleLbl="alignNode1" presStyleIdx="1" presStyleCnt="8"/>
      <dgm:spPr/>
    </dgm:pt>
    <dgm:pt modelId="{7999C840-773D-401F-AF9F-67BCB76AF1A5}" type="pres">
      <dgm:prSet presAssocID="{8A5B46E1-426A-478E-9CB4-D12A3A20D7B6}" presName="horz1" presStyleCnt="0"/>
      <dgm:spPr/>
    </dgm:pt>
    <dgm:pt modelId="{446AE224-B3BE-455D-A445-2E08045357F6}" type="pres">
      <dgm:prSet presAssocID="{8A5B46E1-426A-478E-9CB4-D12A3A20D7B6}" presName="tx1" presStyleLbl="revTx" presStyleIdx="1" presStyleCnt="8"/>
      <dgm:spPr/>
    </dgm:pt>
    <dgm:pt modelId="{E80AC5CF-C74C-4D58-96FE-133CD21B3EAD}" type="pres">
      <dgm:prSet presAssocID="{8A5B46E1-426A-478E-9CB4-D12A3A20D7B6}" presName="vert1" presStyleCnt="0"/>
      <dgm:spPr/>
    </dgm:pt>
    <dgm:pt modelId="{8A1EB7F0-EE12-4EC5-8EBF-8383E4FEDC43}" type="pres">
      <dgm:prSet presAssocID="{606D5B20-E7E8-428C-9E34-E0A463DA7057}" presName="thickLine" presStyleLbl="alignNode1" presStyleIdx="2" presStyleCnt="8"/>
      <dgm:spPr/>
    </dgm:pt>
    <dgm:pt modelId="{8CC0960F-7E06-41D5-8049-1636644E4210}" type="pres">
      <dgm:prSet presAssocID="{606D5B20-E7E8-428C-9E34-E0A463DA7057}" presName="horz1" presStyleCnt="0"/>
      <dgm:spPr/>
    </dgm:pt>
    <dgm:pt modelId="{F3B76ECB-AC25-4AE0-BB22-CDC812A34E12}" type="pres">
      <dgm:prSet presAssocID="{606D5B20-E7E8-428C-9E34-E0A463DA7057}" presName="tx1" presStyleLbl="revTx" presStyleIdx="2" presStyleCnt="8"/>
      <dgm:spPr/>
    </dgm:pt>
    <dgm:pt modelId="{6392B74A-F6F5-42A0-81FC-6C7EA96BD9C2}" type="pres">
      <dgm:prSet presAssocID="{606D5B20-E7E8-428C-9E34-E0A463DA7057}" presName="vert1" presStyleCnt="0"/>
      <dgm:spPr/>
    </dgm:pt>
    <dgm:pt modelId="{3BCE2054-06EB-4338-830D-14206B4B32ED}" type="pres">
      <dgm:prSet presAssocID="{2D7172F5-1A7B-4CD5-A6A2-6C95B3B6B6F9}" presName="thickLine" presStyleLbl="alignNode1" presStyleIdx="3" presStyleCnt="8"/>
      <dgm:spPr/>
    </dgm:pt>
    <dgm:pt modelId="{A3EE0C12-C21E-49A7-B7F1-B8F0CFC425D4}" type="pres">
      <dgm:prSet presAssocID="{2D7172F5-1A7B-4CD5-A6A2-6C95B3B6B6F9}" presName="horz1" presStyleCnt="0"/>
      <dgm:spPr/>
    </dgm:pt>
    <dgm:pt modelId="{D8E30B8A-78FE-48D3-BA19-1683ADF817F6}" type="pres">
      <dgm:prSet presAssocID="{2D7172F5-1A7B-4CD5-A6A2-6C95B3B6B6F9}" presName="tx1" presStyleLbl="revTx" presStyleIdx="3" presStyleCnt="8"/>
      <dgm:spPr/>
    </dgm:pt>
    <dgm:pt modelId="{51D5D9AF-04E5-48CD-AC63-4AFE12973F81}" type="pres">
      <dgm:prSet presAssocID="{2D7172F5-1A7B-4CD5-A6A2-6C95B3B6B6F9}" presName="vert1" presStyleCnt="0"/>
      <dgm:spPr/>
    </dgm:pt>
    <dgm:pt modelId="{3B329BAF-812C-4EC0-987B-4DEFA01D0352}" type="pres">
      <dgm:prSet presAssocID="{42FEF841-DD40-4EF0-88E0-C7D20E676183}" presName="thickLine" presStyleLbl="alignNode1" presStyleIdx="4" presStyleCnt="8"/>
      <dgm:spPr/>
    </dgm:pt>
    <dgm:pt modelId="{A2F33544-57F0-4395-96AF-E90D4CA40B4D}" type="pres">
      <dgm:prSet presAssocID="{42FEF841-DD40-4EF0-88E0-C7D20E676183}" presName="horz1" presStyleCnt="0"/>
      <dgm:spPr/>
    </dgm:pt>
    <dgm:pt modelId="{5DD6500F-BDE2-411E-ADD1-08775CAB2D38}" type="pres">
      <dgm:prSet presAssocID="{42FEF841-DD40-4EF0-88E0-C7D20E676183}" presName="tx1" presStyleLbl="revTx" presStyleIdx="4" presStyleCnt="8"/>
      <dgm:spPr/>
    </dgm:pt>
    <dgm:pt modelId="{71A87B8D-7055-4F6E-B0A9-1205A6054ED4}" type="pres">
      <dgm:prSet presAssocID="{42FEF841-DD40-4EF0-88E0-C7D20E676183}" presName="vert1" presStyleCnt="0"/>
      <dgm:spPr/>
    </dgm:pt>
    <dgm:pt modelId="{450B13FD-440D-4E5F-9D1E-5C82A6663BEE}" type="pres">
      <dgm:prSet presAssocID="{C697D3B4-4DB8-442F-A0DB-271E69A339AA}" presName="thickLine" presStyleLbl="alignNode1" presStyleIdx="5" presStyleCnt="8"/>
      <dgm:spPr/>
    </dgm:pt>
    <dgm:pt modelId="{9E3F6AFA-E76D-4766-9B5D-56A77C017795}" type="pres">
      <dgm:prSet presAssocID="{C697D3B4-4DB8-442F-A0DB-271E69A339AA}" presName="horz1" presStyleCnt="0"/>
      <dgm:spPr/>
    </dgm:pt>
    <dgm:pt modelId="{54DC0358-5D09-4F81-A031-1EC6C0793CD7}" type="pres">
      <dgm:prSet presAssocID="{C697D3B4-4DB8-442F-A0DB-271E69A339AA}" presName="tx1" presStyleLbl="revTx" presStyleIdx="5" presStyleCnt="8"/>
      <dgm:spPr/>
    </dgm:pt>
    <dgm:pt modelId="{4870AB60-3A24-4A1F-945C-B802F47F137B}" type="pres">
      <dgm:prSet presAssocID="{C697D3B4-4DB8-442F-A0DB-271E69A339AA}" presName="vert1" presStyleCnt="0"/>
      <dgm:spPr/>
    </dgm:pt>
    <dgm:pt modelId="{8015DFA6-B8C1-404F-95BF-93E870E49884}" type="pres">
      <dgm:prSet presAssocID="{AE194FEF-B4EC-4BBA-8A6A-8B501E69F4FF}" presName="thickLine" presStyleLbl="alignNode1" presStyleIdx="6" presStyleCnt="8"/>
      <dgm:spPr/>
    </dgm:pt>
    <dgm:pt modelId="{E1AD7E7A-86C0-48C4-9BBD-81AB3BF3DEE5}" type="pres">
      <dgm:prSet presAssocID="{AE194FEF-B4EC-4BBA-8A6A-8B501E69F4FF}" presName="horz1" presStyleCnt="0"/>
      <dgm:spPr/>
    </dgm:pt>
    <dgm:pt modelId="{EE5A5D68-026D-4E9A-A70C-1A1005BB8948}" type="pres">
      <dgm:prSet presAssocID="{AE194FEF-B4EC-4BBA-8A6A-8B501E69F4FF}" presName="tx1" presStyleLbl="revTx" presStyleIdx="6" presStyleCnt="8"/>
      <dgm:spPr/>
    </dgm:pt>
    <dgm:pt modelId="{3362B858-F893-40C3-9AB0-C994680DD0E3}" type="pres">
      <dgm:prSet presAssocID="{AE194FEF-B4EC-4BBA-8A6A-8B501E69F4FF}" presName="vert1" presStyleCnt="0"/>
      <dgm:spPr/>
    </dgm:pt>
    <dgm:pt modelId="{81E970B2-9B44-4B76-8CE7-39AD955C1C6E}" type="pres">
      <dgm:prSet presAssocID="{D1D473CA-ED80-4FAE-829E-074AB9B55C70}" presName="thickLine" presStyleLbl="alignNode1" presStyleIdx="7" presStyleCnt="8"/>
      <dgm:spPr/>
    </dgm:pt>
    <dgm:pt modelId="{5C55F1DB-E276-46D8-8D58-7B6C76668C31}" type="pres">
      <dgm:prSet presAssocID="{D1D473CA-ED80-4FAE-829E-074AB9B55C70}" presName="horz1" presStyleCnt="0"/>
      <dgm:spPr/>
    </dgm:pt>
    <dgm:pt modelId="{E7614A8B-658A-43F4-86B2-BA7403EFA4C0}" type="pres">
      <dgm:prSet presAssocID="{D1D473CA-ED80-4FAE-829E-074AB9B55C70}" presName="tx1" presStyleLbl="revTx" presStyleIdx="7" presStyleCnt="8"/>
      <dgm:spPr/>
    </dgm:pt>
    <dgm:pt modelId="{888C5218-EDE0-4291-BF6E-1CBA16A299D0}" type="pres">
      <dgm:prSet presAssocID="{D1D473CA-ED80-4FAE-829E-074AB9B55C70}" presName="vert1" presStyleCnt="0"/>
      <dgm:spPr/>
    </dgm:pt>
  </dgm:ptLst>
  <dgm:cxnLst>
    <dgm:cxn modelId="{1327080C-D10F-4E16-9296-D9CEC4F09E69}" type="presOf" srcId="{D1D473CA-ED80-4FAE-829E-074AB9B55C70}" destId="{E7614A8B-658A-43F4-86B2-BA7403EFA4C0}" srcOrd="0" destOrd="0" presId="urn:microsoft.com/office/officeart/2008/layout/LinedList"/>
    <dgm:cxn modelId="{CE61BA11-B97C-4FCB-92EC-6DE2022612AF}" type="presOf" srcId="{8A5B46E1-426A-478E-9CB4-D12A3A20D7B6}" destId="{446AE224-B3BE-455D-A445-2E08045357F6}" srcOrd="0" destOrd="0" presId="urn:microsoft.com/office/officeart/2008/layout/LinedList"/>
    <dgm:cxn modelId="{D302B11F-0CAB-478A-A5EB-C82179B8A34E}" type="presOf" srcId="{AE194FEF-B4EC-4BBA-8A6A-8B501E69F4FF}" destId="{EE5A5D68-026D-4E9A-A70C-1A1005BB8948}" srcOrd="0" destOrd="0" presId="urn:microsoft.com/office/officeart/2008/layout/LinedList"/>
    <dgm:cxn modelId="{6AA2E121-5D23-42A2-BBEE-6183AF7CF119}" srcId="{B418E231-5D7B-435D-BFAF-731D2C67ED0D}" destId="{8A5B46E1-426A-478E-9CB4-D12A3A20D7B6}" srcOrd="1" destOrd="0" parTransId="{DD985A74-D0D5-4FF5-8114-670DB3A9288A}" sibTransId="{73EFD5E0-E2E9-4119-9B38-D2174BC01060}"/>
    <dgm:cxn modelId="{B17CF366-6C66-4323-A6CA-D31380A0C34E}" type="presOf" srcId="{606D5B20-E7E8-428C-9E34-E0A463DA7057}" destId="{F3B76ECB-AC25-4AE0-BB22-CDC812A34E12}" srcOrd="0" destOrd="0" presId="urn:microsoft.com/office/officeart/2008/layout/LinedList"/>
    <dgm:cxn modelId="{14239448-BAF4-474E-9360-6663F3FA09BE}" type="presOf" srcId="{2D7172F5-1A7B-4CD5-A6A2-6C95B3B6B6F9}" destId="{D8E30B8A-78FE-48D3-BA19-1683ADF817F6}" srcOrd="0" destOrd="0" presId="urn:microsoft.com/office/officeart/2008/layout/LinedList"/>
    <dgm:cxn modelId="{8E800B57-A77F-472E-8A2A-92002EFBF70C}" type="presOf" srcId="{C697D3B4-4DB8-442F-A0DB-271E69A339AA}" destId="{54DC0358-5D09-4F81-A031-1EC6C0793CD7}" srcOrd="0" destOrd="0" presId="urn:microsoft.com/office/officeart/2008/layout/LinedList"/>
    <dgm:cxn modelId="{EF418092-2375-42AD-BE8E-F3B4E170D84D}" srcId="{B418E231-5D7B-435D-BFAF-731D2C67ED0D}" destId="{2D7172F5-1A7B-4CD5-A6A2-6C95B3B6B6F9}" srcOrd="3" destOrd="0" parTransId="{56782071-6493-4A52-9C70-54A74A312E33}" sibTransId="{74261FDE-03FF-42EC-939F-BF2EDBB4F171}"/>
    <dgm:cxn modelId="{B48CE099-DEE2-49B5-BBE7-BDA9EE9554DB}" srcId="{B418E231-5D7B-435D-BFAF-731D2C67ED0D}" destId="{42FEF841-DD40-4EF0-88E0-C7D20E676183}" srcOrd="4" destOrd="0" parTransId="{B1C47BAD-23B5-44BE-837C-1CCE644FD090}" sibTransId="{D12768CD-B346-45B6-B42B-6A890FA42CD4}"/>
    <dgm:cxn modelId="{B848BFA7-32D2-4359-946B-31F980167471}" srcId="{B418E231-5D7B-435D-BFAF-731D2C67ED0D}" destId="{D1D473CA-ED80-4FAE-829E-074AB9B55C70}" srcOrd="7" destOrd="0" parTransId="{C35F877A-4D5E-426E-8DA5-D4526B3962C5}" sibTransId="{05356251-19D2-4020-8398-AF6E1254F056}"/>
    <dgm:cxn modelId="{6B47DDB9-1408-4376-A3B6-344CAE2E96F0}" type="presOf" srcId="{42FEF841-DD40-4EF0-88E0-C7D20E676183}" destId="{5DD6500F-BDE2-411E-ADD1-08775CAB2D38}" srcOrd="0" destOrd="0" presId="urn:microsoft.com/office/officeart/2008/layout/LinedList"/>
    <dgm:cxn modelId="{1B98B9CB-9178-47A9-AB0B-D39D9C99ED40}" type="presOf" srcId="{B418E231-5D7B-435D-BFAF-731D2C67ED0D}" destId="{4DB5D781-3073-42F7-9DF2-985AC436921F}" srcOrd="0" destOrd="0" presId="urn:microsoft.com/office/officeart/2008/layout/LinedList"/>
    <dgm:cxn modelId="{6E5481E0-A4E0-4F6E-BE20-A417FD469FBD}" srcId="{B418E231-5D7B-435D-BFAF-731D2C67ED0D}" destId="{606D5B20-E7E8-428C-9E34-E0A463DA7057}" srcOrd="2" destOrd="0" parTransId="{B6CE3B93-A6CC-45EC-BC44-760F80368BFE}" sibTransId="{0872B9C0-986D-486B-9FE7-9B6027C96886}"/>
    <dgm:cxn modelId="{2E139FE9-9E57-4C64-981F-7902E5314DA3}" type="presOf" srcId="{B7FFB06C-E82F-4ED7-A263-BEB3C6C2B7D6}" destId="{57B5DAB2-F67C-4D53-B757-A43AF7E6E965}" srcOrd="0" destOrd="0" presId="urn:microsoft.com/office/officeart/2008/layout/LinedList"/>
    <dgm:cxn modelId="{3AE2B5F7-6059-495D-B9F1-EB90B0A86F14}" srcId="{B418E231-5D7B-435D-BFAF-731D2C67ED0D}" destId="{C697D3B4-4DB8-442F-A0DB-271E69A339AA}" srcOrd="5" destOrd="0" parTransId="{BD7EFCFF-A555-4C7E-8692-519DD6861BA4}" sibTransId="{EE5ACEE7-2486-41B9-9C03-BD48EC288DB8}"/>
    <dgm:cxn modelId="{EC9A39F8-2037-404D-BE2E-0BCDA9266FF5}" srcId="{B418E231-5D7B-435D-BFAF-731D2C67ED0D}" destId="{B7FFB06C-E82F-4ED7-A263-BEB3C6C2B7D6}" srcOrd="0" destOrd="0" parTransId="{A88B0BA1-C3BB-4E32-9AA1-4113296D0448}" sibTransId="{C34B44A1-30D2-4C88-A283-831088048C46}"/>
    <dgm:cxn modelId="{CBD714FB-0EC5-46EA-93B5-E15BAAF5C329}" srcId="{B418E231-5D7B-435D-BFAF-731D2C67ED0D}" destId="{AE194FEF-B4EC-4BBA-8A6A-8B501E69F4FF}" srcOrd="6" destOrd="0" parTransId="{BCA05D69-832F-492C-9FE3-ABF16ADF15AA}" sibTransId="{C90F9085-6927-4DEB-AFDD-07539A1C1A53}"/>
    <dgm:cxn modelId="{47BC08C6-33D4-4552-A20B-B88E9B1AA6E4}" type="presParOf" srcId="{4DB5D781-3073-42F7-9DF2-985AC436921F}" destId="{2C3CB9B4-7D56-4D6E-AD2E-6D00B84D8B96}" srcOrd="0" destOrd="0" presId="urn:microsoft.com/office/officeart/2008/layout/LinedList"/>
    <dgm:cxn modelId="{90B48BA7-08D5-48D8-BD94-10FEAF789508}" type="presParOf" srcId="{4DB5D781-3073-42F7-9DF2-985AC436921F}" destId="{B2E96EB2-32C6-489C-92A4-CE573B4D15B2}" srcOrd="1" destOrd="0" presId="urn:microsoft.com/office/officeart/2008/layout/LinedList"/>
    <dgm:cxn modelId="{8C4F1CB4-06DA-4060-9091-22CB51BC92AF}" type="presParOf" srcId="{B2E96EB2-32C6-489C-92A4-CE573B4D15B2}" destId="{57B5DAB2-F67C-4D53-B757-A43AF7E6E965}" srcOrd="0" destOrd="0" presId="urn:microsoft.com/office/officeart/2008/layout/LinedList"/>
    <dgm:cxn modelId="{5C1B6DED-95AF-4B1B-A483-021E61B78DED}" type="presParOf" srcId="{B2E96EB2-32C6-489C-92A4-CE573B4D15B2}" destId="{7FB85219-5B9F-4B9E-B3FD-21552CDF24E7}" srcOrd="1" destOrd="0" presId="urn:microsoft.com/office/officeart/2008/layout/LinedList"/>
    <dgm:cxn modelId="{72C3B87A-6EA4-4351-8DF3-70D82CE338E7}" type="presParOf" srcId="{4DB5D781-3073-42F7-9DF2-985AC436921F}" destId="{1AEA52A5-1946-4C6B-A967-D7570DC8AA30}" srcOrd="2" destOrd="0" presId="urn:microsoft.com/office/officeart/2008/layout/LinedList"/>
    <dgm:cxn modelId="{04CB45D1-0E18-43B4-83DE-9C5113AB75B3}" type="presParOf" srcId="{4DB5D781-3073-42F7-9DF2-985AC436921F}" destId="{7999C840-773D-401F-AF9F-67BCB76AF1A5}" srcOrd="3" destOrd="0" presId="urn:microsoft.com/office/officeart/2008/layout/LinedList"/>
    <dgm:cxn modelId="{C276DA57-A050-4FB5-9037-2B1BB9D0C4CB}" type="presParOf" srcId="{7999C840-773D-401F-AF9F-67BCB76AF1A5}" destId="{446AE224-B3BE-455D-A445-2E08045357F6}" srcOrd="0" destOrd="0" presId="urn:microsoft.com/office/officeart/2008/layout/LinedList"/>
    <dgm:cxn modelId="{03A1B95D-A671-4AB4-9355-A393D3627EC1}" type="presParOf" srcId="{7999C840-773D-401F-AF9F-67BCB76AF1A5}" destId="{E80AC5CF-C74C-4D58-96FE-133CD21B3EAD}" srcOrd="1" destOrd="0" presId="urn:microsoft.com/office/officeart/2008/layout/LinedList"/>
    <dgm:cxn modelId="{B9A5F77F-A1F4-4AC2-AE84-E3ABC3A2FF10}" type="presParOf" srcId="{4DB5D781-3073-42F7-9DF2-985AC436921F}" destId="{8A1EB7F0-EE12-4EC5-8EBF-8383E4FEDC43}" srcOrd="4" destOrd="0" presId="urn:microsoft.com/office/officeart/2008/layout/LinedList"/>
    <dgm:cxn modelId="{0B8DCECC-34FF-4877-B5F2-D7548B6E1AC5}" type="presParOf" srcId="{4DB5D781-3073-42F7-9DF2-985AC436921F}" destId="{8CC0960F-7E06-41D5-8049-1636644E4210}" srcOrd="5" destOrd="0" presId="urn:microsoft.com/office/officeart/2008/layout/LinedList"/>
    <dgm:cxn modelId="{0E8A34BF-DBCC-4FE3-92B7-F7A84FD1BB4D}" type="presParOf" srcId="{8CC0960F-7E06-41D5-8049-1636644E4210}" destId="{F3B76ECB-AC25-4AE0-BB22-CDC812A34E12}" srcOrd="0" destOrd="0" presId="urn:microsoft.com/office/officeart/2008/layout/LinedList"/>
    <dgm:cxn modelId="{0E333911-D8C4-48F0-BF3D-AF9C9D6AB781}" type="presParOf" srcId="{8CC0960F-7E06-41D5-8049-1636644E4210}" destId="{6392B74A-F6F5-42A0-81FC-6C7EA96BD9C2}" srcOrd="1" destOrd="0" presId="urn:microsoft.com/office/officeart/2008/layout/LinedList"/>
    <dgm:cxn modelId="{1554720B-B23E-4F2E-966E-9C09DB390FCC}" type="presParOf" srcId="{4DB5D781-3073-42F7-9DF2-985AC436921F}" destId="{3BCE2054-06EB-4338-830D-14206B4B32ED}" srcOrd="6" destOrd="0" presId="urn:microsoft.com/office/officeart/2008/layout/LinedList"/>
    <dgm:cxn modelId="{DB7DEA6B-E1DD-416E-8F21-9B64761385E0}" type="presParOf" srcId="{4DB5D781-3073-42F7-9DF2-985AC436921F}" destId="{A3EE0C12-C21E-49A7-B7F1-B8F0CFC425D4}" srcOrd="7" destOrd="0" presId="urn:microsoft.com/office/officeart/2008/layout/LinedList"/>
    <dgm:cxn modelId="{01CFDD98-4A70-4574-827A-6D9BFFD464C6}" type="presParOf" srcId="{A3EE0C12-C21E-49A7-B7F1-B8F0CFC425D4}" destId="{D8E30B8A-78FE-48D3-BA19-1683ADF817F6}" srcOrd="0" destOrd="0" presId="urn:microsoft.com/office/officeart/2008/layout/LinedList"/>
    <dgm:cxn modelId="{DE7B79F5-6D84-46D3-9BBA-3504D072FFE8}" type="presParOf" srcId="{A3EE0C12-C21E-49A7-B7F1-B8F0CFC425D4}" destId="{51D5D9AF-04E5-48CD-AC63-4AFE12973F81}" srcOrd="1" destOrd="0" presId="urn:microsoft.com/office/officeart/2008/layout/LinedList"/>
    <dgm:cxn modelId="{E78878D1-19D7-4A2F-9821-A2558B2CE003}" type="presParOf" srcId="{4DB5D781-3073-42F7-9DF2-985AC436921F}" destId="{3B329BAF-812C-4EC0-987B-4DEFA01D0352}" srcOrd="8" destOrd="0" presId="urn:microsoft.com/office/officeart/2008/layout/LinedList"/>
    <dgm:cxn modelId="{4ACE3BE5-AE6F-4EB5-B58D-AC3D519AE912}" type="presParOf" srcId="{4DB5D781-3073-42F7-9DF2-985AC436921F}" destId="{A2F33544-57F0-4395-96AF-E90D4CA40B4D}" srcOrd="9" destOrd="0" presId="urn:microsoft.com/office/officeart/2008/layout/LinedList"/>
    <dgm:cxn modelId="{33CBB425-D013-4912-ABF1-90761C069728}" type="presParOf" srcId="{A2F33544-57F0-4395-96AF-E90D4CA40B4D}" destId="{5DD6500F-BDE2-411E-ADD1-08775CAB2D38}" srcOrd="0" destOrd="0" presId="urn:microsoft.com/office/officeart/2008/layout/LinedList"/>
    <dgm:cxn modelId="{970EC973-59FD-44E1-ABF9-332395C9F275}" type="presParOf" srcId="{A2F33544-57F0-4395-96AF-E90D4CA40B4D}" destId="{71A87B8D-7055-4F6E-B0A9-1205A6054ED4}" srcOrd="1" destOrd="0" presId="urn:microsoft.com/office/officeart/2008/layout/LinedList"/>
    <dgm:cxn modelId="{A8096BF9-9783-4EF2-AAF7-29DF068B3F25}" type="presParOf" srcId="{4DB5D781-3073-42F7-9DF2-985AC436921F}" destId="{450B13FD-440D-4E5F-9D1E-5C82A6663BEE}" srcOrd="10" destOrd="0" presId="urn:microsoft.com/office/officeart/2008/layout/LinedList"/>
    <dgm:cxn modelId="{8784C4E3-75B4-4FC8-9939-57F7DE695BD5}" type="presParOf" srcId="{4DB5D781-3073-42F7-9DF2-985AC436921F}" destId="{9E3F6AFA-E76D-4766-9B5D-56A77C017795}" srcOrd="11" destOrd="0" presId="urn:microsoft.com/office/officeart/2008/layout/LinedList"/>
    <dgm:cxn modelId="{8481E2D3-B757-4959-92FD-0D39766E1DD0}" type="presParOf" srcId="{9E3F6AFA-E76D-4766-9B5D-56A77C017795}" destId="{54DC0358-5D09-4F81-A031-1EC6C0793CD7}" srcOrd="0" destOrd="0" presId="urn:microsoft.com/office/officeart/2008/layout/LinedList"/>
    <dgm:cxn modelId="{D32BFBE0-34E6-440C-8C15-3C1BBA4D1109}" type="presParOf" srcId="{9E3F6AFA-E76D-4766-9B5D-56A77C017795}" destId="{4870AB60-3A24-4A1F-945C-B802F47F137B}" srcOrd="1" destOrd="0" presId="urn:microsoft.com/office/officeart/2008/layout/LinedList"/>
    <dgm:cxn modelId="{42D04BBE-0ABE-4FCD-BA73-C95A6C1575DA}" type="presParOf" srcId="{4DB5D781-3073-42F7-9DF2-985AC436921F}" destId="{8015DFA6-B8C1-404F-95BF-93E870E49884}" srcOrd="12" destOrd="0" presId="urn:microsoft.com/office/officeart/2008/layout/LinedList"/>
    <dgm:cxn modelId="{F0471E82-982D-4E8E-A072-A98057DBFC0F}" type="presParOf" srcId="{4DB5D781-3073-42F7-9DF2-985AC436921F}" destId="{E1AD7E7A-86C0-48C4-9BBD-81AB3BF3DEE5}" srcOrd="13" destOrd="0" presId="urn:microsoft.com/office/officeart/2008/layout/LinedList"/>
    <dgm:cxn modelId="{1724E136-DAF0-42A5-A486-E64FDC34B197}" type="presParOf" srcId="{E1AD7E7A-86C0-48C4-9BBD-81AB3BF3DEE5}" destId="{EE5A5D68-026D-4E9A-A70C-1A1005BB8948}" srcOrd="0" destOrd="0" presId="urn:microsoft.com/office/officeart/2008/layout/LinedList"/>
    <dgm:cxn modelId="{B3690C36-78CD-4E21-9688-C612C0A03E70}" type="presParOf" srcId="{E1AD7E7A-86C0-48C4-9BBD-81AB3BF3DEE5}" destId="{3362B858-F893-40C3-9AB0-C994680DD0E3}" srcOrd="1" destOrd="0" presId="urn:microsoft.com/office/officeart/2008/layout/LinedList"/>
    <dgm:cxn modelId="{916A9EE6-5AAE-4F7F-AA13-C552CFD71EBB}" type="presParOf" srcId="{4DB5D781-3073-42F7-9DF2-985AC436921F}" destId="{81E970B2-9B44-4B76-8CE7-39AD955C1C6E}" srcOrd="14" destOrd="0" presId="urn:microsoft.com/office/officeart/2008/layout/LinedList"/>
    <dgm:cxn modelId="{DE8E9457-765B-45B8-A42F-2AAC25CA262C}" type="presParOf" srcId="{4DB5D781-3073-42F7-9DF2-985AC436921F}" destId="{5C55F1DB-E276-46D8-8D58-7B6C76668C31}" srcOrd="15" destOrd="0" presId="urn:microsoft.com/office/officeart/2008/layout/LinedList"/>
    <dgm:cxn modelId="{DAA5B1C3-5F96-434A-88DF-53335DC58EA3}" type="presParOf" srcId="{5C55F1DB-E276-46D8-8D58-7B6C76668C31}" destId="{E7614A8B-658A-43F4-86B2-BA7403EFA4C0}" srcOrd="0" destOrd="0" presId="urn:microsoft.com/office/officeart/2008/layout/LinedList"/>
    <dgm:cxn modelId="{AD28B205-F6D0-40DC-9937-5B6FAA2B31B3}" type="presParOf" srcId="{5C55F1DB-E276-46D8-8D58-7B6C76668C31}" destId="{888C5218-EDE0-4291-BF6E-1CBA16A299D0}"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3CB9B4-7D56-4D6E-AD2E-6D00B84D8B96}">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7B5DAB2-F67C-4D53-B757-A43AF7E6E965}">
      <dsp:nvSpPr>
        <dsp:cNvPr id="0" name=""/>
        <dsp:cNvSpPr/>
      </dsp:nvSpPr>
      <dsp:spPr>
        <a:xfrm>
          <a:off x="0" y="0"/>
          <a:ext cx="10515600" cy="5439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90000"/>
            </a:lnSpc>
            <a:spcBef>
              <a:spcPct val="0"/>
            </a:spcBef>
            <a:spcAft>
              <a:spcPct val="35000"/>
            </a:spcAft>
            <a:buNone/>
          </a:pPr>
          <a:r>
            <a:rPr lang="ar-EG" sz="1600" kern="1200">
              <a:latin typeface="Alexandria Medium" pitchFamily="2" charset="-78"/>
              <a:cs typeface="Alexandria Medium" pitchFamily="2" charset="-78"/>
            </a:rPr>
            <a:t>التعرف على ماهية تسويق المحتوى الرقمي وأهدافه واستراتيجية عمله.</a:t>
          </a:r>
          <a:endParaRPr lang="en-US" sz="1600" kern="1200" dirty="0">
            <a:latin typeface="Alexandria Medium" pitchFamily="2" charset="-78"/>
            <a:cs typeface="Alexandria Medium" pitchFamily="2" charset="-78"/>
          </a:endParaRPr>
        </a:p>
      </dsp:txBody>
      <dsp:txXfrm>
        <a:off x="0" y="0"/>
        <a:ext cx="10515600" cy="543917"/>
      </dsp:txXfrm>
    </dsp:sp>
    <dsp:sp modelId="{1AEA52A5-1946-4C6B-A967-D7570DC8AA30}">
      <dsp:nvSpPr>
        <dsp:cNvPr id="0" name=""/>
        <dsp:cNvSpPr/>
      </dsp:nvSpPr>
      <dsp:spPr>
        <a:xfrm>
          <a:off x="0" y="543917"/>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46AE224-B3BE-455D-A445-2E08045357F6}">
      <dsp:nvSpPr>
        <dsp:cNvPr id="0" name=""/>
        <dsp:cNvSpPr/>
      </dsp:nvSpPr>
      <dsp:spPr>
        <a:xfrm>
          <a:off x="0" y="543917"/>
          <a:ext cx="10515600" cy="5439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90000"/>
            </a:lnSpc>
            <a:spcBef>
              <a:spcPct val="0"/>
            </a:spcBef>
            <a:spcAft>
              <a:spcPct val="35000"/>
            </a:spcAft>
            <a:buNone/>
          </a:pPr>
          <a:r>
            <a:rPr lang="ar-EG" sz="1600" kern="1200">
              <a:latin typeface="Alexandria Medium" pitchFamily="2" charset="-78"/>
              <a:cs typeface="Alexandria Medium" pitchFamily="2" charset="-78"/>
            </a:rPr>
            <a:t>تحليل شرائح الجمهور المستهدف وتحديد معالم شخصية المستهدفين </a:t>
          </a:r>
          <a:r>
            <a:rPr lang="en-US" sz="1600" kern="1200">
              <a:latin typeface="Alexandria Medium" pitchFamily="2" charset="-78"/>
              <a:cs typeface="Alexandria Medium" pitchFamily="2" charset="-78"/>
            </a:rPr>
            <a:t>Buyer persona</a:t>
          </a:r>
        </a:p>
      </dsp:txBody>
      <dsp:txXfrm>
        <a:off x="0" y="543917"/>
        <a:ext cx="10515600" cy="543917"/>
      </dsp:txXfrm>
    </dsp:sp>
    <dsp:sp modelId="{8A1EB7F0-EE12-4EC5-8EBF-8383E4FEDC43}">
      <dsp:nvSpPr>
        <dsp:cNvPr id="0" name=""/>
        <dsp:cNvSpPr/>
      </dsp:nvSpPr>
      <dsp:spPr>
        <a:xfrm>
          <a:off x="0" y="108783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3B76ECB-AC25-4AE0-BB22-CDC812A34E12}">
      <dsp:nvSpPr>
        <dsp:cNvPr id="0" name=""/>
        <dsp:cNvSpPr/>
      </dsp:nvSpPr>
      <dsp:spPr>
        <a:xfrm>
          <a:off x="0" y="1087834"/>
          <a:ext cx="10515600" cy="5439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90000"/>
            </a:lnSpc>
            <a:spcBef>
              <a:spcPct val="0"/>
            </a:spcBef>
            <a:spcAft>
              <a:spcPct val="35000"/>
            </a:spcAft>
            <a:buNone/>
          </a:pPr>
          <a:r>
            <a:rPr lang="ar-EG" sz="1600" kern="1200">
              <a:latin typeface="Alexandria Medium" pitchFamily="2" charset="-78"/>
              <a:cs typeface="Alexandria Medium" pitchFamily="2" charset="-78"/>
            </a:rPr>
            <a:t>تخطيط وجدولة المحتوى التسويقي الرقمي.</a:t>
          </a:r>
          <a:endParaRPr lang="en-US" sz="1600" kern="1200">
            <a:latin typeface="Alexandria Medium" pitchFamily="2" charset="-78"/>
            <a:cs typeface="Alexandria Medium" pitchFamily="2" charset="-78"/>
          </a:endParaRPr>
        </a:p>
      </dsp:txBody>
      <dsp:txXfrm>
        <a:off x="0" y="1087834"/>
        <a:ext cx="10515600" cy="543917"/>
      </dsp:txXfrm>
    </dsp:sp>
    <dsp:sp modelId="{3BCE2054-06EB-4338-830D-14206B4B32ED}">
      <dsp:nvSpPr>
        <dsp:cNvPr id="0" name=""/>
        <dsp:cNvSpPr/>
      </dsp:nvSpPr>
      <dsp:spPr>
        <a:xfrm>
          <a:off x="0" y="1631751"/>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8E30B8A-78FE-48D3-BA19-1683ADF817F6}">
      <dsp:nvSpPr>
        <dsp:cNvPr id="0" name=""/>
        <dsp:cNvSpPr/>
      </dsp:nvSpPr>
      <dsp:spPr>
        <a:xfrm>
          <a:off x="0" y="1631751"/>
          <a:ext cx="10515600" cy="5439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إنتاج المحتوى التسويقي المكتوب لمواقع التواصل الاجتماعي والمدونات التسويقية.</a:t>
          </a:r>
          <a:endParaRPr lang="en-US" sz="1600" kern="1200" dirty="0">
            <a:latin typeface="Alexandria Medium" pitchFamily="2" charset="-78"/>
            <a:cs typeface="Alexandria Medium" pitchFamily="2" charset="-78"/>
          </a:endParaRPr>
        </a:p>
      </dsp:txBody>
      <dsp:txXfrm>
        <a:off x="0" y="1631751"/>
        <a:ext cx="10515600" cy="543917"/>
      </dsp:txXfrm>
    </dsp:sp>
    <dsp:sp modelId="{3B329BAF-812C-4EC0-987B-4DEFA01D0352}">
      <dsp:nvSpPr>
        <dsp:cNvPr id="0" name=""/>
        <dsp:cNvSpPr/>
      </dsp:nvSpPr>
      <dsp:spPr>
        <a:xfrm>
          <a:off x="0" y="217566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DD6500F-BDE2-411E-ADD1-08775CAB2D38}">
      <dsp:nvSpPr>
        <dsp:cNvPr id="0" name=""/>
        <dsp:cNvSpPr/>
      </dsp:nvSpPr>
      <dsp:spPr>
        <a:xfrm>
          <a:off x="0" y="2175669"/>
          <a:ext cx="10515600" cy="5439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90000"/>
            </a:lnSpc>
            <a:spcBef>
              <a:spcPct val="0"/>
            </a:spcBef>
            <a:spcAft>
              <a:spcPct val="35000"/>
            </a:spcAft>
            <a:buNone/>
          </a:pPr>
          <a:r>
            <a:rPr lang="ar-EG" sz="1600" kern="1200">
              <a:latin typeface="Alexandria Medium" pitchFamily="2" charset="-78"/>
              <a:cs typeface="Alexandria Medium" pitchFamily="2" charset="-78"/>
            </a:rPr>
            <a:t>إنتاج المحتوى التسويقي المرئي لمواقع التواصل الاجتماعي.</a:t>
          </a:r>
          <a:endParaRPr lang="en-US" sz="1600" kern="1200">
            <a:latin typeface="Alexandria Medium" pitchFamily="2" charset="-78"/>
            <a:cs typeface="Alexandria Medium" pitchFamily="2" charset="-78"/>
          </a:endParaRPr>
        </a:p>
      </dsp:txBody>
      <dsp:txXfrm>
        <a:off x="0" y="2175669"/>
        <a:ext cx="10515600" cy="543917"/>
      </dsp:txXfrm>
    </dsp:sp>
    <dsp:sp modelId="{450B13FD-440D-4E5F-9D1E-5C82A6663BEE}">
      <dsp:nvSpPr>
        <dsp:cNvPr id="0" name=""/>
        <dsp:cNvSpPr/>
      </dsp:nvSpPr>
      <dsp:spPr>
        <a:xfrm>
          <a:off x="0" y="2719586"/>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4DC0358-5D09-4F81-A031-1EC6C0793CD7}">
      <dsp:nvSpPr>
        <dsp:cNvPr id="0" name=""/>
        <dsp:cNvSpPr/>
      </dsp:nvSpPr>
      <dsp:spPr>
        <a:xfrm>
          <a:off x="0" y="2719586"/>
          <a:ext cx="10515600" cy="5439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90000"/>
            </a:lnSpc>
            <a:spcBef>
              <a:spcPct val="0"/>
            </a:spcBef>
            <a:spcAft>
              <a:spcPct val="35000"/>
            </a:spcAft>
            <a:buNone/>
          </a:pPr>
          <a:r>
            <a:rPr lang="ar-EG" sz="1600" kern="1200">
              <a:latin typeface="Alexandria Medium" pitchFamily="2" charset="-78"/>
              <a:cs typeface="Alexandria Medium" pitchFamily="2" charset="-78"/>
            </a:rPr>
            <a:t>إنتاج المحتوى التسويقي الصوتي للبودكاست التسويقي</a:t>
          </a:r>
          <a:endParaRPr lang="en-US" sz="1600" kern="1200">
            <a:latin typeface="Alexandria Medium" pitchFamily="2" charset="-78"/>
            <a:cs typeface="Alexandria Medium" pitchFamily="2" charset="-78"/>
          </a:endParaRPr>
        </a:p>
      </dsp:txBody>
      <dsp:txXfrm>
        <a:off x="0" y="2719586"/>
        <a:ext cx="10515600" cy="543917"/>
      </dsp:txXfrm>
    </dsp:sp>
    <dsp:sp modelId="{8015DFA6-B8C1-404F-95BF-93E870E49884}">
      <dsp:nvSpPr>
        <dsp:cNvPr id="0" name=""/>
        <dsp:cNvSpPr/>
      </dsp:nvSpPr>
      <dsp:spPr>
        <a:xfrm>
          <a:off x="0" y="326350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E5A5D68-026D-4E9A-A70C-1A1005BB8948}">
      <dsp:nvSpPr>
        <dsp:cNvPr id="0" name=""/>
        <dsp:cNvSpPr/>
      </dsp:nvSpPr>
      <dsp:spPr>
        <a:xfrm>
          <a:off x="0" y="3263503"/>
          <a:ext cx="10515600" cy="5439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90000"/>
            </a:lnSpc>
            <a:spcBef>
              <a:spcPct val="0"/>
            </a:spcBef>
            <a:spcAft>
              <a:spcPct val="35000"/>
            </a:spcAft>
            <a:buNone/>
          </a:pPr>
          <a:r>
            <a:rPr lang="ar-EG" sz="1600" kern="1200">
              <a:latin typeface="Alexandria Medium" pitchFamily="2" charset="-78"/>
              <a:cs typeface="Alexandria Medium" pitchFamily="2" charset="-78"/>
            </a:rPr>
            <a:t>تصميم المدونات التسويقية والمواقع الالكترونية للمنتجات.</a:t>
          </a:r>
          <a:endParaRPr lang="en-US" sz="1600" kern="1200">
            <a:latin typeface="Alexandria Medium" pitchFamily="2" charset="-78"/>
            <a:cs typeface="Alexandria Medium" pitchFamily="2" charset="-78"/>
          </a:endParaRPr>
        </a:p>
      </dsp:txBody>
      <dsp:txXfrm>
        <a:off x="0" y="3263503"/>
        <a:ext cx="10515600" cy="543917"/>
      </dsp:txXfrm>
    </dsp:sp>
    <dsp:sp modelId="{81E970B2-9B44-4B76-8CE7-39AD955C1C6E}">
      <dsp:nvSpPr>
        <dsp:cNvPr id="0" name=""/>
        <dsp:cNvSpPr/>
      </dsp:nvSpPr>
      <dsp:spPr>
        <a:xfrm>
          <a:off x="0" y="380742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7614A8B-658A-43F4-86B2-BA7403EFA4C0}">
      <dsp:nvSpPr>
        <dsp:cNvPr id="0" name=""/>
        <dsp:cNvSpPr/>
      </dsp:nvSpPr>
      <dsp:spPr>
        <a:xfrm>
          <a:off x="0" y="3807420"/>
          <a:ext cx="10515600" cy="5439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90000"/>
            </a:lnSpc>
            <a:spcBef>
              <a:spcPct val="0"/>
            </a:spcBef>
            <a:spcAft>
              <a:spcPct val="35000"/>
            </a:spcAft>
            <a:buNone/>
          </a:pPr>
          <a:r>
            <a:rPr lang="ar-EG" sz="1600" kern="1200">
              <a:latin typeface="Alexandria Medium" pitchFamily="2" charset="-78"/>
              <a:cs typeface="Alexandria Medium" pitchFamily="2" charset="-78"/>
            </a:rPr>
            <a:t>تطبيق أساليب تحسين محركات البحث </a:t>
          </a:r>
          <a:r>
            <a:rPr lang="en-US" sz="1600" kern="1200">
              <a:latin typeface="Alexandria Medium" pitchFamily="2" charset="-78"/>
              <a:cs typeface="Alexandria Medium" pitchFamily="2" charset="-78"/>
            </a:rPr>
            <a:t>SEO</a:t>
          </a:r>
          <a:r>
            <a:rPr lang="ar-EG" sz="1600" kern="1200">
              <a:latin typeface="Alexandria Medium" pitchFamily="2" charset="-78"/>
              <a:cs typeface="Alexandria Medium" pitchFamily="2" charset="-78"/>
            </a:rPr>
            <a:t> للمحتوى التسويقي الرقمي.</a:t>
          </a:r>
          <a:endParaRPr lang="en-US" sz="1600" kern="1200">
            <a:latin typeface="Alexandria Medium" pitchFamily="2" charset="-78"/>
            <a:cs typeface="Alexandria Medium" pitchFamily="2" charset="-78"/>
          </a:endParaRPr>
        </a:p>
      </dsp:txBody>
      <dsp:txXfrm>
        <a:off x="0" y="3807420"/>
        <a:ext cx="10515600" cy="543917"/>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779991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4.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2.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23.jpeg"/><Relationship Id="rId1" Type="http://schemas.openxmlformats.org/officeDocument/2006/relationships/slideLayout" Target="../slideLayouts/slideLayout12.xml"/><Relationship Id="rId4"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28436"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787457" y="3707308"/>
            <a:ext cx="5216525" cy="400110"/>
          </a:xfrm>
          <a:prstGeom prst="rect">
            <a:avLst/>
          </a:prstGeom>
          <a:noFill/>
        </p:spPr>
        <p:txBody>
          <a:bodyPr wrap="square" rtlCol="0">
            <a:spAutoFit/>
          </a:bodyPr>
          <a:lstStyle/>
          <a:p>
            <a:r>
              <a:rPr lang="ar-EG" sz="2000" b="1" dirty="0">
                <a:latin typeface="Alexandria" charset="0"/>
                <a:cs typeface="Alexandria" charset="0"/>
              </a:rPr>
              <a:t>د. محمد رفعت</a:t>
            </a:r>
            <a:endParaRPr lang="en-US" sz="2000" b="1" dirty="0">
              <a:latin typeface="Alexandria" charset="0"/>
              <a:cs typeface="Alexandria" charset="0"/>
            </a:endParaRPr>
          </a:p>
        </p:txBody>
      </p:sp>
      <p:sp>
        <p:nvSpPr>
          <p:cNvPr id="31" name="TextBox 30"/>
          <p:cNvSpPr txBox="1"/>
          <p:nvPr/>
        </p:nvSpPr>
        <p:spPr>
          <a:xfrm>
            <a:off x="160142" y="2802265"/>
            <a:ext cx="5557932"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إنتاج المحتوى للتسويق الرقمي</a:t>
            </a:r>
            <a:endParaRPr lang="en-US" sz="2800" b="1" dirty="0">
              <a:solidFill>
                <a:srgbClr val="00B0F0"/>
              </a:solidFill>
              <a:latin typeface="Alexandria" charset="0"/>
              <a:cs typeface="Alexandria" charset="0"/>
            </a:endParaRPr>
          </a:p>
        </p:txBody>
      </p:sp>
      <p:sp>
        <p:nvSpPr>
          <p:cNvPr id="34" name="Rectangle: Rounded Corners 33"/>
          <p:cNvSpPr/>
          <p:nvPr/>
        </p:nvSpPr>
        <p:spPr>
          <a:xfrm>
            <a:off x="999784" y="549435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exandria" charset="0"/>
                <a:cs typeface="Alexandria" charset="0"/>
              </a:rPr>
              <a:t>المحاضرة التوجيهية</a:t>
            </a:r>
            <a:endParaRPr lang="en-US" sz="2400" b="1" dirty="0">
              <a:solidFill>
                <a:schemeClr val="bg1"/>
              </a:solidFill>
              <a:latin typeface="Alexandria" charset="0"/>
              <a:cs typeface="Alexandria" charset="0"/>
            </a:endParaRPr>
          </a:p>
        </p:txBody>
      </p:sp>
      <p:sp>
        <p:nvSpPr>
          <p:cNvPr id="46" name="TextBox 45"/>
          <p:cNvSpPr txBox="1"/>
          <p:nvPr/>
        </p:nvSpPr>
        <p:spPr>
          <a:xfrm>
            <a:off x="1455488" y="4581784"/>
            <a:ext cx="2605200" cy="646331"/>
          </a:xfrm>
          <a:prstGeom prst="rect">
            <a:avLst/>
          </a:prstGeom>
          <a:noFill/>
        </p:spPr>
        <p:txBody>
          <a:bodyPr wrap="none" rtlCol="0">
            <a:spAutoFit/>
          </a:bodyPr>
          <a:lstStyle/>
          <a:p>
            <a:pPr algn="ctr"/>
            <a:r>
              <a:rPr lang="en-US" sz="1800" kern="0" dirty="0">
                <a:effectLst/>
                <a:latin typeface="Simplified Arabic" panose="02020603050405020304" pitchFamily="18" charset="-78"/>
                <a:ea typeface="Times New Roman" panose="02020603050405020304" pitchFamily="18" charset="0"/>
              </a:rPr>
              <a:t>MKT212</a:t>
            </a:r>
            <a:endParaRPr lang="ar-EG" sz="1800" kern="0" dirty="0">
              <a:effectLst/>
              <a:latin typeface="Simplified Arabic" panose="02020603050405020304" pitchFamily="18" charset="-78"/>
              <a:ea typeface="Times New Roman" panose="02020603050405020304" pitchFamily="18" charset="0"/>
            </a:endParaRPr>
          </a:p>
          <a:p>
            <a:pPr algn="ctr"/>
            <a:r>
              <a:rPr lang="ar-EG" kern="0" dirty="0">
                <a:latin typeface="Simplified Arabic" panose="02020603050405020304" pitchFamily="18" charset="-78"/>
                <a:cs typeface="Alexandria" charset="0"/>
              </a:rPr>
              <a:t>أهداف المقرر ومحتوياته</a:t>
            </a:r>
            <a:endParaRPr lang="en-US" sz="2000" dirty="0">
              <a:latin typeface="Alexandria" charset="0"/>
              <a:cs typeface="Alexandria" charset="0"/>
            </a:endParaRPr>
          </a:p>
        </p:txBody>
      </p:sp>
      <p:sp>
        <p:nvSpPr>
          <p:cNvPr id="14" name="Oval 13"/>
          <p:cNvSpPr/>
          <p:nvPr/>
        </p:nvSpPr>
        <p:spPr>
          <a:xfrm>
            <a:off x="5992518" y="-402353"/>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6C3A80E8-E7B7-3F12-4E66-B1781E4570C4}"/>
              </a:ext>
            </a:extLst>
          </p:cNvPr>
          <p:cNvSpPr txBox="1"/>
          <p:nvPr/>
        </p:nvSpPr>
        <p:spPr>
          <a:xfrm>
            <a:off x="0" y="6421538"/>
            <a:ext cx="2616200" cy="400110"/>
          </a:xfrm>
          <a:prstGeom prst="rect">
            <a:avLst/>
          </a:prstGeom>
          <a:noFill/>
        </p:spPr>
        <p:txBody>
          <a:bodyPr wrap="square" rtlCol="0">
            <a:spAutoFit/>
          </a:bodyPr>
          <a:lstStyle/>
          <a:p>
            <a:pPr algn="ctr"/>
            <a:endParaRPr lang="en-US" sz="2000" b="1"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60C90-F8DA-A827-A829-C341A344C834}"/>
              </a:ext>
            </a:extLst>
          </p:cNvPr>
          <p:cNvSpPr>
            <a:spLocks noGrp="1"/>
          </p:cNvSpPr>
          <p:nvPr>
            <p:ph type="title"/>
          </p:nvPr>
        </p:nvSpPr>
        <p:spPr>
          <a:xfrm>
            <a:off x="838200" y="1080816"/>
            <a:ext cx="10515600" cy="1325563"/>
          </a:xfrm>
        </p:spPr>
        <p:txBody>
          <a:bodyPr>
            <a:normAutofit/>
          </a:bodyPr>
          <a:lstStyle/>
          <a:p>
            <a:pPr algn="ctr"/>
            <a:r>
              <a:rPr lang="ar-EG" sz="3200" b="1" dirty="0">
                <a:latin typeface="Alexandria" pitchFamily="2" charset="-78"/>
                <a:cs typeface="Alexandria" pitchFamily="2" charset="-78"/>
              </a:rPr>
              <a:t>نبذة تعريفية عن المحاضر</a:t>
            </a:r>
            <a:endParaRPr lang="en-US" sz="32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0A857832-C6A0-D61E-9C29-8F9C8FC4C02C}"/>
              </a:ext>
            </a:extLst>
          </p:cNvPr>
          <p:cNvSpPr>
            <a:spLocks noGrp="1"/>
          </p:cNvSpPr>
          <p:nvPr>
            <p:ph idx="1"/>
          </p:nvPr>
        </p:nvSpPr>
        <p:spPr>
          <a:xfrm>
            <a:off x="838200" y="2960742"/>
            <a:ext cx="10515600" cy="4351338"/>
          </a:xfrm>
        </p:spPr>
        <p:txBody>
          <a:bodyPr>
            <a:normAutofit/>
          </a:bodyPr>
          <a:lstStyle/>
          <a:p>
            <a:pPr marL="0" indent="0" algn="ctr" rtl="1">
              <a:buNone/>
            </a:pPr>
            <a:r>
              <a:rPr lang="ar-EG" sz="2400" b="1" dirty="0">
                <a:solidFill>
                  <a:srgbClr val="00AEEF"/>
                </a:solidFill>
                <a:latin typeface="Alexandria" pitchFamily="2" charset="-78"/>
                <a:cs typeface="Alexandria" pitchFamily="2" charset="-78"/>
              </a:rPr>
              <a:t>د. محمد رفعت </a:t>
            </a:r>
          </a:p>
          <a:p>
            <a:pPr marL="0" indent="0" algn="ctr" rtl="1">
              <a:buNone/>
            </a:pPr>
            <a:r>
              <a:rPr lang="ar-EG" sz="2400" dirty="0">
                <a:latin typeface="Alexandria" pitchFamily="2" charset="-78"/>
                <a:cs typeface="Alexandria" pitchFamily="2" charset="-78"/>
              </a:rPr>
              <a:t>الأستاذ المساعد بجامعة ميد أوشن </a:t>
            </a:r>
          </a:p>
          <a:p>
            <a:pPr marL="0" indent="0" algn="ctr" rtl="1">
              <a:buNone/>
            </a:pPr>
            <a:r>
              <a:rPr lang="ar-EG" sz="2400" dirty="0">
                <a:latin typeface="Alexandria" pitchFamily="2" charset="-78"/>
                <a:cs typeface="Alexandria" pitchFamily="2" charset="-78"/>
              </a:rPr>
              <a:t>كلية الإعلام والتسويق – برنامج بكالوريوس التسويق الرقمي</a:t>
            </a:r>
            <a:endParaRPr lang="en-US" sz="2400"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E340A45B-30E8-0D6F-5B46-98B7CADA41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Tree>
    <p:extLst>
      <p:ext uri="{BB962C8B-B14F-4D97-AF65-F5344CB8AC3E}">
        <p14:creationId xmlns:p14="http://schemas.microsoft.com/office/powerpoint/2010/main" val="4417253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6F81A-17B6-CB39-2C31-46921AE51ED2}"/>
              </a:ext>
            </a:extLst>
          </p:cNvPr>
          <p:cNvSpPr>
            <a:spLocks noGrp="1"/>
          </p:cNvSpPr>
          <p:nvPr>
            <p:ph type="title"/>
          </p:nvPr>
        </p:nvSpPr>
        <p:spPr/>
        <p:txBody>
          <a:bodyPr>
            <a:normAutofit/>
          </a:bodyPr>
          <a:lstStyle/>
          <a:p>
            <a:pPr algn="ctr"/>
            <a:r>
              <a:rPr lang="ar-EG" sz="3200" b="1" dirty="0">
                <a:latin typeface="Alexandria" pitchFamily="2" charset="-78"/>
                <a:cs typeface="Alexandria" pitchFamily="2" charset="-78"/>
              </a:rPr>
              <a:t>محتويات المحاضرة التوجيهية</a:t>
            </a:r>
            <a:endParaRPr lang="en-US" sz="32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3E10BACF-976E-5AAA-AD18-6F1B35A1A327}"/>
              </a:ext>
            </a:extLst>
          </p:cNvPr>
          <p:cNvSpPr>
            <a:spLocks noGrp="1"/>
          </p:cNvSpPr>
          <p:nvPr>
            <p:ph idx="1"/>
          </p:nvPr>
        </p:nvSpPr>
        <p:spPr>
          <a:xfrm>
            <a:off x="838200" y="3158846"/>
            <a:ext cx="10515600" cy="4351338"/>
          </a:xfrm>
        </p:spPr>
        <p:txBody>
          <a:bodyPr/>
          <a:lstStyle/>
          <a:p>
            <a:pPr algn="r" rtl="1"/>
            <a:r>
              <a:rPr lang="ar-EG" sz="2000" b="1" dirty="0">
                <a:latin typeface="Alexandria Medium" pitchFamily="2" charset="-78"/>
                <a:cs typeface="Alexandria Medium" pitchFamily="2" charset="-78"/>
              </a:rPr>
              <a:t>الوصف المختصر للمقرر.</a:t>
            </a:r>
          </a:p>
          <a:p>
            <a:pPr algn="r" rtl="1"/>
            <a:r>
              <a:rPr lang="ar-EG" sz="2000" b="1" dirty="0">
                <a:latin typeface="Alexandria Medium" pitchFamily="2" charset="-78"/>
                <a:cs typeface="Alexandria Medium" pitchFamily="2" charset="-78"/>
              </a:rPr>
              <a:t>أهداف المقرر. </a:t>
            </a:r>
          </a:p>
          <a:p>
            <a:pPr algn="r" rtl="1"/>
            <a:r>
              <a:rPr lang="ar-EG" sz="2000" b="1" dirty="0">
                <a:latin typeface="Alexandria Medium" pitchFamily="2" charset="-78"/>
                <a:cs typeface="Alexandria Medium" pitchFamily="2" charset="-78"/>
              </a:rPr>
              <a:t>محتويات المقرر.</a:t>
            </a:r>
            <a:endParaRPr lang="en-US" sz="2000" b="1" dirty="0">
              <a:latin typeface="Alexandria Medium" pitchFamily="2" charset="-78"/>
              <a:cs typeface="Alexandria Medium" pitchFamily="2" charset="-78"/>
            </a:endParaRPr>
          </a:p>
          <a:p>
            <a:pPr algn="r" rtl="1"/>
            <a:r>
              <a:rPr lang="ar-EG" sz="2000" b="1" dirty="0">
                <a:latin typeface="Alexandria Medium" pitchFamily="2" charset="-78"/>
                <a:cs typeface="Alexandria Medium" pitchFamily="2" charset="-78"/>
              </a:rPr>
              <a:t>مراجع المقرر.</a:t>
            </a:r>
          </a:p>
          <a:p>
            <a:pPr algn="r" rtl="1"/>
            <a:r>
              <a:rPr lang="ar-EG" sz="2000" b="1" dirty="0">
                <a:latin typeface="Alexandria Medium" pitchFamily="2" charset="-78"/>
                <a:cs typeface="Alexandria Medium" pitchFamily="2" charset="-78"/>
              </a:rPr>
              <a:t>عصف ذهني.</a:t>
            </a:r>
          </a:p>
        </p:txBody>
      </p:sp>
      <p:pic>
        <p:nvPicPr>
          <p:cNvPr id="4" name="Graphic 21">
            <a:extLst>
              <a:ext uri="{FF2B5EF4-FFF2-40B4-BE49-F238E27FC236}">
                <a16:creationId xmlns:a16="http://schemas.microsoft.com/office/drawing/2014/main" id="{A88BC2B4-229B-71EB-1045-E116F36C19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pic>
        <p:nvPicPr>
          <p:cNvPr id="7" name="Picture 6" descr="A person standing in front of a group of people&#10;&#10;Description automatically generated">
            <a:extLst>
              <a:ext uri="{FF2B5EF4-FFF2-40B4-BE49-F238E27FC236}">
                <a16:creationId xmlns:a16="http://schemas.microsoft.com/office/drawing/2014/main" id="{1D1930A4-11A3-C96C-B21D-E3C79A09476F}"/>
              </a:ext>
            </a:extLst>
          </p:cNvPr>
          <p:cNvPicPr>
            <a:picLocks noChangeAspect="1"/>
          </p:cNvPicPr>
          <p:nvPr/>
        </p:nvPicPr>
        <p:blipFill rotWithShape="1">
          <a:blip r:embed="rId3">
            <a:extLst>
              <a:ext uri="{28A0092B-C50C-407E-A947-70E740481C1C}">
                <a14:useLocalDpi xmlns:a14="http://schemas.microsoft.com/office/drawing/2010/main" val="0"/>
              </a:ext>
            </a:extLst>
          </a:blip>
          <a:srcRect b="6742"/>
          <a:stretch/>
        </p:blipFill>
        <p:spPr>
          <a:xfrm>
            <a:off x="819163" y="2638619"/>
            <a:ext cx="4863225" cy="301625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9753278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6A7DA5-391A-E97F-E002-37DAEFDD8CB8}"/>
              </a:ext>
            </a:extLst>
          </p:cNvPr>
          <p:cNvSpPr>
            <a:spLocks noGrp="1"/>
          </p:cNvSpPr>
          <p:nvPr>
            <p:ph type="title"/>
          </p:nvPr>
        </p:nvSpPr>
        <p:spPr>
          <a:xfrm>
            <a:off x="838200" y="743296"/>
            <a:ext cx="10515600" cy="923546"/>
          </a:xfrm>
        </p:spPr>
        <p:txBody>
          <a:bodyPr>
            <a:noAutofit/>
          </a:bodyPr>
          <a:lstStyle/>
          <a:p>
            <a:pPr algn="ctr" rtl="1">
              <a:lnSpc>
                <a:spcPct val="150000"/>
              </a:lnSpc>
            </a:pPr>
            <a:r>
              <a:rPr lang="ar-EG" sz="2400" b="1" kern="100" dirty="0">
                <a:effectLst/>
                <a:latin typeface="Alexandria" pitchFamily="2" charset="-78"/>
                <a:ea typeface="PMingLiU" panose="02020500000000000000" pitchFamily="18" charset="-120"/>
                <a:cs typeface="Alexandria" pitchFamily="2" charset="-78"/>
              </a:rPr>
              <a:t>وصف المقرر (</a:t>
            </a:r>
            <a:r>
              <a:rPr lang="en-US" sz="2400" kern="0" dirty="0">
                <a:effectLst/>
                <a:latin typeface="Alexandria" pitchFamily="2" charset="-78"/>
                <a:ea typeface="Times New Roman" panose="02020603050405020304" pitchFamily="18" charset="0"/>
                <a:cs typeface="Alexandria" pitchFamily="2" charset="-78"/>
              </a:rPr>
              <a:t>MKT212</a:t>
            </a:r>
            <a:r>
              <a:rPr lang="ar-EG" sz="2400" b="1" kern="100" dirty="0">
                <a:effectLst/>
                <a:latin typeface="Alexandria" pitchFamily="2" charset="-78"/>
                <a:ea typeface="PMingLiU" panose="02020500000000000000" pitchFamily="18" charset="-120"/>
                <a:cs typeface="Alexandria" pitchFamily="2" charset="-78"/>
              </a:rPr>
              <a:t>)</a:t>
            </a:r>
            <a:br>
              <a:rPr lang="ar-EG" sz="2400" b="1" kern="100" dirty="0">
                <a:effectLst/>
                <a:latin typeface="Alexandria" pitchFamily="2" charset="-78"/>
                <a:ea typeface="PMingLiU" panose="02020500000000000000" pitchFamily="18" charset="-120"/>
                <a:cs typeface="Alexandria" pitchFamily="2" charset="-78"/>
              </a:rPr>
            </a:br>
            <a:r>
              <a:rPr lang="ar-EG" sz="2400" b="1" kern="100" dirty="0">
                <a:effectLst/>
                <a:latin typeface="Alexandria" pitchFamily="2" charset="-78"/>
                <a:ea typeface="PMingLiU" panose="02020500000000000000" pitchFamily="18" charset="-120"/>
                <a:cs typeface="Alexandria" pitchFamily="2" charset="-78"/>
              </a:rPr>
              <a:t>إنتاج المحتوى للتسويق الرقمي </a:t>
            </a:r>
            <a:endParaRPr lang="en-US" sz="2400" dirty="0">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2173BD0C-6B51-A10F-9445-C4DABB893E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7" name="Content Placeholder 6">
            <a:extLst>
              <a:ext uri="{FF2B5EF4-FFF2-40B4-BE49-F238E27FC236}">
                <a16:creationId xmlns:a16="http://schemas.microsoft.com/office/drawing/2014/main" id="{F68E90EF-F402-FE77-62FB-DF6DB36C4955}"/>
              </a:ext>
            </a:extLst>
          </p:cNvPr>
          <p:cNvSpPr>
            <a:spLocks noGrp="1"/>
          </p:cNvSpPr>
          <p:nvPr>
            <p:ph idx="1"/>
          </p:nvPr>
        </p:nvSpPr>
        <p:spPr>
          <a:xfrm>
            <a:off x="838200" y="1966534"/>
            <a:ext cx="10515600" cy="43513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sz="1600" dirty="0">
                <a:solidFill>
                  <a:schemeClr val="tx1"/>
                </a:solidFill>
                <a:effectLst/>
                <a:latin typeface="Alexandria Medium" pitchFamily="2" charset="-78"/>
                <a:ea typeface="Times New Roman" panose="02020603050405020304" pitchFamily="18" charset="0"/>
                <a:cs typeface="Alexandria Medium" pitchFamily="2" charset="-78"/>
              </a:rPr>
              <a:t>يتناول المقرر عدة موضوعات مرتبطة بإنتاج محتوى فعال وجذاب يُستخدم </a:t>
            </a:r>
            <a:r>
              <a:rPr lang="ar-EG" sz="1600" dirty="0" err="1">
                <a:solidFill>
                  <a:schemeClr val="tx1"/>
                </a:solidFill>
                <a:effectLst/>
                <a:latin typeface="Alexandria Medium" pitchFamily="2" charset="-78"/>
                <a:ea typeface="Times New Roman" panose="02020603050405020304" pitchFamily="18" charset="0"/>
                <a:cs typeface="Alexandria Medium" pitchFamily="2" charset="-78"/>
              </a:rPr>
              <a:t>لل</a:t>
            </a:r>
            <a:r>
              <a:rPr lang="ar-SA" sz="1600" dirty="0">
                <a:solidFill>
                  <a:schemeClr val="tx1"/>
                </a:solidFill>
                <a:effectLst/>
                <a:latin typeface="Alexandria Medium" pitchFamily="2" charset="-78"/>
                <a:ea typeface="Times New Roman" panose="02020603050405020304" pitchFamily="18" charset="0"/>
                <a:cs typeface="Alexandria Medium" pitchFamily="2" charset="-78"/>
              </a:rPr>
              <a:t>تسويق الرقمي والترويج للعلامات التجارية المختلفة. ويركز المقرر على ماهية تسويق المحتوى الرقمي وأهدافه واستراتيجية عمله، مع تحليل شرائح الجمهور المستهدف وفهم احتياجاته. ويشمل المقرر التخطيط لإدارة المحتوى التسويقي الرقمي، وجدولة التدشين، ويتضمن المقرر أيضا عملية إنتاج المحتوى التسويقي الرقمي بمختلف أنواعه سواء: المكتوب أو المرئي أو الصوتي أو </a:t>
            </a:r>
            <a:r>
              <a:rPr lang="ar-EG" sz="1600" dirty="0">
                <a:solidFill>
                  <a:schemeClr val="tx1"/>
                </a:solidFill>
                <a:effectLst/>
                <a:latin typeface="Alexandria Medium" pitchFamily="2" charset="-78"/>
                <a:ea typeface="Times New Roman" panose="02020603050405020304" pitchFamily="18" charset="0"/>
                <a:cs typeface="Alexandria Medium" pitchFamily="2" charset="-78"/>
              </a:rPr>
              <a:t>الالكتروني</a:t>
            </a:r>
            <a:r>
              <a:rPr lang="ar-SA" sz="1600" dirty="0">
                <a:solidFill>
                  <a:schemeClr val="tx1"/>
                </a:solidFill>
                <a:effectLst/>
                <a:latin typeface="Alexandria Medium" pitchFamily="2" charset="-78"/>
                <a:ea typeface="Times New Roman" panose="02020603050405020304" pitchFamily="18" charset="0"/>
                <a:cs typeface="Alexandria Medium" pitchFamily="2" charset="-78"/>
              </a:rPr>
              <a:t>، ويوظف المقرر عدة تقنيات لإنتاج المحتوى التسويقي الرقمي بعضها تطبيقات برمجية، والآخر أدوات ذكاء اصطناعي توليدي لإنتاج المحتوى، كما يتطرق المقرر الى </a:t>
            </a:r>
            <a:r>
              <a:rPr lang="ar-SA" sz="1600" dirty="0" err="1">
                <a:solidFill>
                  <a:schemeClr val="tx1"/>
                </a:solidFill>
                <a:effectLst/>
                <a:latin typeface="Alexandria Medium" pitchFamily="2" charset="-78"/>
                <a:ea typeface="Times New Roman" panose="02020603050405020304" pitchFamily="18" charset="0"/>
                <a:cs typeface="Alexandria Medium" pitchFamily="2" charset="-78"/>
              </a:rPr>
              <a:t>مفاهي</a:t>
            </a:r>
            <a:r>
              <a:rPr lang="ar-EG" sz="1600" dirty="0">
                <a:solidFill>
                  <a:schemeClr val="tx1"/>
                </a:solidFill>
                <a:latin typeface="Alexandria Medium" pitchFamily="2" charset="-78"/>
                <a:ea typeface="Times New Roman" panose="02020603050405020304" pitchFamily="18" charset="0"/>
                <a:cs typeface="Alexandria Medium" pitchFamily="2" charset="-78"/>
              </a:rPr>
              <a:t>م</a:t>
            </a:r>
            <a:r>
              <a:rPr lang="ar-SA" sz="1600" dirty="0">
                <a:solidFill>
                  <a:schemeClr val="tx1"/>
                </a:solidFill>
                <a:effectLst/>
                <a:latin typeface="Alexandria Medium" pitchFamily="2" charset="-78"/>
                <a:ea typeface="Times New Roman" panose="02020603050405020304" pitchFamily="18" charset="0"/>
                <a:cs typeface="Alexandria Medium" pitchFamily="2" charset="-78"/>
              </a:rPr>
              <a:t> </a:t>
            </a:r>
            <a:r>
              <a:rPr lang="en-US" sz="1600" dirty="0">
                <a:solidFill>
                  <a:schemeClr val="tx1"/>
                </a:solidFill>
                <a:effectLst/>
                <a:latin typeface="Alexandria Medium" pitchFamily="2" charset="-78"/>
                <a:ea typeface="Times New Roman" panose="02020603050405020304" pitchFamily="18" charset="0"/>
                <a:cs typeface="Alexandria Medium" pitchFamily="2" charset="-78"/>
              </a:rPr>
              <a:t>SEO</a:t>
            </a:r>
            <a:r>
              <a:rPr lang="ar-EG" sz="1600" dirty="0">
                <a:solidFill>
                  <a:schemeClr val="tx1"/>
                </a:solidFill>
                <a:effectLst/>
                <a:latin typeface="Alexandria Medium" pitchFamily="2" charset="-78"/>
                <a:ea typeface="Times New Roman" panose="02020603050405020304" pitchFamily="18" charset="0"/>
                <a:cs typeface="Alexandria Medium" pitchFamily="2" charset="-78"/>
              </a:rPr>
              <a:t> </a:t>
            </a:r>
            <a:r>
              <a:rPr lang="ar-SA" sz="1600" dirty="0">
                <a:solidFill>
                  <a:schemeClr val="tx1"/>
                </a:solidFill>
                <a:effectLst/>
                <a:latin typeface="Alexandria Medium" pitchFamily="2" charset="-78"/>
                <a:ea typeface="Times New Roman" panose="02020603050405020304" pitchFamily="18" charset="0"/>
                <a:cs typeface="Alexandria Medium" pitchFamily="2" charset="-78"/>
              </a:rPr>
              <a:t>(تحسين محركات البحث) وكيفية تهيئة المحتوى لزيادة جودته ونسب ظهوره في نتائج محركات البحث</a:t>
            </a:r>
            <a:r>
              <a:rPr lang="ar-EG" sz="1600" dirty="0">
                <a:solidFill>
                  <a:schemeClr val="tx1"/>
                </a:solidFill>
                <a:effectLst/>
                <a:latin typeface="Alexandria Medium" pitchFamily="2" charset="-78"/>
                <a:ea typeface="Times New Roman" panose="02020603050405020304" pitchFamily="18" charset="0"/>
                <a:cs typeface="Alexandria Medium" pitchFamily="2" charset="-78"/>
              </a:rPr>
              <a:t>.</a:t>
            </a:r>
            <a:endParaRPr lang="en-US" sz="1600" dirty="0">
              <a:solidFill>
                <a:schemeClr val="tx1"/>
              </a:solidFill>
              <a:effectLst/>
              <a:latin typeface="Alexandria Medium" pitchFamily="2" charset="-78"/>
              <a:ea typeface="Times New Roman" panose="02020603050405020304" pitchFamily="18" charset="0"/>
              <a:cs typeface="Alexandria Medium" pitchFamily="2" charset="-78"/>
            </a:endParaRPr>
          </a:p>
          <a:p>
            <a:endParaRPr lang="en-US" dirty="0"/>
          </a:p>
        </p:txBody>
      </p:sp>
    </p:spTree>
    <p:extLst>
      <p:ext uri="{BB962C8B-B14F-4D97-AF65-F5344CB8AC3E}">
        <p14:creationId xmlns:p14="http://schemas.microsoft.com/office/powerpoint/2010/main" val="23489223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6A7DA5-391A-E97F-E002-37DAEFDD8CB8}"/>
              </a:ext>
            </a:extLst>
          </p:cNvPr>
          <p:cNvSpPr>
            <a:spLocks noGrp="1"/>
          </p:cNvSpPr>
          <p:nvPr>
            <p:ph type="title"/>
          </p:nvPr>
        </p:nvSpPr>
        <p:spPr>
          <a:xfrm>
            <a:off x="838200" y="605709"/>
            <a:ext cx="10515600" cy="1325563"/>
          </a:xfrm>
        </p:spPr>
        <p:txBody>
          <a:bodyPr>
            <a:normAutofit/>
          </a:bodyPr>
          <a:lstStyle/>
          <a:p>
            <a:pPr algn="ctr"/>
            <a:r>
              <a:rPr lang="ar-EG" sz="2800" b="1" dirty="0">
                <a:latin typeface="Alexandria" pitchFamily="2" charset="-78"/>
                <a:cs typeface="Alexandria" pitchFamily="2" charset="-78"/>
              </a:rPr>
              <a:t>أهداف المقرر</a:t>
            </a:r>
            <a:endParaRPr lang="en-US" sz="2800" b="1" dirty="0">
              <a:latin typeface="Alexandria" pitchFamily="2" charset="-78"/>
              <a:cs typeface="Alexandria" pitchFamily="2" charset="-78"/>
            </a:endParaRPr>
          </a:p>
        </p:txBody>
      </p:sp>
      <p:graphicFrame>
        <p:nvGraphicFramePr>
          <p:cNvPr id="8" name="Content Placeholder 2">
            <a:extLst>
              <a:ext uri="{FF2B5EF4-FFF2-40B4-BE49-F238E27FC236}">
                <a16:creationId xmlns:a16="http://schemas.microsoft.com/office/drawing/2014/main" id="{51E2EB25-F2AE-933F-592C-08FC51F28CCF}"/>
              </a:ext>
            </a:extLst>
          </p:cNvPr>
          <p:cNvGraphicFramePr>
            <a:graphicFrameLocks noGrp="1"/>
          </p:cNvGraphicFramePr>
          <p:nvPr>
            <p:ph idx="1"/>
            <p:extLst>
              <p:ext uri="{D42A27DB-BD31-4B8C-83A1-F6EECF244321}">
                <p14:modId xmlns:p14="http://schemas.microsoft.com/office/powerpoint/2010/main" val="77501218"/>
              </p:ext>
            </p:extLst>
          </p:nvPr>
        </p:nvGraphicFramePr>
        <p:xfrm>
          <a:off x="838200" y="2141537"/>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Graphic 21" descr="A logo for a university&#10;&#10;Description automatically generated">
            <a:extLst>
              <a:ext uri="{FF2B5EF4-FFF2-40B4-BE49-F238E27FC236}">
                <a16:creationId xmlns:a16="http://schemas.microsoft.com/office/drawing/2014/main" id="{2173BD0C-6B51-A10F-9445-C4DABB893E21}"/>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4343008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1D4C87A2-37D8-D3BA-6C12-AA463282E86F}"/>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محتويات المقرر</a:t>
            </a:r>
            <a:endParaRPr lang="en-US" sz="2800" b="1" dirty="0">
              <a:latin typeface="Alexandria" pitchFamily="2" charset="-78"/>
              <a:cs typeface="Alexandria" pitchFamily="2" charset="-78"/>
            </a:endParaRPr>
          </a:p>
        </p:txBody>
      </p:sp>
      <p:sp>
        <p:nvSpPr>
          <p:cNvPr id="10" name="Content Placeholder 9">
            <a:extLst>
              <a:ext uri="{FF2B5EF4-FFF2-40B4-BE49-F238E27FC236}">
                <a16:creationId xmlns:a16="http://schemas.microsoft.com/office/drawing/2014/main" id="{C8C35DA5-4D00-23DD-90A2-1135DE978DAE}"/>
              </a:ext>
            </a:extLst>
          </p:cNvPr>
          <p:cNvSpPr>
            <a:spLocks noGrp="1"/>
          </p:cNvSpPr>
          <p:nvPr>
            <p:ph idx="1"/>
          </p:nvPr>
        </p:nvSpPr>
        <p:spPr>
          <a:xfrm>
            <a:off x="4998918" y="1564564"/>
            <a:ext cx="6197225" cy="5167312"/>
          </a:xfrm>
        </p:spPr>
        <p:txBody>
          <a:bodyPr>
            <a:normAutofit/>
          </a:bodyPr>
          <a:lstStyle/>
          <a:p>
            <a:pPr marL="0" marR="0" lvl="0" indent="0" algn="r" rtl="1">
              <a:lnSpc>
                <a:spcPct val="115000"/>
              </a:lnSpc>
              <a:spcBef>
                <a:spcPts val="0"/>
              </a:spcBef>
              <a:spcAft>
                <a:spcPts val="800"/>
              </a:spcAft>
              <a:buNone/>
            </a:pPr>
            <a:r>
              <a:rPr lang="ar-EG" sz="2000" b="1" kern="100" dirty="0">
                <a:solidFill>
                  <a:srgbClr val="00ADEE"/>
                </a:solidFill>
                <a:effectLst/>
                <a:latin typeface="Alexandria Medium" pitchFamily="2" charset="-78"/>
                <a:ea typeface="PMingLiU" panose="02020500000000000000" pitchFamily="18" charset="-120"/>
                <a:cs typeface="Alexandria Medium" pitchFamily="2" charset="-78"/>
              </a:rPr>
              <a:t>أولا: تسويق المحتوى الرقمي:</a:t>
            </a:r>
          </a:p>
          <a:p>
            <a:pPr marL="0" marR="0" lvl="0" indent="0" algn="r" rtl="1">
              <a:lnSpc>
                <a:spcPct val="115000"/>
              </a:lnSpc>
              <a:spcBef>
                <a:spcPts val="0"/>
              </a:spcBef>
              <a:spcAft>
                <a:spcPts val="800"/>
              </a:spcAft>
              <a:buNone/>
            </a:pPr>
            <a:endParaRPr lang="en-US" sz="1800" b="1" kern="100" dirty="0">
              <a:effectLst/>
              <a:latin typeface="Alexandria Medium" pitchFamily="2" charset="-78"/>
              <a:ea typeface="PMingLiU" panose="02020500000000000000" pitchFamily="18" charset="-120"/>
              <a:cs typeface="Alexandria Medium" pitchFamily="2" charset="-78"/>
            </a:endParaRPr>
          </a:p>
          <a:p>
            <a:pPr marL="342900" marR="0" lvl="0" indent="-342900" algn="r" rtl="1">
              <a:lnSpc>
                <a:spcPct val="115000"/>
              </a:lnSpc>
              <a:spcBef>
                <a:spcPts val="0"/>
              </a:spcBef>
              <a:spcAft>
                <a:spcPts val="800"/>
              </a:spcAft>
              <a:buFont typeface="Arial" panose="020B0604020202020204" pitchFamily="34" charset="0"/>
              <a:buChar char="-"/>
            </a:pPr>
            <a:r>
              <a:rPr lang="ar-BH" sz="1600" kern="100" dirty="0">
                <a:effectLst/>
                <a:latin typeface="Alexandria Medium" pitchFamily="2" charset="-78"/>
                <a:ea typeface="PMingLiU" panose="02020500000000000000" pitchFamily="18" charset="-120"/>
                <a:cs typeface="Alexandria Medium" pitchFamily="2" charset="-78"/>
              </a:rPr>
              <a:t>ماهية التسويق بالمحتوى الرقمي وأهدافه وعناصره.</a:t>
            </a:r>
            <a:endParaRPr lang="en-US" sz="1600" kern="100" dirty="0">
              <a:effectLst/>
              <a:latin typeface="Alexandria Medium" pitchFamily="2" charset="-78"/>
              <a:ea typeface="PMingLiU" panose="02020500000000000000" pitchFamily="18" charset="-120"/>
              <a:cs typeface="Alexandria Medium" pitchFamily="2" charset="-78"/>
            </a:endParaRPr>
          </a:p>
          <a:p>
            <a:pPr marL="342900" marR="0" lvl="0" indent="-342900" algn="r" rtl="1">
              <a:lnSpc>
                <a:spcPct val="115000"/>
              </a:lnSpc>
              <a:spcBef>
                <a:spcPts val="0"/>
              </a:spcBef>
              <a:spcAft>
                <a:spcPts val="800"/>
              </a:spcAft>
              <a:buFont typeface="Arial" panose="020B0604020202020204" pitchFamily="34" charset="0"/>
              <a:buChar char="-"/>
            </a:pPr>
            <a:r>
              <a:rPr lang="ar-BH" sz="1600" kern="100" dirty="0">
                <a:effectLst/>
                <a:latin typeface="Alexandria Medium" pitchFamily="2" charset="-78"/>
                <a:ea typeface="PMingLiU" panose="02020500000000000000" pitchFamily="18" charset="-120"/>
                <a:cs typeface="Alexandria Medium" pitchFamily="2" charset="-78"/>
              </a:rPr>
              <a:t>مزايا تسويق المحتوى الرقمي.</a:t>
            </a:r>
            <a:endParaRPr lang="en-US" sz="1600" kern="100" dirty="0">
              <a:effectLst/>
              <a:latin typeface="Alexandria Medium" pitchFamily="2" charset="-78"/>
              <a:ea typeface="PMingLiU" panose="02020500000000000000" pitchFamily="18" charset="-120"/>
              <a:cs typeface="Alexandria Medium" pitchFamily="2" charset="-78"/>
            </a:endParaRPr>
          </a:p>
          <a:p>
            <a:pPr marL="342900" marR="0" lvl="0" indent="-342900" algn="r" rtl="1">
              <a:lnSpc>
                <a:spcPct val="115000"/>
              </a:lnSpc>
              <a:spcBef>
                <a:spcPts val="0"/>
              </a:spcBef>
              <a:spcAft>
                <a:spcPts val="800"/>
              </a:spcAft>
              <a:buFont typeface="Arial" panose="020B0604020202020204" pitchFamily="34" charset="0"/>
              <a:buChar char="-"/>
            </a:pPr>
            <a:r>
              <a:rPr lang="ar-BH" sz="1600" kern="100" dirty="0">
                <a:effectLst/>
                <a:latin typeface="Alexandria Medium" pitchFamily="2" charset="-78"/>
                <a:ea typeface="PMingLiU" panose="02020500000000000000" pitchFamily="18" charset="-120"/>
                <a:cs typeface="Alexandria Medium" pitchFamily="2" charset="-78"/>
              </a:rPr>
              <a:t>أنواع المحتوى التسويقي الرقمي (الموضوعي – المستدام – سريع الزوال) (</a:t>
            </a:r>
            <a:r>
              <a:rPr lang="en-US" sz="1600" kern="100" dirty="0">
                <a:effectLst/>
                <a:latin typeface="Alexandria Medium" pitchFamily="2" charset="-78"/>
                <a:ea typeface="PMingLiU" panose="02020500000000000000" pitchFamily="18" charset="-120"/>
                <a:cs typeface="Alexandria Medium" pitchFamily="2" charset="-78"/>
              </a:rPr>
              <a:t>Topical - Evergreen – Ephemeral</a:t>
            </a:r>
            <a:r>
              <a:rPr lang="ar-EG" sz="1600" kern="100" dirty="0">
                <a:effectLst/>
                <a:latin typeface="Alexandria Medium" pitchFamily="2" charset="-78"/>
                <a:ea typeface="PMingLiU" panose="02020500000000000000" pitchFamily="18" charset="-120"/>
                <a:cs typeface="Alexandria Medium" pitchFamily="2" charset="-78"/>
              </a:rPr>
              <a:t>)</a:t>
            </a:r>
            <a:endParaRPr lang="en-US" sz="1600" kern="100" dirty="0">
              <a:effectLst/>
              <a:latin typeface="Alexandria Medium" pitchFamily="2" charset="-78"/>
              <a:ea typeface="PMingLiU" panose="02020500000000000000" pitchFamily="18" charset="-120"/>
              <a:cs typeface="Alexandria Medium" pitchFamily="2" charset="-78"/>
            </a:endParaRPr>
          </a:p>
          <a:p>
            <a:pPr marL="342900" marR="0" lvl="0" indent="-342900" algn="r" rtl="1">
              <a:lnSpc>
                <a:spcPct val="115000"/>
              </a:lnSpc>
              <a:spcBef>
                <a:spcPts val="0"/>
              </a:spcBef>
              <a:spcAft>
                <a:spcPts val="800"/>
              </a:spcAft>
              <a:buFont typeface="Arial" panose="020B0604020202020204" pitchFamily="34" charset="0"/>
              <a:buChar char="-"/>
            </a:pPr>
            <a:r>
              <a:rPr lang="ar-BH" sz="1600" kern="100" dirty="0">
                <a:effectLst/>
                <a:latin typeface="Alexandria Medium" pitchFamily="2" charset="-78"/>
                <a:ea typeface="PMingLiU" panose="02020500000000000000" pitchFamily="18" charset="-120"/>
                <a:cs typeface="Alexandria Medium" pitchFamily="2" charset="-78"/>
              </a:rPr>
              <a:t>قوالب المحتوى التسويقي الرقمي.</a:t>
            </a:r>
            <a:endParaRPr lang="en-US" sz="1600" kern="100" dirty="0">
              <a:effectLst/>
              <a:latin typeface="Alexandria Medium" pitchFamily="2" charset="-78"/>
              <a:ea typeface="PMingLiU" panose="02020500000000000000" pitchFamily="18" charset="-120"/>
              <a:cs typeface="Alexandria Medium" pitchFamily="2" charset="-78"/>
            </a:endParaRPr>
          </a:p>
          <a:p>
            <a:pPr marL="342900" marR="0" lvl="0" indent="-342900" algn="r" rtl="1">
              <a:lnSpc>
                <a:spcPct val="115000"/>
              </a:lnSpc>
              <a:spcBef>
                <a:spcPts val="0"/>
              </a:spcBef>
              <a:spcAft>
                <a:spcPts val="800"/>
              </a:spcAft>
              <a:buFont typeface="Arial" panose="020B0604020202020204" pitchFamily="34" charset="0"/>
              <a:buChar char="-"/>
            </a:pPr>
            <a:r>
              <a:rPr lang="ar-BH" sz="1600" kern="100" dirty="0">
                <a:effectLst/>
                <a:latin typeface="Alexandria Medium" pitchFamily="2" charset="-78"/>
                <a:ea typeface="PMingLiU" panose="02020500000000000000" pitchFamily="18" charset="-120"/>
                <a:cs typeface="Alexandria Medium" pitchFamily="2" charset="-78"/>
              </a:rPr>
              <a:t>وسائل تسويق المحتوى الرقمي.</a:t>
            </a:r>
            <a:endParaRPr lang="en-US" sz="1600" kern="100" dirty="0">
              <a:effectLst/>
              <a:latin typeface="Alexandria Medium" pitchFamily="2" charset="-78"/>
              <a:ea typeface="PMingLiU" panose="02020500000000000000" pitchFamily="18" charset="-120"/>
              <a:cs typeface="Alexandria Medium" pitchFamily="2" charset="-78"/>
            </a:endParaRPr>
          </a:p>
          <a:p>
            <a:pPr marL="342900" marR="0" lvl="0" indent="-342900" algn="r" rtl="1">
              <a:lnSpc>
                <a:spcPct val="115000"/>
              </a:lnSpc>
              <a:spcBef>
                <a:spcPts val="0"/>
              </a:spcBef>
              <a:spcAft>
                <a:spcPts val="800"/>
              </a:spcAft>
              <a:buFont typeface="Arial" panose="020B0604020202020204" pitchFamily="34" charset="0"/>
              <a:buChar char="-"/>
            </a:pPr>
            <a:r>
              <a:rPr lang="ar-BH" sz="1600" kern="100" dirty="0">
                <a:effectLst/>
                <a:latin typeface="Alexandria Medium" pitchFamily="2" charset="-78"/>
                <a:ea typeface="PMingLiU" panose="02020500000000000000" pitchFamily="18" charset="-120"/>
                <a:cs typeface="Alexandria Medium" pitchFamily="2" charset="-78"/>
              </a:rPr>
              <a:t>بناء استراتيجية تسويق المحتوى الرقمي.</a:t>
            </a:r>
            <a:endParaRPr lang="en-US" sz="1600" kern="100" dirty="0">
              <a:effectLst/>
              <a:latin typeface="Alexandria Medium" pitchFamily="2" charset="-78"/>
              <a:ea typeface="PMingLiU" panose="02020500000000000000" pitchFamily="18" charset="-120"/>
              <a:cs typeface="Alexandria Medium" pitchFamily="2" charset="-78"/>
            </a:endParaRPr>
          </a:p>
          <a:p>
            <a:pPr marL="342900" marR="0" lvl="0" indent="-342900" algn="r" rtl="1">
              <a:lnSpc>
                <a:spcPct val="115000"/>
              </a:lnSpc>
              <a:spcBef>
                <a:spcPts val="0"/>
              </a:spcBef>
              <a:spcAft>
                <a:spcPts val="800"/>
              </a:spcAft>
              <a:buFont typeface="Arial" panose="020B0604020202020204" pitchFamily="34" charset="0"/>
              <a:buChar char="-"/>
            </a:pPr>
            <a:r>
              <a:rPr lang="ar-EG" sz="1600" kern="100" dirty="0">
                <a:effectLst/>
                <a:latin typeface="Alexandria Medium" pitchFamily="2" charset="-78"/>
                <a:ea typeface="PMingLiU" panose="02020500000000000000" pitchFamily="18" charset="-120"/>
                <a:cs typeface="Alexandria Medium" pitchFamily="2" charset="-78"/>
              </a:rPr>
              <a:t>الفرق بين إنتاج المحتوى التسويقي الرقمي وتنظيم المحتوى التسويقي الرقمي</a:t>
            </a:r>
            <a:r>
              <a:rPr lang="en-US" sz="1600" kern="100" dirty="0">
                <a:effectLst/>
                <a:latin typeface="Alexandria Medium" pitchFamily="2" charset="-78"/>
                <a:ea typeface="PMingLiU" panose="02020500000000000000" pitchFamily="18" charset="-120"/>
                <a:cs typeface="Alexandria Medium" pitchFamily="2" charset="-78"/>
              </a:rPr>
              <a:t> Content Creation &amp; Content Curation </a:t>
            </a:r>
          </a:p>
          <a:p>
            <a:pPr algn="r"/>
            <a:endParaRPr lang="en-US" dirty="0">
              <a:latin typeface="Alexandria Medium" pitchFamily="2" charset="-78"/>
              <a:cs typeface="Alexandria Medium" pitchFamily="2" charset="-78"/>
            </a:endParaRPr>
          </a:p>
        </p:txBody>
      </p:sp>
      <p:pic>
        <p:nvPicPr>
          <p:cNvPr id="11" name="Graphic 21" descr="A logo for a university&#10;&#10;Description automatically generated">
            <a:extLst>
              <a:ext uri="{FF2B5EF4-FFF2-40B4-BE49-F238E27FC236}">
                <a16:creationId xmlns:a16="http://schemas.microsoft.com/office/drawing/2014/main" id="{25F2F80F-5A64-9F5A-7009-C01B751A9F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3" name="Picture 2" descr="A computer with colorful bubbles around it&#10;&#10;Description automatically generated">
            <a:extLst>
              <a:ext uri="{FF2B5EF4-FFF2-40B4-BE49-F238E27FC236}">
                <a16:creationId xmlns:a16="http://schemas.microsoft.com/office/drawing/2014/main" id="{61368364-F974-1712-201B-A8EB026E4B61}"/>
              </a:ext>
            </a:extLst>
          </p:cNvPr>
          <p:cNvPicPr>
            <a:picLocks noChangeAspect="1"/>
          </p:cNvPicPr>
          <p:nvPr/>
        </p:nvPicPr>
        <p:blipFill>
          <a:blip r:embed="rId3" cstate="print">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77579" y="1988276"/>
            <a:ext cx="5076497" cy="3807372"/>
          </a:xfrm>
          <a:prstGeom prst="rect">
            <a:avLst/>
          </a:prstGeom>
        </p:spPr>
      </p:pic>
    </p:spTree>
    <p:extLst>
      <p:ext uri="{BB962C8B-B14F-4D97-AF65-F5344CB8AC3E}">
        <p14:creationId xmlns:p14="http://schemas.microsoft.com/office/powerpoint/2010/main" val="21539203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292996-E271-B35C-15D0-D556ED3A8912}"/>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محتويات المقرر</a:t>
            </a:r>
            <a:endParaRPr lang="en-US" sz="2800"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C3569015-7409-4D3C-88C7-3EB1AD5CD894}"/>
              </a:ext>
            </a:extLst>
          </p:cNvPr>
          <p:cNvSpPr>
            <a:spLocks noGrp="1"/>
          </p:cNvSpPr>
          <p:nvPr>
            <p:ph idx="1"/>
          </p:nvPr>
        </p:nvSpPr>
        <p:spPr>
          <a:xfrm>
            <a:off x="5109435" y="2014811"/>
            <a:ext cx="6860628" cy="4351338"/>
          </a:xfrm>
        </p:spPr>
        <p:txBody>
          <a:bodyPr>
            <a:normAutofit/>
          </a:bodyPr>
          <a:lstStyle/>
          <a:p>
            <a:pPr marL="0" indent="0" algn="r" rtl="1">
              <a:lnSpc>
                <a:spcPct val="115000"/>
              </a:lnSpc>
              <a:spcBef>
                <a:spcPts val="0"/>
              </a:spcBef>
              <a:spcAft>
                <a:spcPts val="800"/>
              </a:spcAft>
              <a:buNone/>
            </a:pPr>
            <a:r>
              <a:rPr lang="ar-EG" sz="2200" b="1" kern="100" dirty="0">
                <a:solidFill>
                  <a:srgbClr val="00AEEF"/>
                </a:solidFill>
                <a:effectLst/>
                <a:latin typeface="Alexandria Medium" pitchFamily="2" charset="-78"/>
                <a:ea typeface="PMingLiU" panose="02020500000000000000" pitchFamily="18" charset="-120"/>
                <a:cs typeface="Alexandria Medium" pitchFamily="2" charset="-78"/>
              </a:rPr>
              <a:t>تابع أولا: تسويق المحتوى الرقمي:</a:t>
            </a:r>
          </a:p>
          <a:p>
            <a:pPr marL="0" marR="0" lvl="0" indent="0" algn="r" rtl="1">
              <a:lnSpc>
                <a:spcPct val="115000"/>
              </a:lnSpc>
              <a:spcBef>
                <a:spcPts val="0"/>
              </a:spcBef>
              <a:spcAft>
                <a:spcPts val="800"/>
              </a:spcAft>
              <a:buNone/>
            </a:pPr>
            <a:endParaRPr lang="en-US" sz="1600" kern="100" dirty="0">
              <a:effectLst/>
              <a:latin typeface="Alexandria Medium" pitchFamily="2" charset="-78"/>
              <a:ea typeface="PMingLiU" panose="02020500000000000000" pitchFamily="18" charset="-120"/>
              <a:cs typeface="Alexandria Medium" pitchFamily="2" charset="-78"/>
            </a:endParaRPr>
          </a:p>
          <a:p>
            <a:pPr marL="342900" marR="0" lvl="0" indent="-342900" algn="r" rtl="1">
              <a:lnSpc>
                <a:spcPct val="115000"/>
              </a:lnSpc>
              <a:spcBef>
                <a:spcPts val="0"/>
              </a:spcBef>
              <a:spcAft>
                <a:spcPts val="800"/>
              </a:spcAft>
              <a:buFont typeface="Arial" panose="020B0604020202020204" pitchFamily="34" charset="0"/>
              <a:buChar char="-"/>
            </a:pPr>
            <a:r>
              <a:rPr lang="ar-EG" sz="1600" kern="100" dirty="0">
                <a:effectLst/>
                <a:latin typeface="Alexandria Medium" pitchFamily="2" charset="-78"/>
                <a:ea typeface="PMingLiU" panose="02020500000000000000" pitchFamily="18" charset="-120"/>
                <a:cs typeface="Alexandria Medium" pitchFamily="2" charset="-78"/>
              </a:rPr>
              <a:t>إنتاج المحتوى الرقمي لقصة العلامة التجارية</a:t>
            </a:r>
            <a:r>
              <a:rPr lang="en-US" sz="1600" kern="100" dirty="0">
                <a:effectLst/>
                <a:latin typeface="Alexandria Medium" pitchFamily="2" charset="-78"/>
                <a:ea typeface="PMingLiU" panose="02020500000000000000" pitchFamily="18" charset="-120"/>
                <a:cs typeface="Alexandria Medium" pitchFamily="2" charset="-78"/>
              </a:rPr>
              <a:t> Brand storytelling </a:t>
            </a:r>
          </a:p>
          <a:p>
            <a:pPr marL="342900" marR="0" lvl="0" indent="-342900" algn="r" rtl="1">
              <a:lnSpc>
                <a:spcPct val="115000"/>
              </a:lnSpc>
              <a:spcBef>
                <a:spcPts val="0"/>
              </a:spcBef>
              <a:spcAft>
                <a:spcPts val="800"/>
              </a:spcAft>
              <a:buFont typeface="Arial" panose="020B0604020202020204" pitchFamily="34" charset="0"/>
              <a:buChar char="-"/>
            </a:pPr>
            <a:r>
              <a:rPr lang="ar-EG" sz="1600" kern="100" dirty="0">
                <a:effectLst/>
                <a:latin typeface="Alexandria Medium" pitchFamily="2" charset="-78"/>
                <a:ea typeface="PMingLiU" panose="02020500000000000000" pitchFamily="18" charset="-120"/>
                <a:cs typeface="Alexandria Medium" pitchFamily="2" charset="-78"/>
              </a:rPr>
              <a:t>إنتاج المحتوى الرقمي</a:t>
            </a:r>
            <a:r>
              <a:rPr lang="ar-BH" sz="1600" kern="100" dirty="0">
                <a:effectLst/>
                <a:latin typeface="Alexandria Medium" pitchFamily="2" charset="-78"/>
                <a:ea typeface="PMingLiU" panose="02020500000000000000" pitchFamily="18" charset="-120"/>
                <a:cs typeface="Alexandria Medium" pitchFamily="2" charset="-78"/>
              </a:rPr>
              <a:t> لشخصية العلامة التجارية </a:t>
            </a:r>
            <a:r>
              <a:rPr lang="en-US" sz="1600" kern="100" dirty="0">
                <a:effectLst/>
                <a:latin typeface="Alexandria Medium" pitchFamily="2" charset="-78"/>
                <a:ea typeface="PMingLiU" panose="02020500000000000000" pitchFamily="18" charset="-120"/>
                <a:cs typeface="Alexandria Medium" pitchFamily="2" charset="-78"/>
              </a:rPr>
              <a:t>Brand Personality</a:t>
            </a:r>
          </a:p>
          <a:p>
            <a:pPr marL="342900" marR="0" lvl="0" indent="-342900" algn="r" rtl="1">
              <a:lnSpc>
                <a:spcPct val="115000"/>
              </a:lnSpc>
              <a:spcBef>
                <a:spcPts val="0"/>
              </a:spcBef>
              <a:spcAft>
                <a:spcPts val="800"/>
              </a:spcAft>
              <a:buFont typeface="Arial" panose="020B0604020202020204" pitchFamily="34" charset="0"/>
              <a:buChar char="-"/>
            </a:pPr>
            <a:r>
              <a:rPr lang="ar-BH" sz="1600" kern="100" dirty="0">
                <a:effectLst/>
                <a:latin typeface="Alexandria Medium" pitchFamily="2" charset="-78"/>
                <a:ea typeface="PMingLiU" panose="02020500000000000000" pitchFamily="18" charset="-120"/>
                <a:cs typeface="Alexandria Medium" pitchFamily="2" charset="-78"/>
              </a:rPr>
              <a:t>أدوات استكشاف المحتوى التسويقي الرقمي المناسب للجمهور (</a:t>
            </a:r>
            <a:r>
              <a:rPr lang="en-US" sz="1600" kern="100" dirty="0">
                <a:effectLst/>
                <a:latin typeface="Alexandria Medium" pitchFamily="2" charset="-78"/>
                <a:ea typeface="PMingLiU" panose="02020500000000000000" pitchFamily="18" charset="-120"/>
                <a:cs typeface="Alexandria Medium" pitchFamily="2" charset="-78"/>
              </a:rPr>
              <a:t>Spark toro</a:t>
            </a:r>
            <a:r>
              <a:rPr lang="ar-EG" sz="1600" kern="100" dirty="0">
                <a:effectLst/>
                <a:latin typeface="Alexandria Medium" pitchFamily="2" charset="-78"/>
                <a:ea typeface="PMingLiU" panose="02020500000000000000" pitchFamily="18" charset="-120"/>
                <a:cs typeface="Alexandria Medium" pitchFamily="2" charset="-78"/>
              </a:rPr>
              <a:t> و</a:t>
            </a:r>
            <a:r>
              <a:rPr lang="en-US" sz="1600" kern="100" dirty="0">
                <a:effectLst/>
                <a:latin typeface="Alexandria Medium" pitchFamily="2" charset="-78"/>
                <a:ea typeface="PMingLiU" panose="02020500000000000000" pitchFamily="18" charset="-120"/>
                <a:cs typeface="Alexandria Medium" pitchFamily="2" charset="-78"/>
              </a:rPr>
              <a:t> (</a:t>
            </a:r>
            <a:r>
              <a:rPr lang="en-US" sz="1600" kern="100" dirty="0" err="1">
                <a:effectLst/>
                <a:latin typeface="Alexandria Medium" pitchFamily="2" charset="-78"/>
                <a:ea typeface="PMingLiU" panose="02020500000000000000" pitchFamily="18" charset="-120"/>
                <a:cs typeface="Alexandria Medium" pitchFamily="2" charset="-78"/>
              </a:rPr>
              <a:t>Moz</a:t>
            </a:r>
            <a:r>
              <a:rPr lang="en-US" sz="1600" kern="100" dirty="0">
                <a:effectLst/>
                <a:latin typeface="Alexandria Medium" pitchFamily="2" charset="-78"/>
                <a:ea typeface="PMingLiU" panose="02020500000000000000" pitchFamily="18" charset="-120"/>
                <a:cs typeface="Alexandria Medium" pitchFamily="2" charset="-78"/>
              </a:rPr>
              <a:t> pro </a:t>
            </a:r>
          </a:p>
          <a:p>
            <a:pPr marL="342900" marR="0" lvl="0" indent="-342900" algn="r" rtl="1">
              <a:lnSpc>
                <a:spcPct val="115000"/>
              </a:lnSpc>
              <a:spcBef>
                <a:spcPts val="0"/>
              </a:spcBef>
              <a:spcAft>
                <a:spcPts val="800"/>
              </a:spcAft>
              <a:buFont typeface="Arial" panose="020B0604020202020204" pitchFamily="34" charset="0"/>
              <a:buChar char="-"/>
            </a:pPr>
            <a:r>
              <a:rPr lang="ar-EG" sz="1600" kern="100" dirty="0">
                <a:effectLst/>
                <a:latin typeface="Alexandria Medium" pitchFamily="2" charset="-78"/>
                <a:ea typeface="PMingLiU" panose="02020500000000000000" pitchFamily="18" charset="-120"/>
                <a:cs typeface="Alexandria Medium" pitchFamily="2" charset="-78"/>
              </a:rPr>
              <a:t>إعادة استخدام المحتوى التسويقي الرقمي </a:t>
            </a:r>
            <a:r>
              <a:rPr lang="en-US" sz="1600" kern="100" dirty="0">
                <a:effectLst/>
                <a:latin typeface="Alexandria Medium" pitchFamily="2" charset="-78"/>
                <a:ea typeface="PMingLiU" panose="02020500000000000000" pitchFamily="18" charset="-120"/>
                <a:cs typeface="Alexandria Medium" pitchFamily="2" charset="-78"/>
              </a:rPr>
              <a:t>  Content Repurposing </a:t>
            </a:r>
          </a:p>
          <a:p>
            <a:pPr marL="342900" marR="0" lvl="0" indent="-342900" algn="r" rtl="1">
              <a:lnSpc>
                <a:spcPct val="115000"/>
              </a:lnSpc>
              <a:spcBef>
                <a:spcPts val="0"/>
              </a:spcBef>
              <a:spcAft>
                <a:spcPts val="800"/>
              </a:spcAft>
              <a:buFont typeface="Arial" panose="020B0604020202020204" pitchFamily="34" charset="0"/>
              <a:buChar char="-"/>
            </a:pPr>
            <a:r>
              <a:rPr lang="ar-EG" sz="1600" kern="100" dirty="0">
                <a:effectLst/>
                <a:latin typeface="Alexandria Medium" pitchFamily="2" charset="-78"/>
                <a:ea typeface="PMingLiU" panose="02020500000000000000" pitchFamily="18" charset="-120"/>
                <a:cs typeface="Alexandria Medium" pitchFamily="2" charset="-78"/>
              </a:rPr>
              <a:t>نشر وتوزيع المحتوى التسويقي الرقمي </a:t>
            </a:r>
            <a:r>
              <a:rPr lang="en-US" sz="1600" kern="100" dirty="0">
                <a:effectLst/>
                <a:latin typeface="Alexandria Medium" pitchFamily="2" charset="-78"/>
                <a:ea typeface="PMingLiU" panose="02020500000000000000" pitchFamily="18" charset="-120"/>
                <a:cs typeface="Alexandria Medium" pitchFamily="2" charset="-78"/>
              </a:rPr>
              <a:t>Publishing and distributing content </a:t>
            </a:r>
          </a:p>
          <a:p>
            <a:endParaRPr lang="en-US" sz="1600" dirty="0">
              <a:latin typeface="Alexandria Medium" pitchFamily="2" charset="-78"/>
              <a:cs typeface="Alexandria Medium" pitchFamily="2" charset="-78"/>
            </a:endParaRPr>
          </a:p>
        </p:txBody>
      </p:sp>
      <p:pic>
        <p:nvPicPr>
          <p:cNvPr id="5" name="Picture 4" descr="A blue background with icons and text&#10;&#10;Description automatically generated">
            <a:extLst>
              <a:ext uri="{FF2B5EF4-FFF2-40B4-BE49-F238E27FC236}">
                <a16:creationId xmlns:a16="http://schemas.microsoft.com/office/drawing/2014/main" id="{6A312073-FEFC-4D20-AFDF-60014CADC35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1937" y="2317530"/>
            <a:ext cx="4586545" cy="30217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3CDBBEF8-0F17-F961-7550-7F1FA3D597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Tree>
    <p:extLst>
      <p:ext uri="{BB962C8B-B14F-4D97-AF65-F5344CB8AC3E}">
        <p14:creationId xmlns:p14="http://schemas.microsoft.com/office/powerpoint/2010/main" val="18904020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6A7DA5-391A-E97F-E002-37DAEFDD8CB8}"/>
              </a:ext>
            </a:extLst>
          </p:cNvPr>
          <p:cNvSpPr>
            <a:spLocks noGrp="1"/>
          </p:cNvSpPr>
          <p:nvPr>
            <p:ph type="title"/>
          </p:nvPr>
        </p:nvSpPr>
        <p:spPr>
          <a:xfrm>
            <a:off x="838200" y="605709"/>
            <a:ext cx="10515600" cy="1325563"/>
          </a:xfrm>
        </p:spPr>
        <p:txBody>
          <a:bodyPr>
            <a:normAutofit/>
          </a:bodyPr>
          <a:lstStyle/>
          <a:p>
            <a:pPr algn="ctr"/>
            <a:r>
              <a:rPr lang="ar-EG" sz="3000" b="1" dirty="0">
                <a:latin typeface="Alexandria" pitchFamily="2" charset="-78"/>
                <a:cs typeface="Alexandria" pitchFamily="2" charset="-78"/>
              </a:rPr>
              <a:t>محتويات المقرر</a:t>
            </a:r>
            <a:endParaRPr lang="en-US" sz="30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74F18829-5F4E-E099-6605-1F3B7D54DB60}"/>
              </a:ext>
            </a:extLst>
          </p:cNvPr>
          <p:cNvSpPr>
            <a:spLocks noGrp="1"/>
          </p:cNvSpPr>
          <p:nvPr>
            <p:ph idx="1"/>
          </p:nvPr>
        </p:nvSpPr>
        <p:spPr>
          <a:xfrm>
            <a:off x="4570490" y="2270233"/>
            <a:ext cx="7077222" cy="4351338"/>
          </a:xfrm>
        </p:spPr>
        <p:txBody>
          <a:bodyPr>
            <a:normAutofit/>
          </a:bodyPr>
          <a:lstStyle/>
          <a:p>
            <a:pPr marL="0" marR="0" lvl="0" indent="0" algn="r" rtl="1">
              <a:lnSpc>
                <a:spcPct val="115000"/>
              </a:lnSpc>
              <a:spcBef>
                <a:spcPts val="0"/>
              </a:spcBef>
              <a:spcAft>
                <a:spcPts val="800"/>
              </a:spcAft>
              <a:buNone/>
            </a:pPr>
            <a:r>
              <a:rPr lang="ar-EG" sz="2200" b="1" kern="100" dirty="0">
                <a:solidFill>
                  <a:srgbClr val="00AEEF"/>
                </a:solidFill>
                <a:effectLst/>
                <a:latin typeface="Alexandria Medium" pitchFamily="2" charset="-78"/>
                <a:ea typeface="PMingLiU" panose="02020500000000000000" pitchFamily="18" charset="-120"/>
                <a:cs typeface="Alexandria Medium" pitchFamily="2" charset="-78"/>
              </a:rPr>
              <a:t>ثانيا: تجزئة الجمهور المستهدف في التسويق الرقمي</a:t>
            </a:r>
            <a:r>
              <a:rPr lang="en-US" sz="2200" b="1" kern="100" dirty="0">
                <a:solidFill>
                  <a:srgbClr val="00AEEF"/>
                </a:solidFill>
                <a:effectLst/>
                <a:latin typeface="Alexandria Medium" pitchFamily="2" charset="-78"/>
                <a:ea typeface="PMingLiU" panose="02020500000000000000" pitchFamily="18" charset="-120"/>
                <a:cs typeface="Alexandria Medium" pitchFamily="2" charset="-78"/>
              </a:rPr>
              <a:t>:</a:t>
            </a:r>
          </a:p>
          <a:p>
            <a:pPr marL="0" marR="0" lvl="0" indent="0" algn="r" rtl="1">
              <a:lnSpc>
                <a:spcPct val="115000"/>
              </a:lnSpc>
              <a:spcBef>
                <a:spcPts val="0"/>
              </a:spcBef>
              <a:spcAft>
                <a:spcPts val="800"/>
              </a:spcAft>
              <a:buNone/>
            </a:pPr>
            <a:endParaRPr lang="en-US" sz="2200" kern="100" dirty="0">
              <a:solidFill>
                <a:srgbClr val="00AEEF"/>
              </a:solidFill>
              <a:effectLst/>
              <a:latin typeface="Alexandria Medium" pitchFamily="2" charset="-78"/>
              <a:ea typeface="PMingLiU" panose="02020500000000000000" pitchFamily="18" charset="-120"/>
              <a:cs typeface="Alexandria Medium" pitchFamily="2" charset="-78"/>
            </a:endParaRPr>
          </a:p>
          <a:p>
            <a:pPr marL="342900" marR="0" lvl="0" indent="-342900" algn="r" rtl="1">
              <a:lnSpc>
                <a:spcPct val="115000"/>
              </a:lnSpc>
              <a:spcBef>
                <a:spcPts val="0"/>
              </a:spcBef>
              <a:spcAft>
                <a:spcPts val="800"/>
              </a:spcAft>
              <a:buFont typeface="Arial" panose="020B0604020202020204" pitchFamily="34" charset="0"/>
              <a:buChar char="-"/>
            </a:pPr>
            <a:r>
              <a:rPr lang="ar-EG" sz="1600" kern="100" dirty="0">
                <a:effectLst/>
                <a:latin typeface="Alexandria Medium" pitchFamily="2" charset="-78"/>
                <a:ea typeface="PMingLiU" panose="02020500000000000000" pitchFamily="18" charset="-120"/>
                <a:cs typeface="Alexandria Medium" pitchFamily="2" charset="-78"/>
              </a:rPr>
              <a:t>أسس تجزئة الجمهور في البيئة الرقمية.</a:t>
            </a:r>
            <a:endParaRPr lang="en-US" sz="1600" kern="100" dirty="0">
              <a:effectLst/>
              <a:latin typeface="Alexandria Medium" pitchFamily="2" charset="-78"/>
              <a:ea typeface="PMingLiU" panose="02020500000000000000" pitchFamily="18" charset="-120"/>
              <a:cs typeface="Alexandria Medium" pitchFamily="2" charset="-78"/>
            </a:endParaRPr>
          </a:p>
          <a:p>
            <a:pPr marL="342900" marR="0" lvl="0" indent="-342900" algn="r" rtl="1">
              <a:lnSpc>
                <a:spcPct val="115000"/>
              </a:lnSpc>
              <a:spcBef>
                <a:spcPts val="0"/>
              </a:spcBef>
              <a:spcAft>
                <a:spcPts val="800"/>
              </a:spcAft>
              <a:buFont typeface="Arial" panose="020B0604020202020204" pitchFamily="34" charset="0"/>
              <a:buChar char="-"/>
            </a:pPr>
            <a:r>
              <a:rPr lang="ar-EG" sz="1600" kern="100" dirty="0">
                <a:effectLst/>
                <a:latin typeface="Alexandria Medium" pitchFamily="2" charset="-78"/>
                <a:ea typeface="PMingLiU" panose="02020500000000000000" pitchFamily="18" charset="-120"/>
                <a:cs typeface="Alexandria Medium" pitchFamily="2" charset="-78"/>
              </a:rPr>
              <a:t>شخصية المستهدف </a:t>
            </a:r>
            <a:r>
              <a:rPr lang="en-US" sz="1600" kern="100" dirty="0">
                <a:effectLst/>
                <a:latin typeface="Alexandria Medium" pitchFamily="2" charset="-78"/>
                <a:ea typeface="PMingLiU" panose="02020500000000000000" pitchFamily="18" charset="-120"/>
                <a:cs typeface="Alexandria Medium" pitchFamily="2" charset="-78"/>
              </a:rPr>
              <a:t>Buyer Persona</a:t>
            </a:r>
            <a:r>
              <a:rPr lang="ar-EG" sz="1600" kern="100" dirty="0">
                <a:effectLst/>
                <a:latin typeface="Alexandria Medium" pitchFamily="2" charset="-78"/>
                <a:ea typeface="PMingLiU" panose="02020500000000000000" pitchFamily="18" charset="-120"/>
                <a:cs typeface="Alexandria Medium" pitchFamily="2" charset="-78"/>
              </a:rPr>
              <a:t> في البيئة الرقمية.</a:t>
            </a:r>
            <a:endParaRPr lang="en-US" sz="1600" kern="100" dirty="0">
              <a:effectLst/>
              <a:latin typeface="Alexandria Medium" pitchFamily="2" charset="-78"/>
              <a:ea typeface="PMingLiU" panose="02020500000000000000" pitchFamily="18" charset="-120"/>
              <a:cs typeface="Alexandria Medium" pitchFamily="2" charset="-78"/>
            </a:endParaRPr>
          </a:p>
          <a:p>
            <a:pPr marL="342900" marR="0" lvl="0" indent="-342900" algn="r" rtl="1">
              <a:lnSpc>
                <a:spcPct val="115000"/>
              </a:lnSpc>
              <a:spcBef>
                <a:spcPts val="0"/>
              </a:spcBef>
              <a:spcAft>
                <a:spcPts val="800"/>
              </a:spcAft>
              <a:buFont typeface="Arial" panose="020B0604020202020204" pitchFamily="34" charset="0"/>
              <a:buChar char="-"/>
            </a:pPr>
            <a:r>
              <a:rPr lang="ar-EG" sz="1600" kern="100" dirty="0">
                <a:effectLst/>
                <a:latin typeface="Alexandria Medium" pitchFamily="2" charset="-78"/>
                <a:ea typeface="PMingLiU" panose="02020500000000000000" pitchFamily="18" charset="-120"/>
                <a:cs typeface="Alexandria Medium" pitchFamily="2" charset="-78"/>
              </a:rPr>
              <a:t>تخصيص المحتوى التسويقي الرقمي للجمهور </a:t>
            </a:r>
            <a:r>
              <a:rPr lang="en-US" sz="1600" kern="100" dirty="0">
                <a:effectLst/>
                <a:latin typeface="Alexandria Medium" pitchFamily="2" charset="-78"/>
                <a:ea typeface="PMingLiU" panose="02020500000000000000" pitchFamily="18" charset="-120"/>
                <a:cs typeface="Alexandria Medium" pitchFamily="2" charset="-78"/>
              </a:rPr>
              <a:t>Content personalization </a:t>
            </a:r>
          </a:p>
          <a:p>
            <a:endParaRPr lang="en-US" sz="2400" dirty="0">
              <a:latin typeface="Alexandria Medium" pitchFamily="2" charset="-78"/>
              <a:cs typeface="Alexandria Medium" pitchFamily="2" charset="-78"/>
            </a:endParaRPr>
          </a:p>
        </p:txBody>
      </p:sp>
      <p:pic>
        <p:nvPicPr>
          <p:cNvPr id="6" name="Graphic 21">
            <a:extLst>
              <a:ext uri="{FF2B5EF4-FFF2-40B4-BE49-F238E27FC236}">
                <a16:creationId xmlns:a16="http://schemas.microsoft.com/office/drawing/2014/main" id="{2173BD0C-6B51-A10F-9445-C4DABB893E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7" name="Picture 6" descr="A diagram of people with arrows&#10;&#10;Description automatically generated">
            <a:extLst>
              <a:ext uri="{FF2B5EF4-FFF2-40B4-BE49-F238E27FC236}">
                <a16:creationId xmlns:a16="http://schemas.microsoft.com/office/drawing/2014/main" id="{1ED1453B-6597-2A61-4268-9B1EB73D2F1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4289" y="2238700"/>
            <a:ext cx="4026200" cy="32476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011787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6A7DA5-391A-E97F-E002-37DAEFDD8CB8}"/>
              </a:ext>
            </a:extLst>
          </p:cNvPr>
          <p:cNvSpPr>
            <a:spLocks noGrp="1"/>
          </p:cNvSpPr>
          <p:nvPr>
            <p:ph type="title"/>
          </p:nvPr>
        </p:nvSpPr>
        <p:spPr>
          <a:xfrm>
            <a:off x="838200" y="605709"/>
            <a:ext cx="10515600" cy="1325563"/>
          </a:xfrm>
        </p:spPr>
        <p:txBody>
          <a:bodyPr>
            <a:normAutofit/>
          </a:bodyPr>
          <a:lstStyle/>
          <a:p>
            <a:pPr algn="ctr"/>
            <a:r>
              <a:rPr lang="ar-EG" sz="2800" b="1" dirty="0">
                <a:latin typeface="Alexandria Medium" pitchFamily="2" charset="-78"/>
                <a:cs typeface="Alexandria Medium" pitchFamily="2" charset="-78"/>
              </a:rPr>
              <a:t>محتويات المقرر</a:t>
            </a:r>
            <a:endParaRPr lang="en-US" sz="2800" b="1"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74F18829-5F4E-E099-6605-1F3B7D54DB60}"/>
              </a:ext>
            </a:extLst>
          </p:cNvPr>
          <p:cNvSpPr>
            <a:spLocks noGrp="1"/>
          </p:cNvSpPr>
          <p:nvPr>
            <p:ph idx="1"/>
          </p:nvPr>
        </p:nvSpPr>
        <p:spPr>
          <a:xfrm>
            <a:off x="5470634" y="2469444"/>
            <a:ext cx="6306207" cy="4351338"/>
          </a:xfrm>
        </p:spPr>
        <p:txBody>
          <a:bodyPr>
            <a:normAutofit/>
          </a:bodyPr>
          <a:lstStyle/>
          <a:p>
            <a:pPr marL="0" marR="0" lvl="0" indent="0" algn="r" rtl="1">
              <a:lnSpc>
                <a:spcPct val="115000"/>
              </a:lnSpc>
              <a:spcBef>
                <a:spcPts val="0"/>
              </a:spcBef>
              <a:spcAft>
                <a:spcPts val="800"/>
              </a:spcAft>
              <a:buNone/>
            </a:pPr>
            <a:r>
              <a:rPr lang="ar-EG" sz="2200" b="1" kern="100" dirty="0">
                <a:solidFill>
                  <a:srgbClr val="00AEEF"/>
                </a:solidFill>
                <a:effectLst/>
                <a:latin typeface="Alexandria Medium" pitchFamily="2" charset="-78"/>
                <a:ea typeface="PMingLiU" panose="02020500000000000000" pitchFamily="18" charset="-120"/>
                <a:cs typeface="Alexandria Medium" pitchFamily="2" charset="-78"/>
              </a:rPr>
              <a:t>ثالثا: التخطيط وجدولة المحتوى التسويقي الرقمي</a:t>
            </a:r>
            <a:r>
              <a:rPr lang="en-US" sz="2200" b="1" kern="100" dirty="0">
                <a:solidFill>
                  <a:srgbClr val="00AEEF"/>
                </a:solidFill>
                <a:effectLst/>
                <a:latin typeface="Alexandria Medium" pitchFamily="2" charset="-78"/>
                <a:ea typeface="PMingLiU" panose="02020500000000000000" pitchFamily="18" charset="-120"/>
                <a:cs typeface="Alexandria Medium" pitchFamily="2" charset="-78"/>
              </a:rPr>
              <a:t>:</a:t>
            </a:r>
          </a:p>
          <a:p>
            <a:pPr marL="0" marR="0" lvl="0" indent="0" algn="r" rtl="1">
              <a:lnSpc>
                <a:spcPct val="115000"/>
              </a:lnSpc>
              <a:spcBef>
                <a:spcPts val="0"/>
              </a:spcBef>
              <a:spcAft>
                <a:spcPts val="800"/>
              </a:spcAft>
              <a:buNone/>
            </a:pPr>
            <a:endParaRPr lang="en-US" sz="2200" kern="100" dirty="0">
              <a:solidFill>
                <a:srgbClr val="00AEEF"/>
              </a:solidFill>
              <a:effectLst/>
              <a:latin typeface="Alexandria Medium" pitchFamily="2" charset="-78"/>
              <a:ea typeface="PMingLiU" panose="02020500000000000000" pitchFamily="18" charset="-120"/>
              <a:cs typeface="Alexandria Medium" pitchFamily="2" charset="-78"/>
            </a:endParaRPr>
          </a:p>
          <a:p>
            <a:pPr marL="342900" marR="0" lvl="0" indent="-342900" algn="r" rtl="1">
              <a:lnSpc>
                <a:spcPct val="115000"/>
              </a:lnSpc>
              <a:spcBef>
                <a:spcPts val="0"/>
              </a:spcBef>
              <a:spcAft>
                <a:spcPts val="800"/>
              </a:spcAft>
              <a:buFont typeface="Arial" panose="020B0604020202020204" pitchFamily="34" charset="0"/>
              <a:buChar char="-"/>
            </a:pPr>
            <a:r>
              <a:rPr lang="ar-EG" sz="1600" kern="100" dirty="0">
                <a:effectLst/>
                <a:latin typeface="Alexandria Medium" pitchFamily="2" charset="-78"/>
                <a:ea typeface="PMingLiU" panose="02020500000000000000" pitchFamily="18" charset="-120"/>
                <a:cs typeface="Alexandria Medium" pitchFamily="2" charset="-78"/>
              </a:rPr>
              <a:t>خطة إدارة المحتوى التسويقي الرقمي.</a:t>
            </a:r>
            <a:endParaRPr lang="en-US" sz="1600" kern="100" dirty="0">
              <a:effectLst/>
              <a:latin typeface="Alexandria Medium" pitchFamily="2" charset="-78"/>
              <a:ea typeface="PMingLiU" panose="02020500000000000000" pitchFamily="18" charset="-120"/>
              <a:cs typeface="Alexandria Medium" pitchFamily="2" charset="-78"/>
            </a:endParaRPr>
          </a:p>
          <a:p>
            <a:pPr marL="342900" marR="0" lvl="0" indent="-342900" algn="r" rtl="1">
              <a:lnSpc>
                <a:spcPct val="115000"/>
              </a:lnSpc>
              <a:spcBef>
                <a:spcPts val="0"/>
              </a:spcBef>
              <a:spcAft>
                <a:spcPts val="800"/>
              </a:spcAft>
              <a:buFont typeface="Arial" panose="020B0604020202020204" pitchFamily="34" charset="0"/>
              <a:buChar char="-"/>
            </a:pPr>
            <a:r>
              <a:rPr lang="ar-EG" sz="1600" kern="100" dirty="0">
                <a:effectLst/>
                <a:latin typeface="Alexandria Medium" pitchFamily="2" charset="-78"/>
                <a:ea typeface="PMingLiU" panose="02020500000000000000" pitchFamily="18" charset="-120"/>
                <a:cs typeface="Alexandria Medium" pitchFamily="2" charset="-78"/>
              </a:rPr>
              <a:t>جدولة تدشين المحتوى التسويقي الرقمي.</a:t>
            </a:r>
            <a:endParaRPr lang="en-US" sz="1600" kern="100" dirty="0">
              <a:effectLst/>
              <a:latin typeface="Alexandria Medium" pitchFamily="2" charset="-78"/>
              <a:ea typeface="PMingLiU" panose="02020500000000000000" pitchFamily="18" charset="-120"/>
              <a:cs typeface="Alexandria Medium" pitchFamily="2" charset="-78"/>
            </a:endParaRPr>
          </a:p>
          <a:p>
            <a:endParaRPr lang="en-US" sz="3600" dirty="0">
              <a:latin typeface="Alexandria Medium" pitchFamily="2" charset="-78"/>
              <a:cs typeface="Alexandria Medium" pitchFamily="2" charset="-78"/>
            </a:endParaRPr>
          </a:p>
        </p:txBody>
      </p:sp>
      <p:pic>
        <p:nvPicPr>
          <p:cNvPr id="6" name="Graphic 21">
            <a:extLst>
              <a:ext uri="{FF2B5EF4-FFF2-40B4-BE49-F238E27FC236}">
                <a16:creationId xmlns:a16="http://schemas.microsoft.com/office/drawing/2014/main" id="{2173BD0C-6B51-A10F-9445-C4DABB893E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7" name="Picture 6" descr="A hand writing on a calendar&#10;&#10;Description automatically generated">
            <a:extLst>
              <a:ext uri="{FF2B5EF4-FFF2-40B4-BE49-F238E27FC236}">
                <a16:creationId xmlns:a16="http://schemas.microsoft.com/office/drawing/2014/main" id="{B05AC403-09D0-48CB-A9AC-CF02C99D33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5159" y="2469444"/>
            <a:ext cx="5209014" cy="3255634"/>
          </a:xfrm>
          <a:prstGeom prst="rect">
            <a:avLst/>
          </a:prstGeom>
        </p:spPr>
      </p:pic>
    </p:spTree>
    <p:extLst>
      <p:ext uri="{BB962C8B-B14F-4D97-AF65-F5344CB8AC3E}">
        <p14:creationId xmlns:p14="http://schemas.microsoft.com/office/powerpoint/2010/main" val="13167202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6A7DA5-391A-E97F-E002-37DAEFDD8CB8}"/>
              </a:ext>
            </a:extLst>
          </p:cNvPr>
          <p:cNvSpPr>
            <a:spLocks noGrp="1"/>
          </p:cNvSpPr>
          <p:nvPr>
            <p:ph type="title"/>
          </p:nvPr>
        </p:nvSpPr>
        <p:spPr>
          <a:xfrm>
            <a:off x="838200" y="605709"/>
            <a:ext cx="10515600" cy="1325563"/>
          </a:xfrm>
        </p:spPr>
        <p:txBody>
          <a:bodyPr>
            <a:normAutofit/>
          </a:bodyPr>
          <a:lstStyle/>
          <a:p>
            <a:pPr algn="ctr"/>
            <a:r>
              <a:rPr lang="ar-EG" sz="2800" b="1" dirty="0">
                <a:latin typeface="Alexandria" pitchFamily="2" charset="-78"/>
                <a:cs typeface="Alexandria" pitchFamily="2" charset="-78"/>
              </a:rPr>
              <a:t>محتويات المقرر</a:t>
            </a:r>
            <a:endParaRPr lang="en-US" sz="2800" dirty="0"/>
          </a:p>
        </p:txBody>
      </p:sp>
      <p:sp>
        <p:nvSpPr>
          <p:cNvPr id="3" name="Content Placeholder 2">
            <a:extLst>
              <a:ext uri="{FF2B5EF4-FFF2-40B4-BE49-F238E27FC236}">
                <a16:creationId xmlns:a16="http://schemas.microsoft.com/office/drawing/2014/main" id="{74F18829-5F4E-E099-6605-1F3B7D54DB60}"/>
              </a:ext>
            </a:extLst>
          </p:cNvPr>
          <p:cNvSpPr>
            <a:spLocks noGrp="1"/>
          </p:cNvSpPr>
          <p:nvPr>
            <p:ph idx="1"/>
          </p:nvPr>
        </p:nvSpPr>
        <p:spPr>
          <a:xfrm>
            <a:off x="4414346" y="2349062"/>
            <a:ext cx="6939454" cy="4351338"/>
          </a:xfrm>
        </p:spPr>
        <p:txBody>
          <a:bodyPr/>
          <a:lstStyle/>
          <a:p>
            <a:pPr marL="0" marR="0" lvl="0" indent="0" algn="r" rtl="1">
              <a:lnSpc>
                <a:spcPct val="115000"/>
              </a:lnSpc>
              <a:spcBef>
                <a:spcPts val="0"/>
              </a:spcBef>
              <a:spcAft>
                <a:spcPts val="800"/>
              </a:spcAft>
              <a:buNone/>
            </a:pPr>
            <a:r>
              <a:rPr lang="ar-EG" sz="2200" kern="100" dirty="0">
                <a:solidFill>
                  <a:srgbClr val="00AEEF"/>
                </a:solidFill>
                <a:effectLst/>
                <a:latin typeface="Alexandria Medium" pitchFamily="2" charset="-78"/>
                <a:ea typeface="PMingLiU" panose="02020500000000000000" pitchFamily="18" charset="-120"/>
                <a:cs typeface="Alexandria Medium" pitchFamily="2" charset="-78"/>
              </a:rPr>
              <a:t>رابعا: إنتاج المحتوى المكتوب للتسويق الرقمي</a:t>
            </a:r>
            <a:r>
              <a:rPr lang="en-US" sz="2200" kern="100" dirty="0">
                <a:solidFill>
                  <a:srgbClr val="00AEEF"/>
                </a:solidFill>
                <a:effectLst/>
                <a:latin typeface="Alexandria Medium" pitchFamily="2" charset="-78"/>
                <a:ea typeface="PMingLiU" panose="02020500000000000000" pitchFamily="18" charset="-120"/>
                <a:cs typeface="Alexandria Medium" pitchFamily="2" charset="-78"/>
              </a:rPr>
              <a:t>:</a:t>
            </a:r>
          </a:p>
          <a:p>
            <a:pPr marL="0" marR="0" lvl="0" indent="0" algn="r" rtl="1">
              <a:lnSpc>
                <a:spcPct val="115000"/>
              </a:lnSpc>
              <a:spcBef>
                <a:spcPts val="0"/>
              </a:spcBef>
              <a:spcAft>
                <a:spcPts val="800"/>
              </a:spcAft>
              <a:buNone/>
            </a:pPr>
            <a:endParaRPr lang="en-US" sz="2200" kern="100" dirty="0">
              <a:solidFill>
                <a:srgbClr val="00AEEF"/>
              </a:solidFill>
              <a:effectLst/>
              <a:latin typeface="Alexandria Medium" pitchFamily="2" charset="-78"/>
              <a:ea typeface="PMingLiU" panose="02020500000000000000" pitchFamily="18" charset="-120"/>
              <a:cs typeface="Alexandria Medium" pitchFamily="2" charset="-78"/>
            </a:endParaRPr>
          </a:p>
          <a:p>
            <a:pPr marL="342900" marR="0" lvl="0" indent="-342900" algn="r" rtl="1">
              <a:lnSpc>
                <a:spcPct val="115000"/>
              </a:lnSpc>
              <a:spcBef>
                <a:spcPts val="0"/>
              </a:spcBef>
              <a:spcAft>
                <a:spcPts val="800"/>
              </a:spcAft>
              <a:buFont typeface="Arial" panose="020B0604020202020204" pitchFamily="34" charset="0"/>
              <a:buChar char="-"/>
            </a:pPr>
            <a:r>
              <a:rPr lang="ar-EG" sz="1600" kern="100" dirty="0">
                <a:effectLst/>
                <a:latin typeface="Alexandria Medium" pitchFamily="2" charset="-78"/>
                <a:ea typeface="PMingLiU" panose="02020500000000000000" pitchFamily="18" charset="-120"/>
                <a:cs typeface="Alexandria Medium" pitchFamily="2" charset="-78"/>
              </a:rPr>
              <a:t>أساليب الكتابة التسويقية الرقمية للجمهور.</a:t>
            </a:r>
            <a:endParaRPr lang="en-US" sz="1600" kern="100" dirty="0">
              <a:effectLst/>
              <a:latin typeface="Alexandria Medium" pitchFamily="2" charset="-78"/>
              <a:ea typeface="PMingLiU" panose="02020500000000000000" pitchFamily="18" charset="-120"/>
              <a:cs typeface="Alexandria Medium" pitchFamily="2" charset="-78"/>
            </a:endParaRPr>
          </a:p>
          <a:p>
            <a:pPr marL="342900" marR="0" lvl="0" indent="-342900" algn="r" rtl="1">
              <a:lnSpc>
                <a:spcPct val="115000"/>
              </a:lnSpc>
              <a:spcBef>
                <a:spcPts val="0"/>
              </a:spcBef>
              <a:spcAft>
                <a:spcPts val="800"/>
              </a:spcAft>
              <a:buFont typeface="Arial" panose="020B0604020202020204" pitchFamily="34" charset="0"/>
              <a:buChar char="-"/>
            </a:pPr>
            <a:r>
              <a:rPr lang="ar-EG" sz="1600" kern="100" dirty="0">
                <a:effectLst/>
                <a:latin typeface="Alexandria Medium" pitchFamily="2" charset="-78"/>
                <a:ea typeface="PMingLiU" panose="02020500000000000000" pitchFamily="18" charset="-120"/>
                <a:cs typeface="Alexandria Medium" pitchFamily="2" charset="-78"/>
              </a:rPr>
              <a:t>كتابة المقالات والتدوينات التسويقية.</a:t>
            </a:r>
            <a:endParaRPr lang="en-US" sz="1600" kern="100" dirty="0">
              <a:effectLst/>
              <a:latin typeface="Alexandria Medium" pitchFamily="2" charset="-78"/>
              <a:ea typeface="PMingLiU" panose="02020500000000000000" pitchFamily="18" charset="-120"/>
              <a:cs typeface="Alexandria Medium" pitchFamily="2" charset="-78"/>
            </a:endParaRPr>
          </a:p>
          <a:p>
            <a:pPr marL="342900" marR="0" lvl="0" indent="-342900" algn="r" rtl="1">
              <a:lnSpc>
                <a:spcPct val="115000"/>
              </a:lnSpc>
              <a:spcBef>
                <a:spcPts val="0"/>
              </a:spcBef>
              <a:spcAft>
                <a:spcPts val="800"/>
              </a:spcAft>
              <a:buFont typeface="Arial" panose="020B0604020202020204" pitchFamily="34" charset="0"/>
              <a:buChar char="-"/>
            </a:pPr>
            <a:r>
              <a:rPr lang="ar-EG" sz="1600" kern="100" dirty="0">
                <a:effectLst/>
                <a:latin typeface="Alexandria Medium" pitchFamily="2" charset="-78"/>
                <a:ea typeface="PMingLiU" panose="02020500000000000000" pitchFamily="18" charset="-120"/>
                <a:cs typeface="Alexandria Medium" pitchFamily="2" charset="-78"/>
              </a:rPr>
              <a:t>كتابة </a:t>
            </a:r>
            <a:r>
              <a:rPr lang="ar-EG" sz="1600" kern="100" dirty="0" err="1">
                <a:effectLst/>
                <a:latin typeface="Alexandria Medium" pitchFamily="2" charset="-78"/>
                <a:ea typeface="PMingLiU" panose="02020500000000000000" pitchFamily="18" charset="-120"/>
                <a:cs typeface="Alexandria Medium" pitchFamily="2" charset="-78"/>
              </a:rPr>
              <a:t>الهاشتاجات</a:t>
            </a:r>
            <a:r>
              <a:rPr lang="ar-EG" sz="1600" kern="100" dirty="0">
                <a:effectLst/>
                <a:latin typeface="Alexandria Medium" pitchFamily="2" charset="-78"/>
                <a:ea typeface="PMingLiU" panose="02020500000000000000" pitchFamily="18" charset="-120"/>
                <a:cs typeface="Alexandria Medium" pitchFamily="2" charset="-78"/>
              </a:rPr>
              <a:t> (الوسوم) الترويجية.</a:t>
            </a:r>
            <a:endParaRPr lang="en-US" sz="1600" kern="100" dirty="0">
              <a:effectLst/>
              <a:latin typeface="Alexandria Medium" pitchFamily="2" charset="-78"/>
              <a:ea typeface="PMingLiU" panose="02020500000000000000" pitchFamily="18" charset="-120"/>
              <a:cs typeface="Alexandria Medium" pitchFamily="2" charset="-78"/>
            </a:endParaRPr>
          </a:p>
          <a:p>
            <a:pPr marL="342900" marR="0" lvl="0" indent="-342900" algn="r" rtl="1">
              <a:lnSpc>
                <a:spcPct val="115000"/>
              </a:lnSpc>
              <a:spcBef>
                <a:spcPts val="0"/>
              </a:spcBef>
              <a:spcAft>
                <a:spcPts val="800"/>
              </a:spcAft>
              <a:buFont typeface="Arial" panose="020B0604020202020204" pitchFamily="34" charset="0"/>
              <a:buChar char="-"/>
            </a:pPr>
            <a:r>
              <a:rPr lang="ar-EG" sz="1600" kern="100" dirty="0">
                <a:effectLst/>
                <a:latin typeface="Alexandria Medium" pitchFamily="2" charset="-78"/>
                <a:ea typeface="PMingLiU" panose="02020500000000000000" pitchFamily="18" charset="-120"/>
                <a:cs typeface="Alexandria Medium" pitchFamily="2" charset="-78"/>
              </a:rPr>
              <a:t>كتابة النصوص الإعلانية للمنشورات على مواقع التواصل الاجتماعي.</a:t>
            </a:r>
            <a:endParaRPr lang="en-US" sz="1600" kern="100" dirty="0">
              <a:effectLst/>
              <a:latin typeface="Alexandria Medium" pitchFamily="2" charset="-78"/>
              <a:ea typeface="PMingLiU" panose="02020500000000000000" pitchFamily="18" charset="-120"/>
              <a:cs typeface="Alexandria Medium" pitchFamily="2" charset="-78"/>
            </a:endParaRPr>
          </a:p>
          <a:p>
            <a:endParaRPr lang="en-US" dirty="0">
              <a:latin typeface="Alexandria Medium" pitchFamily="2" charset="-78"/>
              <a:cs typeface="Alexandria Medium" pitchFamily="2" charset="-78"/>
            </a:endParaRPr>
          </a:p>
        </p:txBody>
      </p:sp>
      <p:pic>
        <p:nvPicPr>
          <p:cNvPr id="6" name="Graphic 21">
            <a:extLst>
              <a:ext uri="{FF2B5EF4-FFF2-40B4-BE49-F238E27FC236}">
                <a16:creationId xmlns:a16="http://schemas.microsoft.com/office/drawing/2014/main" id="{2173BD0C-6B51-A10F-9445-C4DABB893E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7" name="Picture 6" descr="A computer and books on a desk&#10;&#10;Description automatically generated">
            <a:extLst>
              <a:ext uri="{FF2B5EF4-FFF2-40B4-BE49-F238E27FC236}">
                <a16:creationId xmlns:a16="http://schemas.microsoft.com/office/drawing/2014/main" id="{2008D28D-D68B-C91A-E53D-053CB6ED07A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3420" y="2136223"/>
            <a:ext cx="3623442" cy="36234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0843755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6A7DA5-391A-E97F-E002-37DAEFDD8CB8}"/>
              </a:ext>
            </a:extLst>
          </p:cNvPr>
          <p:cNvSpPr>
            <a:spLocks noGrp="1"/>
          </p:cNvSpPr>
          <p:nvPr>
            <p:ph type="title"/>
          </p:nvPr>
        </p:nvSpPr>
        <p:spPr>
          <a:xfrm>
            <a:off x="838200" y="605709"/>
            <a:ext cx="10515600" cy="1325563"/>
          </a:xfrm>
        </p:spPr>
        <p:txBody>
          <a:bodyPr>
            <a:normAutofit/>
          </a:bodyPr>
          <a:lstStyle/>
          <a:p>
            <a:pPr algn="ctr"/>
            <a:r>
              <a:rPr lang="ar-EG" sz="2800" b="1" dirty="0">
                <a:latin typeface="Alexandria" pitchFamily="2" charset="-78"/>
                <a:cs typeface="Alexandria" pitchFamily="2" charset="-78"/>
              </a:rPr>
              <a:t>محتويات المقرر</a:t>
            </a:r>
            <a:endParaRPr lang="en-US" sz="2800" dirty="0"/>
          </a:p>
        </p:txBody>
      </p:sp>
      <p:sp>
        <p:nvSpPr>
          <p:cNvPr id="3" name="Content Placeholder 2">
            <a:extLst>
              <a:ext uri="{FF2B5EF4-FFF2-40B4-BE49-F238E27FC236}">
                <a16:creationId xmlns:a16="http://schemas.microsoft.com/office/drawing/2014/main" id="{74F18829-5F4E-E099-6605-1F3B7D54DB60}"/>
              </a:ext>
            </a:extLst>
          </p:cNvPr>
          <p:cNvSpPr>
            <a:spLocks noGrp="1"/>
          </p:cNvSpPr>
          <p:nvPr>
            <p:ph idx="1"/>
          </p:nvPr>
        </p:nvSpPr>
        <p:spPr>
          <a:xfrm>
            <a:off x="5171090" y="2469444"/>
            <a:ext cx="6558454" cy="4351338"/>
          </a:xfrm>
        </p:spPr>
        <p:txBody>
          <a:bodyPr>
            <a:normAutofit/>
          </a:bodyPr>
          <a:lstStyle/>
          <a:p>
            <a:pPr marL="0" marR="0" lvl="0" indent="0" algn="r" rtl="1">
              <a:lnSpc>
                <a:spcPct val="115000"/>
              </a:lnSpc>
              <a:spcBef>
                <a:spcPts val="0"/>
              </a:spcBef>
              <a:spcAft>
                <a:spcPts val="800"/>
              </a:spcAft>
              <a:buNone/>
            </a:pPr>
            <a:r>
              <a:rPr lang="ar-EG" sz="2200" b="1" kern="100" dirty="0">
                <a:solidFill>
                  <a:srgbClr val="00AEEF"/>
                </a:solidFill>
                <a:latin typeface="Alexandria Medium" pitchFamily="2" charset="-78"/>
                <a:ea typeface="PMingLiU" panose="02020500000000000000" pitchFamily="18" charset="-120"/>
                <a:cs typeface="Alexandria Medium" pitchFamily="2" charset="-78"/>
              </a:rPr>
              <a:t>خامسا: </a:t>
            </a:r>
            <a:r>
              <a:rPr lang="ar-EG" sz="2200" b="1" kern="100" dirty="0">
                <a:solidFill>
                  <a:srgbClr val="00AEEF"/>
                </a:solidFill>
                <a:effectLst/>
                <a:latin typeface="Alexandria Medium" pitchFamily="2" charset="-78"/>
                <a:ea typeface="PMingLiU" panose="02020500000000000000" pitchFamily="18" charset="-120"/>
                <a:cs typeface="Alexandria Medium" pitchFamily="2" charset="-78"/>
              </a:rPr>
              <a:t>إنتاج المحتوى المرئي للتسويق الرقمي:</a:t>
            </a:r>
            <a:endParaRPr lang="en-US" sz="2200" b="1" kern="100" dirty="0">
              <a:solidFill>
                <a:srgbClr val="00AEEF"/>
              </a:solidFill>
              <a:effectLst/>
              <a:latin typeface="Alexandria Medium" pitchFamily="2" charset="-78"/>
              <a:ea typeface="PMingLiU" panose="02020500000000000000" pitchFamily="18" charset="-120"/>
              <a:cs typeface="Alexandria Medium" pitchFamily="2" charset="-78"/>
            </a:endParaRPr>
          </a:p>
          <a:p>
            <a:pPr marL="0" marR="0" lvl="0" indent="0" algn="r" rtl="1">
              <a:lnSpc>
                <a:spcPct val="115000"/>
              </a:lnSpc>
              <a:spcBef>
                <a:spcPts val="0"/>
              </a:spcBef>
              <a:spcAft>
                <a:spcPts val="800"/>
              </a:spcAft>
              <a:buNone/>
            </a:pPr>
            <a:endParaRPr lang="en-US" sz="2200" b="1" kern="100" dirty="0">
              <a:solidFill>
                <a:srgbClr val="00AEEF"/>
              </a:solidFill>
              <a:effectLst/>
              <a:latin typeface="Alexandria Medium" pitchFamily="2" charset="-78"/>
              <a:ea typeface="PMingLiU" panose="02020500000000000000" pitchFamily="18" charset="-120"/>
              <a:cs typeface="Alexandria Medium" pitchFamily="2" charset="-78"/>
            </a:endParaRPr>
          </a:p>
          <a:p>
            <a:pPr marL="342900" marR="0" lvl="0" indent="-342900" algn="r" rtl="1">
              <a:lnSpc>
                <a:spcPct val="115000"/>
              </a:lnSpc>
              <a:spcBef>
                <a:spcPts val="0"/>
              </a:spcBef>
              <a:spcAft>
                <a:spcPts val="800"/>
              </a:spcAft>
              <a:buFont typeface="Arial" panose="020B0604020202020204" pitchFamily="34" charset="0"/>
              <a:buChar char="-"/>
            </a:pPr>
            <a:r>
              <a:rPr lang="ar-EG" sz="1600" kern="100" dirty="0">
                <a:effectLst/>
                <a:latin typeface="Alexandria Medium" pitchFamily="2" charset="-78"/>
                <a:ea typeface="PMingLiU" panose="02020500000000000000" pitchFamily="18" charset="-120"/>
                <a:cs typeface="Alexandria Medium" pitchFamily="2" charset="-78"/>
              </a:rPr>
              <a:t>إنتاج الصورة في المحتوى التسويقي الرقمي </a:t>
            </a:r>
            <a:endParaRPr lang="en-US" sz="1600" kern="100" dirty="0">
              <a:effectLst/>
              <a:latin typeface="Alexandria Medium" pitchFamily="2" charset="-78"/>
              <a:ea typeface="PMingLiU" panose="02020500000000000000" pitchFamily="18" charset="-120"/>
              <a:cs typeface="Alexandria Medium" pitchFamily="2" charset="-78"/>
            </a:endParaRPr>
          </a:p>
          <a:p>
            <a:pPr marL="342900" marR="0" lvl="0" indent="-342900" algn="r" rtl="1">
              <a:lnSpc>
                <a:spcPct val="115000"/>
              </a:lnSpc>
              <a:spcBef>
                <a:spcPts val="0"/>
              </a:spcBef>
              <a:spcAft>
                <a:spcPts val="800"/>
              </a:spcAft>
              <a:buFont typeface="Arial" panose="020B0604020202020204" pitchFamily="34" charset="0"/>
              <a:buChar char="-"/>
            </a:pPr>
            <a:r>
              <a:rPr lang="ar-EG" sz="1600" kern="100" dirty="0">
                <a:effectLst/>
                <a:latin typeface="Alexandria Medium" pitchFamily="2" charset="-78"/>
                <a:ea typeface="PMingLiU" panose="02020500000000000000" pitchFamily="18" charset="-120"/>
                <a:cs typeface="Alexandria Medium" pitchFamily="2" charset="-78"/>
              </a:rPr>
              <a:t>إنتاج </a:t>
            </a:r>
            <a:r>
              <a:rPr lang="ar-EG" sz="1600" kern="100" dirty="0" err="1">
                <a:effectLst/>
                <a:latin typeface="Alexandria Medium" pitchFamily="2" charset="-78"/>
                <a:ea typeface="PMingLiU" panose="02020500000000000000" pitchFamily="18" charset="-120"/>
                <a:cs typeface="Alexandria Medium" pitchFamily="2" charset="-78"/>
              </a:rPr>
              <a:t>الانفوجرافيك</a:t>
            </a:r>
            <a:r>
              <a:rPr lang="ar-EG" sz="1600" kern="100" dirty="0">
                <a:effectLst/>
                <a:latin typeface="Alexandria Medium" pitchFamily="2" charset="-78"/>
                <a:ea typeface="PMingLiU" panose="02020500000000000000" pitchFamily="18" charset="-120"/>
                <a:cs typeface="Alexandria Medium" pitchFamily="2" charset="-78"/>
              </a:rPr>
              <a:t> التسويقي بـ </a:t>
            </a:r>
            <a:r>
              <a:rPr lang="en-US" sz="1600" kern="100" dirty="0">
                <a:effectLst/>
                <a:latin typeface="Alexandria Medium" pitchFamily="2" charset="-78"/>
                <a:ea typeface="PMingLiU" panose="02020500000000000000" pitchFamily="18" charset="-120"/>
                <a:cs typeface="Alexandria Medium" pitchFamily="2" charset="-78"/>
              </a:rPr>
              <a:t>Canva</a:t>
            </a:r>
          </a:p>
          <a:p>
            <a:pPr marL="342900" marR="0" lvl="0" indent="-342900" algn="r" rtl="1">
              <a:lnSpc>
                <a:spcPct val="115000"/>
              </a:lnSpc>
              <a:spcBef>
                <a:spcPts val="0"/>
              </a:spcBef>
              <a:spcAft>
                <a:spcPts val="800"/>
              </a:spcAft>
              <a:buFont typeface="Arial" panose="020B0604020202020204" pitchFamily="34" charset="0"/>
              <a:buChar char="-"/>
            </a:pPr>
            <a:r>
              <a:rPr lang="ar-EG" sz="1600" kern="100" dirty="0">
                <a:effectLst/>
                <a:latin typeface="Alexandria Medium" pitchFamily="2" charset="-78"/>
                <a:ea typeface="PMingLiU" panose="02020500000000000000" pitchFamily="18" charset="-120"/>
                <a:cs typeface="Alexandria Medium" pitchFamily="2" charset="-78"/>
              </a:rPr>
              <a:t>إنتاج الفيديوهات التسويقية (</a:t>
            </a:r>
            <a:r>
              <a:rPr lang="en-US" sz="1600" kern="100" dirty="0">
                <a:effectLst/>
                <a:latin typeface="Alexandria Medium" pitchFamily="2" charset="-78"/>
                <a:ea typeface="PMingLiU" panose="02020500000000000000" pitchFamily="18" charset="-120"/>
                <a:cs typeface="Alexandria Medium" pitchFamily="2" charset="-78"/>
              </a:rPr>
              <a:t>Reel/Story /TikTok/Video bite</a:t>
            </a:r>
            <a:r>
              <a:rPr lang="ar-EG" sz="1600" kern="100" dirty="0">
                <a:effectLst/>
                <a:latin typeface="Alexandria Medium" pitchFamily="2" charset="-78"/>
                <a:ea typeface="PMingLiU" panose="02020500000000000000" pitchFamily="18" charset="-120"/>
                <a:cs typeface="Alexandria Medium" pitchFamily="2" charset="-78"/>
              </a:rPr>
              <a:t>).</a:t>
            </a:r>
            <a:endParaRPr lang="en-US" sz="1600" kern="100" dirty="0">
              <a:effectLst/>
              <a:latin typeface="Alexandria Medium" pitchFamily="2" charset="-78"/>
              <a:ea typeface="PMingLiU" panose="02020500000000000000" pitchFamily="18" charset="-120"/>
              <a:cs typeface="Alexandria Medium" pitchFamily="2" charset="-78"/>
            </a:endParaRPr>
          </a:p>
          <a:p>
            <a:pPr marL="342900" marR="0" lvl="0" indent="-342900" algn="r" rtl="1">
              <a:lnSpc>
                <a:spcPct val="115000"/>
              </a:lnSpc>
              <a:spcBef>
                <a:spcPts val="0"/>
              </a:spcBef>
              <a:spcAft>
                <a:spcPts val="800"/>
              </a:spcAft>
              <a:buFont typeface="Arial" panose="020B0604020202020204" pitchFamily="34" charset="0"/>
              <a:buChar char="-"/>
            </a:pPr>
            <a:r>
              <a:rPr lang="ar-EG" sz="1600" kern="100" dirty="0">
                <a:effectLst/>
                <a:latin typeface="Alexandria Medium" pitchFamily="2" charset="-78"/>
                <a:ea typeface="PMingLiU" panose="02020500000000000000" pitchFamily="18" charset="-120"/>
                <a:cs typeface="Alexandria Medium" pitchFamily="2" charset="-78"/>
              </a:rPr>
              <a:t>إنتاج شعارات المنتجات بأداة </a:t>
            </a:r>
            <a:r>
              <a:rPr lang="en-US" sz="1600" kern="100" dirty="0">
                <a:effectLst/>
                <a:latin typeface="Alexandria Medium" pitchFamily="2" charset="-78"/>
                <a:ea typeface="PMingLiU" panose="02020500000000000000" pitchFamily="18" charset="-120"/>
                <a:cs typeface="Alexandria Medium" pitchFamily="2" charset="-78"/>
              </a:rPr>
              <a:t>Logo AI</a:t>
            </a:r>
          </a:p>
          <a:p>
            <a:endParaRPr lang="en-US" sz="2400" dirty="0">
              <a:latin typeface="Alexandria Medium" pitchFamily="2" charset="-78"/>
              <a:cs typeface="Alexandria Medium" pitchFamily="2" charset="-78"/>
            </a:endParaRPr>
          </a:p>
        </p:txBody>
      </p:sp>
      <p:pic>
        <p:nvPicPr>
          <p:cNvPr id="6" name="Graphic 21">
            <a:extLst>
              <a:ext uri="{FF2B5EF4-FFF2-40B4-BE49-F238E27FC236}">
                <a16:creationId xmlns:a16="http://schemas.microsoft.com/office/drawing/2014/main" id="{2173BD0C-6B51-A10F-9445-C4DABB893E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9" name="Picture 8" descr="A pair of glasses with eyeballs and icons&#10;&#10;Description automatically generated">
            <a:extLst>
              <a:ext uri="{FF2B5EF4-FFF2-40B4-BE49-F238E27FC236}">
                <a16:creationId xmlns:a16="http://schemas.microsoft.com/office/drawing/2014/main" id="{4AC9458F-14F2-BD7E-BAAD-AAB4B05C5D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2769" y="2551322"/>
            <a:ext cx="4708634" cy="209379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940676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6A7DA5-391A-E97F-E002-37DAEFDD8CB8}"/>
              </a:ext>
            </a:extLst>
          </p:cNvPr>
          <p:cNvSpPr>
            <a:spLocks noGrp="1"/>
          </p:cNvSpPr>
          <p:nvPr>
            <p:ph type="title"/>
          </p:nvPr>
        </p:nvSpPr>
        <p:spPr>
          <a:xfrm>
            <a:off x="838200" y="605709"/>
            <a:ext cx="10515600" cy="1325563"/>
          </a:xfrm>
        </p:spPr>
        <p:txBody>
          <a:bodyPr>
            <a:normAutofit/>
          </a:bodyPr>
          <a:lstStyle/>
          <a:p>
            <a:pPr algn="ctr"/>
            <a:r>
              <a:rPr lang="ar-EG" sz="2800" b="1" dirty="0">
                <a:latin typeface="Alexandria" pitchFamily="2" charset="-78"/>
                <a:cs typeface="Alexandria" pitchFamily="2" charset="-78"/>
              </a:rPr>
              <a:t>محتويات المقرر</a:t>
            </a:r>
            <a:endParaRPr lang="en-US" sz="2800" dirty="0"/>
          </a:p>
        </p:txBody>
      </p:sp>
      <p:sp>
        <p:nvSpPr>
          <p:cNvPr id="3" name="Content Placeholder 2">
            <a:extLst>
              <a:ext uri="{FF2B5EF4-FFF2-40B4-BE49-F238E27FC236}">
                <a16:creationId xmlns:a16="http://schemas.microsoft.com/office/drawing/2014/main" id="{74F18829-5F4E-E099-6605-1F3B7D54DB60}"/>
              </a:ext>
            </a:extLst>
          </p:cNvPr>
          <p:cNvSpPr>
            <a:spLocks noGrp="1"/>
          </p:cNvSpPr>
          <p:nvPr>
            <p:ph idx="1"/>
          </p:nvPr>
        </p:nvSpPr>
        <p:spPr>
          <a:xfrm>
            <a:off x="5171090" y="3084299"/>
            <a:ext cx="6558454" cy="4351338"/>
          </a:xfrm>
        </p:spPr>
        <p:txBody>
          <a:bodyPr>
            <a:normAutofit/>
          </a:bodyPr>
          <a:lstStyle/>
          <a:p>
            <a:pPr marL="0" marR="0" lvl="0" indent="0" algn="r" rtl="1">
              <a:lnSpc>
                <a:spcPct val="115000"/>
              </a:lnSpc>
              <a:spcBef>
                <a:spcPts val="0"/>
              </a:spcBef>
              <a:spcAft>
                <a:spcPts val="800"/>
              </a:spcAft>
              <a:buNone/>
            </a:pPr>
            <a:r>
              <a:rPr lang="ar-EG" sz="2200" b="1" kern="100" dirty="0">
                <a:solidFill>
                  <a:srgbClr val="00AEEF"/>
                </a:solidFill>
                <a:latin typeface="Alexandria Medium" pitchFamily="2" charset="-78"/>
                <a:ea typeface="PMingLiU" panose="02020500000000000000" pitchFamily="18" charset="-120"/>
                <a:cs typeface="Alexandria Medium" pitchFamily="2" charset="-78"/>
              </a:rPr>
              <a:t>سادسا: إنتاج المحتوى الصوتي للتسويق الرقمي (</a:t>
            </a:r>
            <a:r>
              <a:rPr lang="ar-EG" sz="2200" b="1" kern="100" dirty="0" err="1">
                <a:solidFill>
                  <a:srgbClr val="00AEEF"/>
                </a:solidFill>
                <a:latin typeface="Alexandria Medium" pitchFamily="2" charset="-78"/>
                <a:ea typeface="PMingLiU" panose="02020500000000000000" pitchFamily="18" charset="-120"/>
                <a:cs typeface="Alexandria Medium" pitchFamily="2" charset="-78"/>
              </a:rPr>
              <a:t>البودكاست</a:t>
            </a:r>
            <a:r>
              <a:rPr lang="ar-EG" sz="2200" b="1" kern="100" dirty="0">
                <a:solidFill>
                  <a:srgbClr val="00AEEF"/>
                </a:solidFill>
                <a:latin typeface="Alexandria Medium" pitchFamily="2" charset="-78"/>
                <a:ea typeface="PMingLiU" panose="02020500000000000000" pitchFamily="18" charset="-120"/>
                <a:cs typeface="Alexandria Medium" pitchFamily="2" charset="-78"/>
              </a:rPr>
              <a:t> التسويقي للعلامات التجارية)</a:t>
            </a:r>
            <a:endParaRPr lang="en-US" sz="2200" b="1" kern="100" dirty="0">
              <a:solidFill>
                <a:srgbClr val="00AEEF"/>
              </a:solidFill>
              <a:effectLst/>
              <a:latin typeface="Alexandria Medium" pitchFamily="2" charset="-78"/>
              <a:ea typeface="PMingLiU" panose="02020500000000000000" pitchFamily="18" charset="-120"/>
              <a:cs typeface="Alexandria Medium" pitchFamily="2" charset="-78"/>
            </a:endParaRPr>
          </a:p>
          <a:p>
            <a:endParaRPr lang="en-US" sz="2400" dirty="0">
              <a:latin typeface="Alexandria Medium" pitchFamily="2" charset="-78"/>
              <a:cs typeface="Alexandria Medium" pitchFamily="2" charset="-78"/>
            </a:endParaRPr>
          </a:p>
        </p:txBody>
      </p:sp>
      <p:pic>
        <p:nvPicPr>
          <p:cNvPr id="6" name="Graphic 21">
            <a:extLst>
              <a:ext uri="{FF2B5EF4-FFF2-40B4-BE49-F238E27FC236}">
                <a16:creationId xmlns:a16="http://schemas.microsoft.com/office/drawing/2014/main" id="{2173BD0C-6B51-A10F-9445-C4DABB893E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10" name="Picture 9" descr="A microphone with headphones on&#10;&#10;Description automatically generated">
            <a:extLst>
              <a:ext uri="{FF2B5EF4-FFF2-40B4-BE49-F238E27FC236}">
                <a16:creationId xmlns:a16="http://schemas.microsoft.com/office/drawing/2014/main" id="{E7259D6C-FDF8-2812-9A87-C6D048D946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4117" y="2407641"/>
            <a:ext cx="3951889" cy="296391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966712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6A7DA5-391A-E97F-E002-37DAEFDD8CB8}"/>
              </a:ext>
            </a:extLst>
          </p:cNvPr>
          <p:cNvSpPr>
            <a:spLocks noGrp="1"/>
          </p:cNvSpPr>
          <p:nvPr>
            <p:ph type="title"/>
          </p:nvPr>
        </p:nvSpPr>
        <p:spPr>
          <a:xfrm>
            <a:off x="838200" y="605709"/>
            <a:ext cx="10515600" cy="1325563"/>
          </a:xfrm>
        </p:spPr>
        <p:txBody>
          <a:bodyPr>
            <a:normAutofit/>
          </a:bodyPr>
          <a:lstStyle/>
          <a:p>
            <a:pPr algn="ctr"/>
            <a:r>
              <a:rPr lang="ar-EG" sz="2800" b="1" dirty="0">
                <a:latin typeface="Alexandria" pitchFamily="2" charset="-78"/>
                <a:cs typeface="Alexandria" pitchFamily="2" charset="-78"/>
              </a:rPr>
              <a:t>محتويات المقرر</a:t>
            </a:r>
            <a:endParaRPr lang="en-US" sz="2800" dirty="0"/>
          </a:p>
        </p:txBody>
      </p:sp>
      <p:sp>
        <p:nvSpPr>
          <p:cNvPr id="3" name="Content Placeholder 2">
            <a:extLst>
              <a:ext uri="{FF2B5EF4-FFF2-40B4-BE49-F238E27FC236}">
                <a16:creationId xmlns:a16="http://schemas.microsoft.com/office/drawing/2014/main" id="{74F18829-5F4E-E099-6605-1F3B7D54DB60}"/>
              </a:ext>
            </a:extLst>
          </p:cNvPr>
          <p:cNvSpPr>
            <a:spLocks noGrp="1"/>
          </p:cNvSpPr>
          <p:nvPr>
            <p:ph idx="1"/>
          </p:nvPr>
        </p:nvSpPr>
        <p:spPr>
          <a:xfrm>
            <a:off x="5675585" y="2382409"/>
            <a:ext cx="6063813" cy="4351338"/>
          </a:xfrm>
        </p:spPr>
        <p:txBody>
          <a:bodyPr/>
          <a:lstStyle/>
          <a:p>
            <a:pPr marL="0" marR="0" lvl="0" indent="0" algn="r" rtl="1">
              <a:lnSpc>
                <a:spcPct val="115000"/>
              </a:lnSpc>
              <a:spcBef>
                <a:spcPts val="0"/>
              </a:spcBef>
              <a:spcAft>
                <a:spcPts val="800"/>
              </a:spcAft>
              <a:buNone/>
            </a:pPr>
            <a:r>
              <a:rPr lang="ar-EG" sz="2200" kern="100" dirty="0">
                <a:solidFill>
                  <a:srgbClr val="00AEEF"/>
                </a:solidFill>
                <a:latin typeface="Alexandria Medium" pitchFamily="2" charset="-78"/>
                <a:ea typeface="PMingLiU" panose="02020500000000000000" pitchFamily="18" charset="-120"/>
                <a:cs typeface="Alexandria Medium" pitchFamily="2" charset="-78"/>
              </a:rPr>
              <a:t>سابعا: </a:t>
            </a:r>
            <a:r>
              <a:rPr lang="ar-EG" sz="2200" kern="100" dirty="0">
                <a:solidFill>
                  <a:srgbClr val="00AEEF"/>
                </a:solidFill>
                <a:effectLst/>
                <a:latin typeface="Alexandria Medium" pitchFamily="2" charset="-78"/>
                <a:ea typeface="PMingLiU" panose="02020500000000000000" pitchFamily="18" charset="-120"/>
                <a:cs typeface="Alexandria Medium" pitchFamily="2" charset="-78"/>
              </a:rPr>
              <a:t>إنتاج التصميمات الإلكترونية للمنتجات:</a:t>
            </a:r>
            <a:endParaRPr lang="en-US" sz="2200" kern="100" dirty="0">
              <a:solidFill>
                <a:srgbClr val="00AEEF"/>
              </a:solidFill>
              <a:effectLst/>
              <a:latin typeface="Alexandria Medium" pitchFamily="2" charset="-78"/>
              <a:ea typeface="PMingLiU" panose="02020500000000000000" pitchFamily="18" charset="-120"/>
              <a:cs typeface="Alexandria Medium" pitchFamily="2" charset="-78"/>
            </a:endParaRPr>
          </a:p>
          <a:p>
            <a:pPr marL="0" marR="0" lvl="0" indent="0" algn="r" rtl="1">
              <a:lnSpc>
                <a:spcPct val="115000"/>
              </a:lnSpc>
              <a:spcBef>
                <a:spcPts val="0"/>
              </a:spcBef>
              <a:spcAft>
                <a:spcPts val="800"/>
              </a:spcAft>
              <a:buNone/>
            </a:pPr>
            <a:endParaRPr lang="en-US" sz="2200" kern="100" dirty="0">
              <a:solidFill>
                <a:srgbClr val="00AEEF"/>
              </a:solidFill>
              <a:effectLst/>
              <a:latin typeface="Alexandria Medium" pitchFamily="2" charset="-78"/>
              <a:ea typeface="PMingLiU" panose="02020500000000000000" pitchFamily="18" charset="-120"/>
              <a:cs typeface="Alexandria Medium" pitchFamily="2" charset="-78"/>
            </a:endParaRPr>
          </a:p>
          <a:p>
            <a:pPr marL="342900" marR="0" lvl="0" indent="-342900" algn="r" rtl="1">
              <a:lnSpc>
                <a:spcPct val="115000"/>
              </a:lnSpc>
              <a:spcBef>
                <a:spcPts val="0"/>
              </a:spcBef>
              <a:spcAft>
                <a:spcPts val="800"/>
              </a:spcAft>
              <a:buFont typeface="Arial" panose="020B0604020202020204" pitchFamily="34" charset="0"/>
              <a:buChar char="-"/>
            </a:pPr>
            <a:r>
              <a:rPr lang="ar-EG" sz="1600" kern="100" dirty="0">
                <a:effectLst/>
                <a:latin typeface="Alexandria Medium" pitchFamily="2" charset="-78"/>
                <a:ea typeface="PMingLiU" panose="02020500000000000000" pitchFamily="18" charset="-120"/>
                <a:cs typeface="Alexandria Medium" pitchFamily="2" charset="-78"/>
              </a:rPr>
              <a:t>تصميم المواقع الالكترونية للمنتجات بأداة </a:t>
            </a:r>
            <a:r>
              <a:rPr lang="en-US" sz="1600" kern="100" dirty="0">
                <a:effectLst/>
                <a:latin typeface="Alexandria Medium" pitchFamily="2" charset="-78"/>
                <a:ea typeface="PMingLiU" panose="02020500000000000000" pitchFamily="18" charset="-120"/>
                <a:cs typeface="Alexandria Medium" pitchFamily="2" charset="-78"/>
              </a:rPr>
              <a:t>Strikingly</a:t>
            </a:r>
            <a:r>
              <a:rPr lang="ar-EG" sz="1600" kern="100" dirty="0">
                <a:effectLst/>
                <a:latin typeface="Alexandria Medium" pitchFamily="2" charset="-78"/>
                <a:ea typeface="PMingLiU" panose="02020500000000000000" pitchFamily="18" charset="-120"/>
                <a:cs typeface="Alexandria Medium" pitchFamily="2" charset="-78"/>
              </a:rPr>
              <a:t> و </a:t>
            </a:r>
            <a:r>
              <a:rPr lang="en-US" sz="1600" kern="100" dirty="0" err="1">
                <a:effectLst/>
                <a:latin typeface="Alexandria Medium" pitchFamily="2" charset="-78"/>
                <a:ea typeface="PMingLiU" panose="02020500000000000000" pitchFamily="18" charset="-120"/>
                <a:cs typeface="Alexandria Medium" pitchFamily="2" charset="-78"/>
              </a:rPr>
              <a:t>Wix</a:t>
            </a:r>
            <a:endParaRPr lang="en-US" sz="1600" kern="100" dirty="0">
              <a:effectLst/>
              <a:latin typeface="Alexandria Medium" pitchFamily="2" charset="-78"/>
              <a:ea typeface="PMingLiU" panose="02020500000000000000" pitchFamily="18" charset="-120"/>
              <a:cs typeface="Alexandria Medium" pitchFamily="2" charset="-78"/>
            </a:endParaRPr>
          </a:p>
          <a:p>
            <a:pPr marL="342900" marR="0" lvl="0" indent="-342900" algn="r" rtl="1">
              <a:lnSpc>
                <a:spcPct val="115000"/>
              </a:lnSpc>
              <a:spcBef>
                <a:spcPts val="0"/>
              </a:spcBef>
              <a:spcAft>
                <a:spcPts val="800"/>
              </a:spcAft>
              <a:buFont typeface="Arial" panose="020B0604020202020204" pitchFamily="34" charset="0"/>
              <a:buChar char="-"/>
            </a:pPr>
            <a:r>
              <a:rPr lang="ar-EG" sz="1600" kern="100" dirty="0">
                <a:effectLst/>
                <a:latin typeface="Alexandria Medium" pitchFamily="2" charset="-78"/>
                <a:ea typeface="PMingLiU" panose="02020500000000000000" pitchFamily="18" charset="-120"/>
                <a:cs typeface="Alexandria Medium" pitchFamily="2" charset="-78"/>
              </a:rPr>
              <a:t>تصميم النشرات والرسائل البريدية التسويقية بأداة </a:t>
            </a:r>
            <a:r>
              <a:rPr lang="en-US" sz="1600" kern="100" dirty="0" err="1">
                <a:effectLst/>
                <a:latin typeface="Alexandria Medium" pitchFamily="2" charset="-78"/>
                <a:ea typeface="PMingLiU" panose="02020500000000000000" pitchFamily="18" charset="-120"/>
                <a:cs typeface="Alexandria Medium" pitchFamily="2" charset="-78"/>
              </a:rPr>
              <a:t>Zoho</a:t>
            </a:r>
            <a:r>
              <a:rPr lang="en-US" sz="1600" kern="100" dirty="0">
                <a:effectLst/>
                <a:latin typeface="Alexandria Medium" pitchFamily="2" charset="-78"/>
                <a:ea typeface="PMingLiU" panose="02020500000000000000" pitchFamily="18" charset="-120"/>
                <a:cs typeface="Alexandria Medium" pitchFamily="2" charset="-78"/>
              </a:rPr>
              <a:t> Campaigns </a:t>
            </a:r>
          </a:p>
          <a:p>
            <a:pPr marL="342900" marR="0" lvl="0" indent="-342900" algn="r" rtl="1">
              <a:lnSpc>
                <a:spcPct val="115000"/>
              </a:lnSpc>
              <a:spcBef>
                <a:spcPts val="0"/>
              </a:spcBef>
              <a:spcAft>
                <a:spcPts val="800"/>
              </a:spcAft>
              <a:buFont typeface="Arial" panose="020B0604020202020204" pitchFamily="34" charset="0"/>
              <a:buChar char="-"/>
            </a:pPr>
            <a:r>
              <a:rPr lang="ar-EG" sz="1600" kern="100" dirty="0">
                <a:effectLst/>
                <a:latin typeface="Alexandria Medium" pitchFamily="2" charset="-78"/>
                <a:ea typeface="PMingLiU" panose="02020500000000000000" pitchFamily="18" charset="-120"/>
                <a:cs typeface="Alexandria Medium" pitchFamily="2" charset="-78"/>
              </a:rPr>
              <a:t>تصميم المدونات التسويقية بأداة </a:t>
            </a:r>
            <a:r>
              <a:rPr lang="en-US" sz="1600" kern="100" dirty="0" err="1">
                <a:effectLst/>
                <a:latin typeface="Alexandria Medium" pitchFamily="2" charset="-78"/>
                <a:ea typeface="PMingLiU" panose="02020500000000000000" pitchFamily="18" charset="-120"/>
                <a:cs typeface="Alexandria Medium" pitchFamily="2" charset="-78"/>
              </a:rPr>
              <a:t>Wordpress</a:t>
            </a:r>
            <a:endParaRPr lang="en-US" sz="1600" kern="100" dirty="0">
              <a:effectLst/>
              <a:latin typeface="Alexandria Medium" pitchFamily="2" charset="-78"/>
              <a:ea typeface="PMingLiU" panose="02020500000000000000" pitchFamily="18" charset="-120"/>
              <a:cs typeface="Alexandria Medium" pitchFamily="2" charset="-78"/>
            </a:endParaRPr>
          </a:p>
          <a:p>
            <a:pPr marL="342900" marR="0" lvl="0" indent="-342900" algn="r" rtl="1">
              <a:lnSpc>
                <a:spcPct val="115000"/>
              </a:lnSpc>
              <a:spcBef>
                <a:spcPts val="0"/>
              </a:spcBef>
              <a:spcAft>
                <a:spcPts val="800"/>
              </a:spcAft>
              <a:buFont typeface="Arial" panose="020B0604020202020204" pitchFamily="34" charset="0"/>
              <a:buChar char="-"/>
            </a:pPr>
            <a:r>
              <a:rPr lang="ar-EG" sz="1600" kern="100" dirty="0">
                <a:effectLst/>
                <a:latin typeface="Alexandria Medium" pitchFamily="2" charset="-78"/>
                <a:ea typeface="PMingLiU" panose="02020500000000000000" pitchFamily="18" charset="-120"/>
                <a:cs typeface="Alexandria Medium" pitchFamily="2" charset="-78"/>
              </a:rPr>
              <a:t>تصميم المنشورات التسويقية بـ </a:t>
            </a:r>
            <a:r>
              <a:rPr lang="en-US" sz="1600" kern="100" dirty="0">
                <a:effectLst/>
                <a:latin typeface="Alexandria Medium" pitchFamily="2" charset="-78"/>
                <a:ea typeface="PMingLiU" panose="02020500000000000000" pitchFamily="18" charset="-120"/>
                <a:cs typeface="Alexandria Medium" pitchFamily="2" charset="-78"/>
              </a:rPr>
              <a:t>Canva</a:t>
            </a:r>
          </a:p>
          <a:p>
            <a:endParaRPr lang="en-US" dirty="0"/>
          </a:p>
        </p:txBody>
      </p:sp>
      <p:pic>
        <p:nvPicPr>
          <p:cNvPr id="6" name="Graphic 21">
            <a:extLst>
              <a:ext uri="{FF2B5EF4-FFF2-40B4-BE49-F238E27FC236}">
                <a16:creationId xmlns:a16="http://schemas.microsoft.com/office/drawing/2014/main" id="{2173BD0C-6B51-A10F-9445-C4DABB893E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7" name="Picture 6" descr="A hand holding a tablet&#10;&#10;Description automatically generated">
            <a:extLst>
              <a:ext uri="{FF2B5EF4-FFF2-40B4-BE49-F238E27FC236}">
                <a16:creationId xmlns:a16="http://schemas.microsoft.com/office/drawing/2014/main" id="{80AE9F3C-FF73-89DC-82F5-546F40A44D3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2601" y="2680137"/>
            <a:ext cx="4933950" cy="24669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1759922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6A7DA5-391A-E97F-E002-37DAEFDD8CB8}"/>
              </a:ext>
            </a:extLst>
          </p:cNvPr>
          <p:cNvSpPr>
            <a:spLocks noGrp="1"/>
          </p:cNvSpPr>
          <p:nvPr>
            <p:ph type="title"/>
          </p:nvPr>
        </p:nvSpPr>
        <p:spPr>
          <a:xfrm>
            <a:off x="838200" y="605709"/>
            <a:ext cx="10515600" cy="1325563"/>
          </a:xfrm>
        </p:spPr>
        <p:txBody>
          <a:bodyPr>
            <a:normAutofit/>
          </a:bodyPr>
          <a:lstStyle/>
          <a:p>
            <a:pPr algn="ctr"/>
            <a:r>
              <a:rPr lang="ar-EG" sz="2800" b="1" dirty="0">
                <a:latin typeface="Alexandria" pitchFamily="2" charset="-78"/>
                <a:cs typeface="Alexandria" pitchFamily="2" charset="-78"/>
              </a:rPr>
              <a:t>محتويات المقرر</a:t>
            </a:r>
            <a:endParaRPr lang="en-US" sz="2800" dirty="0"/>
          </a:p>
        </p:txBody>
      </p:sp>
      <p:sp>
        <p:nvSpPr>
          <p:cNvPr id="3" name="Content Placeholder 2">
            <a:extLst>
              <a:ext uri="{FF2B5EF4-FFF2-40B4-BE49-F238E27FC236}">
                <a16:creationId xmlns:a16="http://schemas.microsoft.com/office/drawing/2014/main" id="{74F18829-5F4E-E099-6605-1F3B7D54DB60}"/>
              </a:ext>
            </a:extLst>
          </p:cNvPr>
          <p:cNvSpPr>
            <a:spLocks noGrp="1"/>
          </p:cNvSpPr>
          <p:nvPr>
            <p:ph idx="1"/>
          </p:nvPr>
        </p:nvSpPr>
        <p:spPr>
          <a:xfrm>
            <a:off x="5833241" y="2182354"/>
            <a:ext cx="5795799" cy="4351338"/>
          </a:xfrm>
        </p:spPr>
        <p:txBody>
          <a:bodyPr/>
          <a:lstStyle/>
          <a:p>
            <a:pPr marL="0" marR="0" lvl="0" indent="0" algn="r" rtl="1">
              <a:lnSpc>
                <a:spcPct val="115000"/>
              </a:lnSpc>
              <a:spcBef>
                <a:spcPts val="0"/>
              </a:spcBef>
              <a:spcAft>
                <a:spcPts val="800"/>
              </a:spcAft>
              <a:buNone/>
            </a:pPr>
            <a:r>
              <a:rPr lang="ar-EG" sz="2200" b="1" kern="100" dirty="0">
                <a:solidFill>
                  <a:srgbClr val="00AEEF"/>
                </a:solidFill>
                <a:latin typeface="Alexandria Medium" pitchFamily="2" charset="-78"/>
                <a:ea typeface="PMingLiU" panose="02020500000000000000" pitchFamily="18" charset="-120"/>
                <a:cs typeface="Alexandria Medium" pitchFamily="2" charset="-78"/>
              </a:rPr>
              <a:t>ثامنا: </a:t>
            </a:r>
            <a:r>
              <a:rPr lang="ar-EG" sz="2200" b="1" kern="100" dirty="0">
                <a:solidFill>
                  <a:srgbClr val="00AEEF"/>
                </a:solidFill>
                <a:effectLst/>
                <a:latin typeface="Alexandria Medium" pitchFamily="2" charset="-78"/>
                <a:ea typeface="PMingLiU" panose="02020500000000000000" pitchFamily="18" charset="-120"/>
                <a:cs typeface="Alexandria Medium" pitchFamily="2" charset="-78"/>
              </a:rPr>
              <a:t>إنتاج المحتوى التسويقي الرقمي في حقبة الذكاء الاصطناعي</a:t>
            </a:r>
            <a:r>
              <a:rPr lang="en-US" sz="2200" b="1" kern="100" dirty="0">
                <a:solidFill>
                  <a:srgbClr val="00AEEF"/>
                </a:solidFill>
                <a:effectLst/>
                <a:latin typeface="Alexandria Medium" pitchFamily="2" charset="-78"/>
                <a:ea typeface="PMingLiU" panose="02020500000000000000" pitchFamily="18" charset="-120"/>
                <a:cs typeface="Alexandria Medium" pitchFamily="2" charset="-78"/>
              </a:rPr>
              <a:t>:</a:t>
            </a:r>
          </a:p>
          <a:p>
            <a:pPr marL="0" marR="0" lvl="0" indent="0" algn="r" rtl="1">
              <a:lnSpc>
                <a:spcPct val="115000"/>
              </a:lnSpc>
              <a:spcBef>
                <a:spcPts val="0"/>
              </a:spcBef>
              <a:spcAft>
                <a:spcPts val="800"/>
              </a:spcAft>
              <a:buNone/>
            </a:pPr>
            <a:endParaRPr lang="en-US" sz="2200" kern="100" dirty="0">
              <a:solidFill>
                <a:srgbClr val="00AEEF"/>
              </a:solidFill>
              <a:effectLst/>
              <a:latin typeface="Alexandria Medium" pitchFamily="2" charset="-78"/>
              <a:ea typeface="PMingLiU" panose="02020500000000000000" pitchFamily="18" charset="-120"/>
              <a:cs typeface="Alexandria Medium" pitchFamily="2" charset="-78"/>
            </a:endParaRPr>
          </a:p>
          <a:p>
            <a:pPr marL="342900" marR="0" lvl="0" indent="-342900" algn="r" rtl="1">
              <a:lnSpc>
                <a:spcPct val="115000"/>
              </a:lnSpc>
              <a:spcBef>
                <a:spcPts val="0"/>
              </a:spcBef>
              <a:spcAft>
                <a:spcPts val="800"/>
              </a:spcAft>
              <a:buFont typeface="Arial" panose="020B0604020202020204" pitchFamily="34" charset="0"/>
              <a:buChar char="-"/>
            </a:pPr>
            <a:r>
              <a:rPr lang="ar-EG" sz="1600" kern="100" dirty="0">
                <a:effectLst/>
                <a:latin typeface="Alexandria Medium" pitchFamily="2" charset="-78"/>
                <a:ea typeface="PMingLiU" panose="02020500000000000000" pitchFamily="18" charset="-120"/>
                <a:cs typeface="Alexandria Medium" pitchFamily="2" charset="-78"/>
              </a:rPr>
              <a:t>المحتوى التسويقي عبر الواقع الافتراضي </a:t>
            </a:r>
            <a:r>
              <a:rPr lang="en-US" sz="1600" kern="100" dirty="0">
                <a:effectLst/>
                <a:latin typeface="Alexandria Medium" pitchFamily="2" charset="-78"/>
                <a:ea typeface="PMingLiU" panose="02020500000000000000" pitchFamily="18" charset="-120"/>
                <a:cs typeface="Alexandria Medium" pitchFamily="2" charset="-78"/>
              </a:rPr>
              <a:t>     VR</a:t>
            </a:r>
          </a:p>
          <a:p>
            <a:pPr marL="342900" marR="0" lvl="0" indent="-342900" algn="r" rtl="1">
              <a:lnSpc>
                <a:spcPct val="115000"/>
              </a:lnSpc>
              <a:spcBef>
                <a:spcPts val="0"/>
              </a:spcBef>
              <a:spcAft>
                <a:spcPts val="800"/>
              </a:spcAft>
              <a:buFont typeface="Arial" panose="020B0604020202020204" pitchFamily="34" charset="0"/>
              <a:buChar char="-"/>
            </a:pPr>
            <a:r>
              <a:rPr lang="ar-EG" sz="1600" kern="100" dirty="0">
                <a:effectLst/>
                <a:latin typeface="Alexandria Medium" pitchFamily="2" charset="-78"/>
                <a:ea typeface="PMingLiU" panose="02020500000000000000" pitchFamily="18" charset="-120"/>
                <a:cs typeface="Alexandria Medium" pitchFamily="2" charset="-78"/>
              </a:rPr>
              <a:t>المحتوى التسويقي عبر الواقع المعزز</a:t>
            </a:r>
            <a:r>
              <a:rPr lang="en-US" sz="1600" kern="100" dirty="0">
                <a:effectLst/>
                <a:latin typeface="Alexandria Medium" pitchFamily="2" charset="-78"/>
                <a:ea typeface="PMingLiU" panose="02020500000000000000" pitchFamily="18" charset="-120"/>
                <a:cs typeface="Alexandria Medium" pitchFamily="2" charset="-78"/>
              </a:rPr>
              <a:t>  AR </a:t>
            </a:r>
          </a:p>
          <a:p>
            <a:pPr marL="342900" marR="0" lvl="0" indent="-342900" algn="r" rtl="1">
              <a:lnSpc>
                <a:spcPct val="115000"/>
              </a:lnSpc>
              <a:spcBef>
                <a:spcPts val="0"/>
              </a:spcBef>
              <a:spcAft>
                <a:spcPts val="800"/>
              </a:spcAft>
              <a:buFont typeface="Arial" panose="020B0604020202020204" pitchFamily="34" charset="0"/>
              <a:buChar char="-"/>
            </a:pPr>
            <a:r>
              <a:rPr lang="ar-EG" sz="1600" kern="100" dirty="0">
                <a:effectLst/>
                <a:latin typeface="Alexandria Medium" pitchFamily="2" charset="-78"/>
                <a:ea typeface="PMingLiU" panose="02020500000000000000" pitchFamily="18" charset="-120"/>
                <a:cs typeface="Alexandria Medium" pitchFamily="2" charset="-78"/>
              </a:rPr>
              <a:t>المحتوى التسويقي عبر الواقع الممتد </a:t>
            </a:r>
            <a:r>
              <a:rPr lang="en-US" sz="1600" kern="100" dirty="0">
                <a:effectLst/>
                <a:latin typeface="Alexandria Medium" pitchFamily="2" charset="-78"/>
                <a:ea typeface="PMingLiU" panose="02020500000000000000" pitchFamily="18" charset="-120"/>
                <a:cs typeface="Alexandria Medium" pitchFamily="2" charset="-78"/>
              </a:rPr>
              <a:t>XR</a:t>
            </a:r>
          </a:p>
          <a:p>
            <a:pPr marL="342900" marR="0" lvl="0" indent="-342900" algn="r" rtl="1">
              <a:lnSpc>
                <a:spcPct val="115000"/>
              </a:lnSpc>
              <a:spcBef>
                <a:spcPts val="0"/>
              </a:spcBef>
              <a:spcAft>
                <a:spcPts val="800"/>
              </a:spcAft>
              <a:buFont typeface="Arial" panose="020B0604020202020204" pitchFamily="34" charset="0"/>
              <a:buChar char="-"/>
            </a:pPr>
            <a:r>
              <a:rPr lang="ar-EG" sz="1600" kern="100" dirty="0">
                <a:effectLst/>
                <a:latin typeface="Alexandria Medium" pitchFamily="2" charset="-78"/>
                <a:ea typeface="PMingLiU" panose="02020500000000000000" pitchFamily="18" charset="-120"/>
                <a:cs typeface="Alexandria Medium" pitchFamily="2" charset="-78"/>
              </a:rPr>
              <a:t>المحتوى التسويقي عبر </a:t>
            </a:r>
            <a:r>
              <a:rPr lang="ar-EG" sz="1600" kern="100" dirty="0" err="1">
                <a:effectLst/>
                <a:latin typeface="Alexandria Medium" pitchFamily="2" charset="-78"/>
                <a:ea typeface="PMingLiU" panose="02020500000000000000" pitchFamily="18" charset="-120"/>
                <a:cs typeface="Alexandria Medium" pitchFamily="2" charset="-78"/>
              </a:rPr>
              <a:t>الهولوجرام</a:t>
            </a:r>
            <a:r>
              <a:rPr lang="ar-EG" sz="1600" kern="100" dirty="0">
                <a:effectLst/>
                <a:latin typeface="Alexandria Medium" pitchFamily="2" charset="-78"/>
                <a:ea typeface="PMingLiU" panose="02020500000000000000" pitchFamily="18" charset="-120"/>
                <a:cs typeface="Alexandria Medium" pitchFamily="2" charset="-78"/>
              </a:rPr>
              <a:t>.</a:t>
            </a:r>
            <a:endParaRPr lang="en-US" sz="1600" kern="100" dirty="0">
              <a:effectLst/>
              <a:latin typeface="Alexandria Medium" pitchFamily="2" charset="-78"/>
              <a:ea typeface="PMingLiU" panose="02020500000000000000" pitchFamily="18" charset="-120"/>
              <a:cs typeface="Alexandria Medium" pitchFamily="2" charset="-78"/>
            </a:endParaRPr>
          </a:p>
          <a:p>
            <a:pPr marL="342900" marR="0" lvl="0" indent="-342900" algn="r" rtl="1">
              <a:lnSpc>
                <a:spcPct val="115000"/>
              </a:lnSpc>
              <a:spcBef>
                <a:spcPts val="0"/>
              </a:spcBef>
              <a:spcAft>
                <a:spcPts val="800"/>
              </a:spcAft>
              <a:buFont typeface="Arial" panose="020B0604020202020204" pitchFamily="34" charset="0"/>
              <a:buChar char="-"/>
            </a:pPr>
            <a:r>
              <a:rPr lang="ar-EG" sz="1600" kern="100" dirty="0">
                <a:effectLst/>
                <a:latin typeface="Alexandria Medium" pitchFamily="2" charset="-78"/>
                <a:ea typeface="PMingLiU" panose="02020500000000000000" pitchFamily="18" charset="-120"/>
                <a:cs typeface="Alexandria Medium" pitchFamily="2" charset="-78"/>
              </a:rPr>
              <a:t>مولدات النصوص الاعلانية.</a:t>
            </a:r>
            <a:endParaRPr lang="en-US" sz="1600" kern="100" dirty="0">
              <a:effectLst/>
              <a:latin typeface="Alexandria Medium" pitchFamily="2" charset="-78"/>
              <a:ea typeface="PMingLiU" panose="02020500000000000000" pitchFamily="18" charset="-120"/>
              <a:cs typeface="Alexandria Medium" pitchFamily="2" charset="-78"/>
            </a:endParaRPr>
          </a:p>
          <a:p>
            <a:pPr marL="342900" marR="0" lvl="0" indent="-342900" algn="r" rtl="1">
              <a:lnSpc>
                <a:spcPct val="115000"/>
              </a:lnSpc>
              <a:spcBef>
                <a:spcPts val="0"/>
              </a:spcBef>
              <a:spcAft>
                <a:spcPts val="800"/>
              </a:spcAft>
              <a:buFont typeface="Arial" panose="020B0604020202020204" pitchFamily="34" charset="0"/>
              <a:buChar char="-"/>
            </a:pPr>
            <a:r>
              <a:rPr lang="ar-EG" sz="1600" kern="100" dirty="0">
                <a:effectLst/>
                <a:latin typeface="Alexandria Medium" pitchFamily="2" charset="-78"/>
                <a:ea typeface="PMingLiU" panose="02020500000000000000" pitchFamily="18" charset="-120"/>
                <a:cs typeface="Alexandria Medium" pitchFamily="2" charset="-78"/>
              </a:rPr>
              <a:t>مولدات الصور والفيديوهات.</a:t>
            </a:r>
            <a:endParaRPr lang="en-US" sz="1600" kern="100" dirty="0">
              <a:effectLst/>
              <a:latin typeface="Alexandria Medium" pitchFamily="2" charset="-78"/>
              <a:ea typeface="PMingLiU" panose="02020500000000000000" pitchFamily="18" charset="-120"/>
              <a:cs typeface="Alexandria Medium" pitchFamily="2" charset="-78"/>
            </a:endParaRPr>
          </a:p>
          <a:p>
            <a:pPr marL="342900" marR="0" lvl="0" indent="-342900" algn="r" rtl="1">
              <a:lnSpc>
                <a:spcPct val="115000"/>
              </a:lnSpc>
              <a:spcBef>
                <a:spcPts val="0"/>
              </a:spcBef>
              <a:spcAft>
                <a:spcPts val="800"/>
              </a:spcAft>
              <a:buFont typeface="Arial" panose="020B0604020202020204" pitchFamily="34" charset="0"/>
              <a:buChar char="-"/>
            </a:pPr>
            <a:r>
              <a:rPr lang="ar-EG" sz="1600" kern="100" dirty="0">
                <a:effectLst/>
                <a:latin typeface="Alexandria Medium" pitchFamily="2" charset="-78"/>
                <a:ea typeface="PMingLiU" panose="02020500000000000000" pitchFamily="18" charset="-120"/>
                <a:cs typeface="Alexandria Medium" pitchFamily="2" charset="-78"/>
              </a:rPr>
              <a:t>نبذة عن التسويق الروبوتي.</a:t>
            </a:r>
            <a:endParaRPr lang="en-US" sz="1600" kern="100" dirty="0">
              <a:effectLst/>
              <a:latin typeface="Alexandria Medium" pitchFamily="2" charset="-78"/>
              <a:ea typeface="PMingLiU" panose="02020500000000000000" pitchFamily="18" charset="-120"/>
              <a:cs typeface="Alexandria Medium" pitchFamily="2" charset="-78"/>
            </a:endParaRPr>
          </a:p>
          <a:p>
            <a:pPr algn="r" rtl="1"/>
            <a:endParaRPr lang="en-US" dirty="0">
              <a:latin typeface="Alexandria Medium" pitchFamily="2" charset="-78"/>
              <a:cs typeface="Alexandria Medium" pitchFamily="2" charset="-78"/>
            </a:endParaRPr>
          </a:p>
        </p:txBody>
      </p:sp>
      <p:pic>
        <p:nvPicPr>
          <p:cNvPr id="6" name="Graphic 21">
            <a:extLst>
              <a:ext uri="{FF2B5EF4-FFF2-40B4-BE49-F238E27FC236}">
                <a16:creationId xmlns:a16="http://schemas.microsoft.com/office/drawing/2014/main" id="{2173BD0C-6B51-A10F-9445-C4DABB893E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8" name="Picture 7" descr="A robot with blue eyes and a tablet&#10;&#10;Description automatically generated">
            <a:extLst>
              <a:ext uri="{FF2B5EF4-FFF2-40B4-BE49-F238E27FC236}">
                <a16:creationId xmlns:a16="http://schemas.microsoft.com/office/drawing/2014/main" id="{BB70A0FA-F769-F773-5AEC-A0AFD37048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917" y="2763993"/>
            <a:ext cx="4371647" cy="291585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2217277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6A7DA5-391A-E97F-E002-37DAEFDD8CB8}"/>
              </a:ext>
            </a:extLst>
          </p:cNvPr>
          <p:cNvSpPr>
            <a:spLocks noGrp="1"/>
          </p:cNvSpPr>
          <p:nvPr>
            <p:ph type="title"/>
          </p:nvPr>
        </p:nvSpPr>
        <p:spPr>
          <a:xfrm>
            <a:off x="838200" y="605709"/>
            <a:ext cx="10515600" cy="1325563"/>
          </a:xfrm>
        </p:spPr>
        <p:txBody>
          <a:bodyPr>
            <a:normAutofit/>
          </a:bodyPr>
          <a:lstStyle/>
          <a:p>
            <a:pPr algn="ctr"/>
            <a:r>
              <a:rPr lang="ar-EG" sz="2800" b="1" dirty="0">
                <a:latin typeface="Alexandria" pitchFamily="2" charset="-78"/>
                <a:cs typeface="Alexandria" pitchFamily="2" charset="-78"/>
              </a:rPr>
              <a:t>محتويات المقرر</a:t>
            </a:r>
            <a:endParaRPr lang="en-US" sz="2800" dirty="0"/>
          </a:p>
        </p:txBody>
      </p:sp>
      <p:sp>
        <p:nvSpPr>
          <p:cNvPr id="3" name="Content Placeholder 2">
            <a:extLst>
              <a:ext uri="{FF2B5EF4-FFF2-40B4-BE49-F238E27FC236}">
                <a16:creationId xmlns:a16="http://schemas.microsoft.com/office/drawing/2014/main" id="{74F18829-5F4E-E099-6605-1F3B7D54DB60}"/>
              </a:ext>
            </a:extLst>
          </p:cNvPr>
          <p:cNvSpPr>
            <a:spLocks noGrp="1"/>
          </p:cNvSpPr>
          <p:nvPr>
            <p:ph idx="1"/>
          </p:nvPr>
        </p:nvSpPr>
        <p:spPr>
          <a:xfrm>
            <a:off x="5850018" y="2581845"/>
            <a:ext cx="5795799" cy="4351338"/>
          </a:xfrm>
        </p:spPr>
        <p:txBody>
          <a:bodyPr/>
          <a:lstStyle/>
          <a:p>
            <a:pPr marL="0" marR="0" lvl="0" indent="0" algn="r" rtl="1">
              <a:lnSpc>
                <a:spcPct val="115000"/>
              </a:lnSpc>
              <a:spcBef>
                <a:spcPts val="0"/>
              </a:spcBef>
              <a:spcAft>
                <a:spcPts val="800"/>
              </a:spcAft>
              <a:buNone/>
            </a:pPr>
            <a:r>
              <a:rPr lang="ar-EG" sz="2200" b="1" kern="100" dirty="0">
                <a:solidFill>
                  <a:srgbClr val="00AEEF"/>
                </a:solidFill>
                <a:latin typeface="Alexandria Medium" pitchFamily="2" charset="-78"/>
                <a:ea typeface="PMingLiU" panose="02020500000000000000" pitchFamily="18" charset="-120"/>
                <a:cs typeface="Alexandria Medium" pitchFamily="2" charset="-78"/>
              </a:rPr>
              <a:t>تاسعا: </a:t>
            </a:r>
            <a:r>
              <a:rPr lang="ar-EG" sz="2200" b="1" kern="100" dirty="0">
                <a:solidFill>
                  <a:srgbClr val="00AEEF"/>
                </a:solidFill>
                <a:effectLst/>
                <a:latin typeface="Alexandria Medium" pitchFamily="2" charset="-78"/>
                <a:ea typeface="PMingLiU" panose="02020500000000000000" pitchFamily="18" charset="-120"/>
                <a:cs typeface="Alexandria Medium" pitchFamily="2" charset="-78"/>
              </a:rPr>
              <a:t>تحسين محركات البحث </a:t>
            </a:r>
            <a:r>
              <a:rPr lang="en-US" sz="2200" b="1" kern="100" dirty="0">
                <a:solidFill>
                  <a:srgbClr val="00AEEF"/>
                </a:solidFill>
                <a:effectLst/>
                <a:latin typeface="Alexandria Medium" pitchFamily="2" charset="-78"/>
                <a:ea typeface="PMingLiU" panose="02020500000000000000" pitchFamily="18" charset="-120"/>
                <a:cs typeface="Alexandria Medium" pitchFamily="2" charset="-78"/>
              </a:rPr>
              <a:t>SEO </a:t>
            </a:r>
            <a:endParaRPr lang="en-US" sz="2200" kern="100" dirty="0">
              <a:solidFill>
                <a:srgbClr val="00AEEF"/>
              </a:solidFill>
              <a:effectLst/>
              <a:latin typeface="Alexandria Medium" pitchFamily="2" charset="-78"/>
              <a:ea typeface="PMingLiU" panose="02020500000000000000" pitchFamily="18" charset="-120"/>
              <a:cs typeface="Alexandria Medium" pitchFamily="2" charset="-78"/>
            </a:endParaRPr>
          </a:p>
          <a:p>
            <a:pPr marL="342900" marR="0" lvl="0" indent="-342900" algn="r" rtl="1">
              <a:lnSpc>
                <a:spcPct val="115000"/>
              </a:lnSpc>
              <a:spcBef>
                <a:spcPts val="0"/>
              </a:spcBef>
              <a:spcAft>
                <a:spcPts val="800"/>
              </a:spcAft>
              <a:buFont typeface="Arial" panose="020B0604020202020204" pitchFamily="34" charset="0"/>
              <a:buChar char="-"/>
            </a:pPr>
            <a:r>
              <a:rPr lang="ar-EG" sz="1600" kern="100" dirty="0">
                <a:effectLst/>
                <a:latin typeface="Alexandria Medium" pitchFamily="2" charset="-78"/>
                <a:ea typeface="PMingLiU" panose="02020500000000000000" pitchFamily="18" charset="-120"/>
                <a:cs typeface="Alexandria Medium" pitchFamily="2" charset="-78"/>
              </a:rPr>
              <a:t>كيفية عمل خوارزميات محركات البحث.</a:t>
            </a:r>
            <a:endParaRPr lang="en-US" sz="1600" kern="100" dirty="0">
              <a:effectLst/>
              <a:latin typeface="Alexandria Medium" pitchFamily="2" charset="-78"/>
              <a:ea typeface="PMingLiU" panose="02020500000000000000" pitchFamily="18" charset="-120"/>
              <a:cs typeface="Alexandria Medium" pitchFamily="2" charset="-78"/>
            </a:endParaRPr>
          </a:p>
          <a:p>
            <a:pPr marL="342900" marR="0" lvl="0" indent="-342900" algn="r" rtl="1">
              <a:lnSpc>
                <a:spcPct val="115000"/>
              </a:lnSpc>
              <a:spcBef>
                <a:spcPts val="0"/>
              </a:spcBef>
              <a:spcAft>
                <a:spcPts val="800"/>
              </a:spcAft>
              <a:buFont typeface="Arial" panose="020B0604020202020204" pitchFamily="34" charset="0"/>
              <a:buChar char="-"/>
            </a:pPr>
            <a:r>
              <a:rPr lang="ar-EG" sz="1600" kern="100" dirty="0">
                <a:effectLst/>
                <a:latin typeface="Alexandria Medium" pitchFamily="2" charset="-78"/>
                <a:ea typeface="PMingLiU" panose="02020500000000000000" pitchFamily="18" charset="-120"/>
                <a:cs typeface="Alexandria Medium" pitchFamily="2" charset="-78"/>
              </a:rPr>
              <a:t>أنواع الكلمات المفتاحية في التسويق الرقمي.</a:t>
            </a:r>
            <a:endParaRPr lang="en-US" sz="1600" kern="100" dirty="0">
              <a:effectLst/>
              <a:latin typeface="Alexandria Medium" pitchFamily="2" charset="-78"/>
              <a:ea typeface="PMingLiU" panose="02020500000000000000" pitchFamily="18" charset="-120"/>
              <a:cs typeface="Alexandria Medium" pitchFamily="2" charset="-78"/>
            </a:endParaRPr>
          </a:p>
          <a:p>
            <a:pPr marL="342900" marR="0" lvl="0" indent="-342900" algn="r" rtl="1">
              <a:lnSpc>
                <a:spcPct val="115000"/>
              </a:lnSpc>
              <a:spcBef>
                <a:spcPts val="0"/>
              </a:spcBef>
              <a:spcAft>
                <a:spcPts val="800"/>
              </a:spcAft>
              <a:buFont typeface="Arial" panose="020B0604020202020204" pitchFamily="34" charset="0"/>
              <a:buChar char="-"/>
            </a:pPr>
            <a:r>
              <a:rPr lang="ar-EG" sz="1600" kern="100" dirty="0">
                <a:effectLst/>
                <a:latin typeface="Alexandria Medium" pitchFamily="2" charset="-78"/>
                <a:ea typeface="PMingLiU" panose="02020500000000000000" pitchFamily="18" charset="-120"/>
                <a:cs typeface="Alexandria Medium" pitchFamily="2" charset="-78"/>
              </a:rPr>
              <a:t>أساليب تحسين محركات البحث لأغراض التسويق الرقمي.</a:t>
            </a:r>
            <a:endParaRPr lang="en-US" sz="1600" kern="100" dirty="0">
              <a:effectLst/>
              <a:latin typeface="Alexandria Medium" pitchFamily="2" charset="-78"/>
              <a:ea typeface="PMingLiU" panose="02020500000000000000" pitchFamily="18" charset="-120"/>
              <a:cs typeface="Alexandria Medium" pitchFamily="2" charset="-78"/>
            </a:endParaRPr>
          </a:p>
          <a:p>
            <a:pPr marL="342900" marR="0" lvl="0" indent="-342900" algn="r" rtl="1">
              <a:lnSpc>
                <a:spcPct val="115000"/>
              </a:lnSpc>
              <a:spcBef>
                <a:spcPts val="0"/>
              </a:spcBef>
              <a:spcAft>
                <a:spcPts val="800"/>
              </a:spcAft>
              <a:buFont typeface="Arial" panose="020B0604020202020204" pitchFamily="34" charset="0"/>
              <a:buChar char="-"/>
            </a:pPr>
            <a:r>
              <a:rPr lang="ar-EG" sz="1600" kern="100" dirty="0">
                <a:effectLst/>
                <a:latin typeface="Alexandria Medium" pitchFamily="2" charset="-78"/>
                <a:ea typeface="PMingLiU" panose="02020500000000000000" pitchFamily="18" charset="-120"/>
                <a:cs typeface="Alexandria Medium" pitchFamily="2" charset="-78"/>
              </a:rPr>
              <a:t>بناء خطة المحتوى الرقمي التسويقي عبر تحسين محركات البحث.</a:t>
            </a:r>
            <a:endParaRPr lang="en-US" sz="1600" kern="100" dirty="0">
              <a:effectLst/>
              <a:latin typeface="Alexandria Medium" pitchFamily="2" charset="-78"/>
              <a:ea typeface="PMingLiU" panose="02020500000000000000" pitchFamily="18" charset="-120"/>
              <a:cs typeface="Alexandria Medium" pitchFamily="2" charset="-78"/>
            </a:endParaRPr>
          </a:p>
          <a:p>
            <a:pPr algn="r" rtl="1"/>
            <a:endParaRPr lang="en-US" dirty="0">
              <a:latin typeface="Alexandria Medium" pitchFamily="2" charset="-78"/>
              <a:cs typeface="Alexandria Medium" pitchFamily="2" charset="-78"/>
            </a:endParaRPr>
          </a:p>
        </p:txBody>
      </p:sp>
      <p:pic>
        <p:nvPicPr>
          <p:cNvPr id="6" name="Graphic 21">
            <a:extLst>
              <a:ext uri="{FF2B5EF4-FFF2-40B4-BE49-F238E27FC236}">
                <a16:creationId xmlns:a16="http://schemas.microsoft.com/office/drawing/2014/main" id="{2173BD0C-6B51-A10F-9445-C4DABB893E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7" name="Picture 6" descr="A colorful text with a magnifying glass and a graph&#10;&#10;Description automatically generated">
            <a:extLst>
              <a:ext uri="{FF2B5EF4-FFF2-40B4-BE49-F238E27FC236}">
                <a16:creationId xmlns:a16="http://schemas.microsoft.com/office/drawing/2014/main" id="{2243630B-1DEE-3270-D57A-90BD23C0E19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6183" y="2581845"/>
            <a:ext cx="4576728" cy="240278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6003013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6A7DA5-391A-E97F-E002-37DAEFDD8CB8}"/>
              </a:ext>
            </a:extLst>
          </p:cNvPr>
          <p:cNvSpPr>
            <a:spLocks noGrp="1"/>
          </p:cNvSpPr>
          <p:nvPr>
            <p:ph type="title"/>
          </p:nvPr>
        </p:nvSpPr>
        <p:spPr>
          <a:xfrm>
            <a:off x="-2496261" y="1143880"/>
            <a:ext cx="10515600" cy="1325563"/>
          </a:xfrm>
        </p:spPr>
        <p:txBody>
          <a:bodyPr>
            <a:normAutofit/>
          </a:bodyPr>
          <a:lstStyle/>
          <a:p>
            <a:pPr algn="ctr"/>
            <a:r>
              <a:rPr lang="ar-EG" sz="2800" b="1" dirty="0">
                <a:latin typeface="Alexandria" pitchFamily="2" charset="-78"/>
                <a:cs typeface="Alexandria" pitchFamily="2" charset="-78"/>
              </a:rPr>
              <a:t>مراجع المقرر</a:t>
            </a:r>
            <a:endParaRPr lang="en-US" sz="2800" dirty="0"/>
          </a:p>
        </p:txBody>
      </p:sp>
      <p:sp>
        <p:nvSpPr>
          <p:cNvPr id="3" name="Content Placeholder 2">
            <a:extLst>
              <a:ext uri="{FF2B5EF4-FFF2-40B4-BE49-F238E27FC236}">
                <a16:creationId xmlns:a16="http://schemas.microsoft.com/office/drawing/2014/main" id="{74F18829-5F4E-E099-6605-1F3B7D54DB60}"/>
              </a:ext>
            </a:extLst>
          </p:cNvPr>
          <p:cNvSpPr>
            <a:spLocks noGrp="1"/>
          </p:cNvSpPr>
          <p:nvPr>
            <p:ph idx="1"/>
          </p:nvPr>
        </p:nvSpPr>
        <p:spPr>
          <a:xfrm>
            <a:off x="5632095" y="283779"/>
            <a:ext cx="6064824" cy="6449968"/>
          </a:xfrm>
        </p:spPr>
        <p:txBody>
          <a:bodyPr>
            <a:noAutofit/>
          </a:bodyPr>
          <a:lstStyle/>
          <a:p>
            <a:pPr marL="342900" marR="0" lvl="0" indent="-342900" algn="just" rtl="1">
              <a:lnSpc>
                <a:spcPct val="170000"/>
              </a:lnSpc>
              <a:spcBef>
                <a:spcPts val="0"/>
              </a:spcBef>
              <a:spcAft>
                <a:spcPts val="800"/>
              </a:spcAft>
              <a:buFont typeface="+mj-lt"/>
              <a:buAutoNum type="arabicPeriod"/>
            </a:pPr>
            <a:r>
              <a:rPr lang="ar-EG" sz="1400" kern="100" dirty="0">
                <a:effectLst/>
                <a:latin typeface="Alexandria Medium" pitchFamily="2" charset="-78"/>
                <a:ea typeface="PMingLiU" panose="02020500000000000000" pitchFamily="18" charset="-120"/>
                <a:cs typeface="Alexandria Medium" pitchFamily="2" charset="-78"/>
              </a:rPr>
              <a:t>أمين علي (2024) أفضل الممارسات في التسويق الرقمي، ارتقاء للنشر والتوزيع.</a:t>
            </a:r>
            <a:endParaRPr lang="en-US" sz="1400" kern="100" dirty="0">
              <a:effectLst/>
              <a:latin typeface="Alexandria Medium" pitchFamily="2" charset="-78"/>
              <a:ea typeface="PMingLiU" panose="02020500000000000000" pitchFamily="18" charset="-120"/>
              <a:cs typeface="Alexandria Medium" pitchFamily="2" charset="-78"/>
            </a:endParaRPr>
          </a:p>
          <a:p>
            <a:pPr marL="342900" marR="0" lvl="0" indent="-342900" algn="just" rtl="1">
              <a:lnSpc>
                <a:spcPct val="170000"/>
              </a:lnSpc>
              <a:spcBef>
                <a:spcPts val="0"/>
              </a:spcBef>
              <a:spcAft>
                <a:spcPts val="800"/>
              </a:spcAft>
              <a:buFont typeface="+mj-lt"/>
              <a:buAutoNum type="arabicPeriod"/>
            </a:pPr>
            <a:r>
              <a:rPr lang="ar-EG" sz="1400" kern="100" dirty="0">
                <a:effectLst/>
                <a:latin typeface="Alexandria Medium" pitchFamily="2" charset="-78"/>
                <a:ea typeface="PMingLiU" panose="02020500000000000000" pitchFamily="18" charset="-120"/>
                <a:cs typeface="Alexandria Medium" pitchFamily="2" charset="-78"/>
              </a:rPr>
              <a:t>محمد الغندور (2023) التسويق وصناعة المحتوى، عصير الكتب للترجمة والنشر والتوزيع.</a:t>
            </a:r>
            <a:endParaRPr lang="en-US" sz="1400" kern="100" dirty="0">
              <a:effectLst/>
              <a:latin typeface="Alexandria Medium" pitchFamily="2" charset="-78"/>
              <a:ea typeface="PMingLiU" panose="02020500000000000000" pitchFamily="18" charset="-120"/>
              <a:cs typeface="Alexandria Medium" pitchFamily="2" charset="-78"/>
            </a:endParaRPr>
          </a:p>
          <a:p>
            <a:pPr marL="342900" marR="0" lvl="0" indent="-342900" algn="just" rtl="1">
              <a:lnSpc>
                <a:spcPct val="170000"/>
              </a:lnSpc>
              <a:spcBef>
                <a:spcPts val="0"/>
              </a:spcBef>
              <a:spcAft>
                <a:spcPts val="800"/>
              </a:spcAft>
              <a:buFont typeface="+mj-lt"/>
              <a:buAutoNum type="arabicPeriod"/>
            </a:pPr>
            <a:r>
              <a:rPr lang="ar-EG" sz="1400" kern="100" dirty="0">
                <a:effectLst/>
                <a:latin typeface="Alexandria Medium" pitchFamily="2" charset="-78"/>
                <a:ea typeface="PMingLiU" panose="02020500000000000000" pitchFamily="18" charset="-120"/>
                <a:cs typeface="Alexandria Medium" pitchFamily="2" charset="-78"/>
              </a:rPr>
              <a:t>أحمد التركي (2023) أسرار التسويق بالمحتوى، دار </a:t>
            </a:r>
            <a:r>
              <a:rPr lang="ar-EG" sz="1400" kern="100" dirty="0" err="1">
                <a:effectLst/>
                <a:latin typeface="Alexandria Medium" pitchFamily="2" charset="-78"/>
                <a:ea typeface="PMingLiU" panose="02020500000000000000" pitchFamily="18" charset="-120"/>
                <a:cs typeface="Alexandria Medium" pitchFamily="2" charset="-78"/>
              </a:rPr>
              <a:t>يوريكا</a:t>
            </a:r>
            <a:r>
              <a:rPr lang="ar-EG" sz="1400" kern="100" dirty="0">
                <a:effectLst/>
                <a:latin typeface="Alexandria Medium" pitchFamily="2" charset="-78"/>
                <a:ea typeface="PMingLiU" panose="02020500000000000000" pitchFamily="18" charset="-120"/>
                <a:cs typeface="Alexandria Medium" pitchFamily="2" charset="-78"/>
              </a:rPr>
              <a:t> للنشر والتوزيع.</a:t>
            </a:r>
            <a:endParaRPr lang="en-US" sz="1400" kern="100" dirty="0">
              <a:effectLst/>
              <a:latin typeface="Alexandria Medium" pitchFamily="2" charset="-78"/>
              <a:ea typeface="PMingLiU" panose="02020500000000000000" pitchFamily="18" charset="-120"/>
              <a:cs typeface="Alexandria Medium" pitchFamily="2" charset="-78"/>
            </a:endParaRPr>
          </a:p>
          <a:p>
            <a:pPr marL="342900" marR="0" lvl="0" indent="-342900" algn="just" rtl="1">
              <a:lnSpc>
                <a:spcPct val="170000"/>
              </a:lnSpc>
              <a:spcBef>
                <a:spcPts val="0"/>
              </a:spcBef>
              <a:spcAft>
                <a:spcPts val="800"/>
              </a:spcAft>
              <a:buFont typeface="+mj-lt"/>
              <a:buAutoNum type="arabicPeriod"/>
            </a:pPr>
            <a:r>
              <a:rPr lang="ar-EG" sz="1400" kern="100" dirty="0">
                <a:effectLst/>
                <a:latin typeface="Alexandria Medium" pitchFamily="2" charset="-78"/>
                <a:ea typeface="PMingLiU" panose="02020500000000000000" pitchFamily="18" charset="-120"/>
                <a:cs typeface="Alexandria Medium" pitchFamily="2" charset="-78"/>
              </a:rPr>
              <a:t>رضا فولي (2021) فن ترويج العلامة التجارية: الشبكات الاجتماعية، التسويق بالمحتوى، المؤثرين، الواقع المعزز، والافتراضي، دار العلا للنشر والتوزيع.</a:t>
            </a:r>
            <a:endParaRPr lang="en-US" sz="1400" kern="100" dirty="0">
              <a:effectLst/>
              <a:latin typeface="Alexandria Medium" pitchFamily="2" charset="-78"/>
              <a:ea typeface="PMingLiU" panose="02020500000000000000" pitchFamily="18" charset="-120"/>
              <a:cs typeface="Alexandria Medium" pitchFamily="2" charset="-78"/>
            </a:endParaRPr>
          </a:p>
          <a:p>
            <a:pPr marL="342900" marR="0" lvl="0" indent="-342900" algn="just" rtl="1">
              <a:lnSpc>
                <a:spcPct val="170000"/>
              </a:lnSpc>
              <a:spcBef>
                <a:spcPts val="0"/>
              </a:spcBef>
              <a:spcAft>
                <a:spcPts val="800"/>
              </a:spcAft>
              <a:buFont typeface="+mj-lt"/>
              <a:buAutoNum type="arabicPeriod"/>
            </a:pPr>
            <a:r>
              <a:rPr lang="ar-EG" sz="1400" kern="100" dirty="0">
                <a:effectLst/>
                <a:latin typeface="Alexandria Medium" pitchFamily="2" charset="-78"/>
                <a:ea typeface="PMingLiU" panose="02020500000000000000" pitchFamily="18" charset="-120"/>
                <a:cs typeface="Alexandria Medium" pitchFamily="2" charset="-78"/>
              </a:rPr>
              <a:t>إبراهيم العبود (2021) صناعة المحتوى الإبداعي، دار وجوه للنشر والتوزيع</a:t>
            </a:r>
            <a:endParaRPr lang="en-US" sz="1400" kern="100" dirty="0">
              <a:effectLst/>
              <a:latin typeface="Alexandria Medium" pitchFamily="2" charset="-78"/>
              <a:ea typeface="PMingLiU" panose="02020500000000000000" pitchFamily="18" charset="-120"/>
              <a:cs typeface="Alexandria Medium" pitchFamily="2" charset="-78"/>
            </a:endParaRPr>
          </a:p>
          <a:p>
            <a:pPr marL="342900" marR="0" lvl="0" indent="-342900" algn="just">
              <a:lnSpc>
                <a:spcPct val="170000"/>
              </a:lnSpc>
              <a:spcBef>
                <a:spcPts val="0"/>
              </a:spcBef>
              <a:spcAft>
                <a:spcPts val="0"/>
              </a:spcAft>
              <a:buFont typeface="+mj-lt"/>
              <a:buAutoNum type="arabicPeriod"/>
            </a:pPr>
            <a:r>
              <a:rPr lang="en-US" sz="1400" kern="0" dirty="0" err="1">
                <a:effectLst/>
                <a:latin typeface="Alexandria Medium" pitchFamily="2" charset="-78"/>
                <a:ea typeface="Times New Roman" panose="02020603050405020304" pitchFamily="18" charset="0"/>
                <a:cs typeface="Alexandria Medium" pitchFamily="2" charset="-78"/>
              </a:rPr>
              <a:t>McGruer</a:t>
            </a:r>
            <a:r>
              <a:rPr lang="en-US" sz="1400" kern="0" dirty="0">
                <a:effectLst/>
                <a:latin typeface="Alexandria Medium" pitchFamily="2" charset="-78"/>
                <a:ea typeface="Times New Roman" panose="02020603050405020304" pitchFamily="18" charset="0"/>
                <a:cs typeface="Alexandria Medium" pitchFamily="2" charset="-78"/>
              </a:rPr>
              <a:t>, D. (2020). Dynamic digital marketing: Master the world of online and social media marketing to grow your business. John Wiley &amp; Sons.</a:t>
            </a:r>
            <a:endParaRPr lang="en-US" sz="1400" kern="100" dirty="0">
              <a:effectLst/>
              <a:latin typeface="Alexandria Medium" pitchFamily="2" charset="-78"/>
              <a:ea typeface="PMingLiU" panose="02020500000000000000" pitchFamily="18" charset="-120"/>
              <a:cs typeface="Alexandria Medium" pitchFamily="2" charset="-78"/>
            </a:endParaRPr>
          </a:p>
          <a:p>
            <a:pPr marL="342900" marR="0" lvl="0" indent="-342900" algn="just">
              <a:lnSpc>
                <a:spcPct val="170000"/>
              </a:lnSpc>
              <a:spcBef>
                <a:spcPts val="0"/>
              </a:spcBef>
              <a:spcAft>
                <a:spcPts val="0"/>
              </a:spcAft>
              <a:buFont typeface="+mj-lt"/>
              <a:buAutoNum type="arabicPeriod"/>
            </a:pPr>
            <a:r>
              <a:rPr lang="en-US" sz="1400" kern="0" dirty="0">
                <a:effectLst/>
                <a:latin typeface="Alexandria Medium" pitchFamily="2" charset="-78"/>
                <a:ea typeface="Times New Roman" panose="02020603050405020304" pitchFamily="18" charset="0"/>
                <a:cs typeface="Alexandria Medium" pitchFamily="2" charset="-78"/>
              </a:rPr>
              <a:t>Das, S. (2021). Search engine optimization and marketing: A recipe for success in digital marketing. Chapman and Hall/CRC.</a:t>
            </a:r>
            <a:endParaRPr lang="en-US" sz="1400" dirty="0">
              <a:latin typeface="Alexandria Medium" pitchFamily="2" charset="-78"/>
              <a:cs typeface="Alexandria Medium" pitchFamily="2" charset="-78"/>
            </a:endParaRPr>
          </a:p>
        </p:txBody>
      </p:sp>
      <p:pic>
        <p:nvPicPr>
          <p:cNvPr id="6" name="Graphic 21">
            <a:extLst>
              <a:ext uri="{FF2B5EF4-FFF2-40B4-BE49-F238E27FC236}">
                <a16:creationId xmlns:a16="http://schemas.microsoft.com/office/drawing/2014/main" id="{2173BD0C-6B51-A10F-9445-C4DABB893E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8" name="Picture 7" descr="A stack of books with a bookmark&#10;&#10;Description automatically generated">
            <a:extLst>
              <a:ext uri="{FF2B5EF4-FFF2-40B4-BE49-F238E27FC236}">
                <a16:creationId xmlns:a16="http://schemas.microsoft.com/office/drawing/2014/main" id="{A2368DED-BD69-2405-E633-02DF017721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3481" y="2655536"/>
            <a:ext cx="4736116" cy="265107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276383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6A7DA5-391A-E97F-E002-37DAEFDD8CB8}"/>
              </a:ext>
            </a:extLst>
          </p:cNvPr>
          <p:cNvSpPr>
            <a:spLocks noGrp="1"/>
          </p:cNvSpPr>
          <p:nvPr>
            <p:ph type="title"/>
          </p:nvPr>
        </p:nvSpPr>
        <p:spPr>
          <a:xfrm>
            <a:off x="838200" y="605709"/>
            <a:ext cx="10515600" cy="1325563"/>
          </a:xfrm>
        </p:spPr>
        <p:txBody>
          <a:bodyPr>
            <a:normAutofit/>
          </a:bodyPr>
          <a:lstStyle/>
          <a:p>
            <a:pPr algn="ctr"/>
            <a:r>
              <a:rPr lang="ar-EG" sz="2800" b="1" dirty="0">
                <a:latin typeface="Alexandria" pitchFamily="2" charset="-78"/>
                <a:cs typeface="Alexandria" pitchFamily="2" charset="-78"/>
              </a:rPr>
              <a:t>عصف ذهني</a:t>
            </a:r>
            <a:endParaRPr lang="en-US" sz="2800" dirty="0"/>
          </a:p>
        </p:txBody>
      </p:sp>
      <p:pic>
        <p:nvPicPr>
          <p:cNvPr id="6" name="Graphic 21">
            <a:extLst>
              <a:ext uri="{FF2B5EF4-FFF2-40B4-BE49-F238E27FC236}">
                <a16:creationId xmlns:a16="http://schemas.microsoft.com/office/drawing/2014/main" id="{2173BD0C-6B51-A10F-9445-C4DABB893E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
        <p:nvSpPr>
          <p:cNvPr id="8" name="Content Placeholder 7">
            <a:extLst>
              <a:ext uri="{FF2B5EF4-FFF2-40B4-BE49-F238E27FC236}">
                <a16:creationId xmlns:a16="http://schemas.microsoft.com/office/drawing/2014/main" id="{E5DBC20F-6ACC-975B-B8C7-1287A0B7EBCB}"/>
              </a:ext>
            </a:extLst>
          </p:cNvPr>
          <p:cNvSpPr>
            <a:spLocks noGrp="1"/>
          </p:cNvSpPr>
          <p:nvPr>
            <p:ph idx="1"/>
          </p:nvPr>
        </p:nvSpPr>
        <p:spPr/>
        <p:txBody>
          <a:bodyPr/>
          <a:lstStyle/>
          <a:p>
            <a:pPr algn="ctr" rtl="1"/>
            <a:r>
              <a:rPr lang="ar-EG" b="1" dirty="0">
                <a:solidFill>
                  <a:srgbClr val="00AEEF"/>
                </a:solidFill>
                <a:latin typeface="Alexandria Medium" pitchFamily="2" charset="-78"/>
                <a:cs typeface="Alexandria Medium" pitchFamily="2" charset="-78"/>
              </a:rPr>
              <a:t>ما هو تسويق المحتوى الرقمي؟</a:t>
            </a:r>
            <a:endParaRPr lang="en-US" b="1" dirty="0">
              <a:solidFill>
                <a:srgbClr val="00AEEF"/>
              </a:solidFill>
              <a:latin typeface="Alexandria Medium" pitchFamily="2" charset="-78"/>
              <a:cs typeface="Alexandria Medium" pitchFamily="2" charset="-78"/>
            </a:endParaRPr>
          </a:p>
        </p:txBody>
      </p:sp>
      <p:pic>
        <p:nvPicPr>
          <p:cNvPr id="10" name="Picture 9" descr="A cartoon character with a question mark&#10;&#10;Description automatically generated">
            <a:extLst>
              <a:ext uri="{FF2B5EF4-FFF2-40B4-BE49-F238E27FC236}">
                <a16:creationId xmlns:a16="http://schemas.microsoft.com/office/drawing/2014/main" id="{1BC36263-4524-8084-D191-E1394E6657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10978" y="2565718"/>
            <a:ext cx="4745202" cy="4413975"/>
          </a:xfrm>
          <a:prstGeom prst="rect">
            <a:avLst/>
          </a:prstGeom>
        </p:spPr>
      </p:pic>
    </p:spTree>
    <p:extLst>
      <p:ext uri="{BB962C8B-B14F-4D97-AF65-F5344CB8AC3E}">
        <p14:creationId xmlns:p14="http://schemas.microsoft.com/office/powerpoint/2010/main" val="16237784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B0593C-807A-F2B9-B5F1-2B45E7444175}"/>
              </a:ext>
            </a:extLst>
          </p:cNvPr>
          <p:cNvSpPr>
            <a:spLocks noGrp="1"/>
          </p:cNvSpPr>
          <p:nvPr>
            <p:ph type="title"/>
          </p:nvPr>
        </p:nvSpPr>
        <p:spPr/>
        <p:txBody>
          <a:bodyPr>
            <a:normAutofit/>
          </a:bodyPr>
          <a:lstStyle/>
          <a:p>
            <a:pPr algn="ctr"/>
            <a:r>
              <a:rPr lang="ar-EG" sz="3600" b="1" dirty="0">
                <a:latin typeface="Alexandria Medium" pitchFamily="2" charset="-78"/>
                <a:cs typeface="Alexandria Medium" pitchFamily="2" charset="-78"/>
              </a:rPr>
              <a:t>هل هو.... !!!</a:t>
            </a:r>
            <a:endParaRPr lang="en-US" sz="3600" b="1" dirty="0">
              <a:latin typeface="Alexandria Medium" pitchFamily="2" charset="-78"/>
              <a:cs typeface="Alexandria Medium" pitchFamily="2" charset="-78"/>
            </a:endParaRPr>
          </a:p>
        </p:txBody>
      </p:sp>
      <p:pic>
        <p:nvPicPr>
          <p:cNvPr id="5" name="Content Placeholder 4" descr="A screenshot of a computer screen&#10;&#10;Description automatically generated">
            <a:extLst>
              <a:ext uri="{FF2B5EF4-FFF2-40B4-BE49-F238E27FC236}">
                <a16:creationId xmlns:a16="http://schemas.microsoft.com/office/drawing/2014/main" id="{E3C3DA30-CC5E-D9C7-FE79-00FDC8ABC1C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06260" y="1473228"/>
            <a:ext cx="9579479" cy="501964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 name="Graphic 21">
            <a:extLst>
              <a:ext uri="{FF2B5EF4-FFF2-40B4-BE49-F238E27FC236}">
                <a16:creationId xmlns:a16="http://schemas.microsoft.com/office/drawing/2014/main" id="{2829D8E3-072C-05AC-4B59-C31DE1ED9CF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9921712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C1972E-DC11-F99B-5AB5-321513770895}"/>
              </a:ext>
            </a:extLst>
          </p:cNvPr>
          <p:cNvSpPr>
            <a:spLocks noGrp="1"/>
          </p:cNvSpPr>
          <p:nvPr>
            <p:ph type="title"/>
          </p:nvPr>
        </p:nvSpPr>
        <p:spPr/>
        <p:txBody>
          <a:bodyPr>
            <a:normAutofit/>
          </a:bodyPr>
          <a:lstStyle/>
          <a:p>
            <a:pPr algn="ctr"/>
            <a:r>
              <a:rPr lang="ar-EG" sz="3600" b="1" dirty="0">
                <a:latin typeface="Alexandria Medium" pitchFamily="2" charset="-78"/>
                <a:cs typeface="Alexandria Medium" pitchFamily="2" charset="-78"/>
              </a:rPr>
              <a:t>هل هو.... !!!</a:t>
            </a:r>
            <a:endParaRPr lang="en-US" sz="3600" dirty="0"/>
          </a:p>
        </p:txBody>
      </p:sp>
      <p:pic>
        <p:nvPicPr>
          <p:cNvPr id="11" name="Content Placeholder 10" descr="A cartoon of a person holding a phone&#10;&#10;Description automatically generated">
            <a:extLst>
              <a:ext uri="{FF2B5EF4-FFF2-40B4-BE49-F238E27FC236}">
                <a16:creationId xmlns:a16="http://schemas.microsoft.com/office/drawing/2014/main" id="{10A6B174-41E2-0990-80F9-BAD91B8685B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496235" y="1735980"/>
            <a:ext cx="4775434" cy="4775434"/>
          </a:xfrm>
        </p:spPr>
      </p:pic>
      <p:pic>
        <p:nvPicPr>
          <p:cNvPr id="3" name="Graphic 21">
            <a:extLst>
              <a:ext uri="{FF2B5EF4-FFF2-40B4-BE49-F238E27FC236}">
                <a16:creationId xmlns:a16="http://schemas.microsoft.com/office/drawing/2014/main" id="{BF611793-3B50-F696-DEE1-497FC79A3A5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1909277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30D53E-8A05-53EF-91AF-5C8439878D7C}"/>
              </a:ext>
            </a:extLst>
          </p:cNvPr>
          <p:cNvSpPr>
            <a:spLocks noGrp="1"/>
          </p:cNvSpPr>
          <p:nvPr>
            <p:ph type="title"/>
          </p:nvPr>
        </p:nvSpPr>
        <p:spPr>
          <a:xfrm>
            <a:off x="838200" y="0"/>
            <a:ext cx="10515600" cy="1325563"/>
          </a:xfrm>
        </p:spPr>
        <p:txBody>
          <a:bodyPr>
            <a:normAutofit/>
          </a:bodyPr>
          <a:lstStyle/>
          <a:p>
            <a:pPr algn="ctr"/>
            <a:r>
              <a:rPr lang="ar-EG" sz="3600" b="1" dirty="0">
                <a:latin typeface="Alexandria Medium" pitchFamily="2" charset="-78"/>
                <a:cs typeface="Alexandria Medium" pitchFamily="2" charset="-78"/>
              </a:rPr>
              <a:t>هل هو.... !!!</a:t>
            </a:r>
            <a:endParaRPr lang="en-US" sz="3600" dirty="0"/>
          </a:p>
        </p:txBody>
      </p:sp>
      <p:pic>
        <p:nvPicPr>
          <p:cNvPr id="5" name="Content Placeholder 4" descr="A screenshot of a computer&#10;&#10;Description automatically generated">
            <a:extLst>
              <a:ext uri="{FF2B5EF4-FFF2-40B4-BE49-F238E27FC236}">
                <a16:creationId xmlns:a16="http://schemas.microsoft.com/office/drawing/2014/main" id="{90C8259E-128B-9E2A-572B-85F3E724F20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01111" y="1253847"/>
            <a:ext cx="7389778" cy="5429434"/>
          </a:xfrm>
        </p:spPr>
      </p:pic>
      <p:pic>
        <p:nvPicPr>
          <p:cNvPr id="3" name="Graphic 21">
            <a:extLst>
              <a:ext uri="{FF2B5EF4-FFF2-40B4-BE49-F238E27FC236}">
                <a16:creationId xmlns:a16="http://schemas.microsoft.com/office/drawing/2014/main" id="{42681983-D15C-F65A-7E4F-52ACAABB06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1093247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6DE71E-3362-6694-3293-164776965118}"/>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مفهوم تسويق المحتوى الرقمي</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A941A864-443F-69C2-5F78-EBAC365A0128}"/>
              </a:ext>
            </a:extLst>
          </p:cNvPr>
          <p:cNvSpPr>
            <a:spLocks noGrp="1"/>
          </p:cNvSpPr>
          <p:nvPr>
            <p:ph idx="1"/>
          </p:nvPr>
        </p:nvSpPr>
        <p:spPr>
          <a:xfrm>
            <a:off x="6866964" y="2141537"/>
            <a:ext cx="4827494" cy="4351338"/>
          </a:xfrm>
        </p:spPr>
        <p:txBody>
          <a:bodyPr>
            <a:normAutofit/>
          </a:bodyPr>
          <a:lstStyle/>
          <a:p>
            <a:pPr algn="just" rtl="1">
              <a:lnSpc>
                <a:spcPct val="150000"/>
              </a:lnSpc>
            </a:pPr>
            <a:r>
              <a:rPr lang="ar-EG" sz="1600" dirty="0">
                <a:latin typeface="Alexandria Medium" pitchFamily="2" charset="-78"/>
                <a:cs typeface="Alexandria Medium" pitchFamily="2" charset="-78"/>
              </a:rPr>
              <a:t>تسويق المحتوى الرقمي هو استراتيجية تسويق تهدف إلى إنشاء وتوزيع وترويج المحتوى الرقمي </a:t>
            </a:r>
            <a:r>
              <a:rPr lang="ar-EG" sz="1600" b="1" dirty="0">
                <a:latin typeface="Alexandria Medium" pitchFamily="2" charset="-78"/>
                <a:cs typeface="Alexandria Medium" pitchFamily="2" charset="-78"/>
              </a:rPr>
              <a:t>القيم والجذاب والمفيد </a:t>
            </a:r>
            <a:r>
              <a:rPr lang="ar-EG" sz="1600" dirty="0">
                <a:latin typeface="Alexandria Medium" pitchFamily="2" charset="-78"/>
                <a:cs typeface="Alexandria Medium" pitchFamily="2" charset="-78"/>
              </a:rPr>
              <a:t>للجمهور المستهدف، عبر الوسائط الرقمية مثل المواقع الإلكترونية والمدونات والشبكات الاجتماعية والفيديوهات والبريد الإلكتروني والتطبيقات وغيرها. يتم تنفيذ هذه الاستراتيجية لكسب واستدراج الجمهور المستهدف وتعزيز العلامة التجارية وزيادة التفاعل والمبيعات.</a:t>
            </a:r>
          </a:p>
          <a:p>
            <a:pPr>
              <a:lnSpc>
                <a:spcPct val="150000"/>
              </a:lnSpc>
            </a:pPr>
            <a:endParaRPr lang="en-US" sz="1800" dirty="0">
              <a:latin typeface="Alexandria Medium" pitchFamily="2" charset="-78"/>
              <a:cs typeface="Alexandria Medium" pitchFamily="2" charset="-78"/>
            </a:endParaRPr>
          </a:p>
        </p:txBody>
      </p:sp>
      <p:pic>
        <p:nvPicPr>
          <p:cNvPr id="5" name="Picture 4" descr="A light bulb with puzzle pieces&#10;&#10;Description automatically generated">
            <a:extLst>
              <a:ext uri="{FF2B5EF4-FFF2-40B4-BE49-F238E27FC236}">
                <a16:creationId xmlns:a16="http://schemas.microsoft.com/office/drawing/2014/main" id="{57560F1E-8EBE-7E32-1C6B-E9C6B5C624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7542" y="2141537"/>
            <a:ext cx="5204012" cy="4019452"/>
          </a:xfrm>
          <a:prstGeom prst="rect">
            <a:avLst/>
          </a:prstGeom>
          <a:ln>
            <a:noFill/>
          </a:ln>
          <a:effectLst>
            <a:outerShdw blurRad="292100" dist="139700" dir="2700000" algn="tl" rotWithShape="0">
              <a:srgbClr val="333333">
                <a:alpha val="65000"/>
              </a:srgbClr>
            </a:outerShdw>
          </a:effectLst>
        </p:spPr>
      </p:pic>
      <p:pic>
        <p:nvPicPr>
          <p:cNvPr id="4" name="Graphic 21">
            <a:extLst>
              <a:ext uri="{FF2B5EF4-FFF2-40B4-BE49-F238E27FC236}">
                <a16:creationId xmlns:a16="http://schemas.microsoft.com/office/drawing/2014/main" id="{A4FB460C-D3EA-0023-7401-59EEC14FB70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6511468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05A1AE-57FF-2118-90CD-7EEDB8FDA2D2}"/>
              </a:ext>
            </a:extLst>
          </p:cNvPr>
          <p:cNvSpPr>
            <a:spLocks noGrp="1"/>
          </p:cNvSpPr>
          <p:nvPr>
            <p:ph type="title"/>
          </p:nvPr>
        </p:nvSpPr>
        <p:spPr>
          <a:xfrm>
            <a:off x="838200" y="334589"/>
            <a:ext cx="10515600" cy="1325563"/>
          </a:xfrm>
        </p:spPr>
        <p:txBody>
          <a:bodyPr>
            <a:normAutofit/>
          </a:bodyPr>
          <a:lstStyle/>
          <a:p>
            <a:pPr algn="ctr"/>
            <a:r>
              <a:rPr lang="ar-EG" sz="3600" b="1" dirty="0">
                <a:latin typeface="Alexandria" pitchFamily="2" charset="-78"/>
                <a:cs typeface="Alexandria" pitchFamily="2" charset="-78"/>
              </a:rPr>
              <a:t>أقرأ أكثر عن ...</a:t>
            </a:r>
            <a:endParaRPr lang="en-US" sz="36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E7A65BBD-456F-72BC-9D15-45266DF3E7A4}"/>
              </a:ext>
            </a:extLst>
          </p:cNvPr>
          <p:cNvSpPr>
            <a:spLocks noGrp="1"/>
          </p:cNvSpPr>
          <p:nvPr>
            <p:ph idx="1"/>
          </p:nvPr>
        </p:nvSpPr>
        <p:spPr>
          <a:xfrm>
            <a:off x="838200" y="1617010"/>
            <a:ext cx="10515600" cy="4351338"/>
          </a:xfrm>
        </p:spPr>
        <p:txBody>
          <a:bodyPr>
            <a:normAutofit/>
          </a:bodyPr>
          <a:lstStyle/>
          <a:p>
            <a:pPr algn="ctr" rtl="1"/>
            <a:r>
              <a:rPr lang="ar-EG" sz="4000" dirty="0">
                <a:solidFill>
                  <a:srgbClr val="00AEEF"/>
                </a:solidFill>
                <a:latin typeface="Alexandria Medium" pitchFamily="2" charset="-78"/>
                <a:cs typeface="Alexandria Medium" pitchFamily="2" charset="-78"/>
              </a:rPr>
              <a:t>تسويق المحتوى الرقمي</a:t>
            </a:r>
            <a:endParaRPr lang="en-US" sz="4000" dirty="0">
              <a:solidFill>
                <a:srgbClr val="00AEEF"/>
              </a:solidFill>
              <a:latin typeface="Alexandria Medium" pitchFamily="2" charset="-78"/>
              <a:cs typeface="Alexandria Medium" pitchFamily="2" charset="-78"/>
            </a:endParaRPr>
          </a:p>
        </p:txBody>
      </p:sp>
      <p:pic>
        <p:nvPicPr>
          <p:cNvPr id="5" name="Picture 4" descr="A hand touching a device&#10;&#10;Description automatically generated">
            <a:extLst>
              <a:ext uri="{FF2B5EF4-FFF2-40B4-BE49-F238E27FC236}">
                <a16:creationId xmlns:a16="http://schemas.microsoft.com/office/drawing/2014/main" id="{1DE9C051-93E1-362B-9F26-8E1447F877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80640" y="2535625"/>
            <a:ext cx="7826748" cy="4100500"/>
          </a:xfrm>
          <a:prstGeom prst="rect">
            <a:avLst/>
          </a:prstGeom>
          <a:ln>
            <a:noFill/>
          </a:ln>
          <a:effectLst>
            <a:softEdge rad="112500"/>
          </a:effectLst>
        </p:spPr>
      </p:pic>
      <p:pic>
        <p:nvPicPr>
          <p:cNvPr id="4" name="Graphic 21">
            <a:extLst>
              <a:ext uri="{FF2B5EF4-FFF2-40B4-BE49-F238E27FC236}">
                <a16:creationId xmlns:a16="http://schemas.microsoft.com/office/drawing/2014/main" id="{63BBB813-B805-CD0B-7A5E-C23500CB186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9070350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439056"/>
            <a:ext cx="5470260" cy="1200329"/>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a:p>
            <a:r>
              <a:rPr lang="en-US" sz="2400" b="1" dirty="0">
                <a:solidFill>
                  <a:schemeClr val="bg1"/>
                </a:solidFill>
                <a:latin typeface="Alexandria" charset="0"/>
                <a:cs typeface="Alexandria" charset="0"/>
              </a:rPr>
              <a:t>Dr. Mohammed Refaat</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4A98221-B32A-4A93-A356-2D4C286F1D89}"/>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220</TotalTime>
  <Words>871</Words>
  <Application>Microsoft Office PowerPoint</Application>
  <PresentationFormat>Widescreen</PresentationFormat>
  <Paragraphs>114</Paragraphs>
  <Slides>23</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23</vt:i4>
      </vt:variant>
    </vt:vector>
  </HeadingPairs>
  <TitlesOfParts>
    <vt:vector size="30" baseType="lpstr">
      <vt:lpstr>Alexandria</vt:lpstr>
      <vt:lpstr>Alexandria Medium</vt:lpstr>
      <vt:lpstr>Arial</vt:lpstr>
      <vt:lpstr>Calibri</vt:lpstr>
      <vt:lpstr>Calibri Light</vt:lpstr>
      <vt:lpstr>Simplified Arabic</vt:lpstr>
      <vt:lpstr>Office Theme</vt:lpstr>
      <vt:lpstr>PowerPoint Presentation</vt:lpstr>
      <vt:lpstr>نبذة تعريفية عن المحاضر</vt:lpstr>
      <vt:lpstr>محتويات المحاضرة التوجيهية</vt:lpstr>
      <vt:lpstr>وصف المقرر (MKT212) إنتاج المحتوى للتسويق الرقمي </vt:lpstr>
      <vt:lpstr>أهداف المقرر</vt:lpstr>
      <vt:lpstr>محتويات المقرر</vt:lpstr>
      <vt:lpstr>محتويات المقرر</vt:lpstr>
      <vt:lpstr>محتويات المقرر</vt:lpstr>
      <vt:lpstr>محتويات المقرر</vt:lpstr>
      <vt:lpstr>محتويات المقرر</vt:lpstr>
      <vt:lpstr>محتويات المقرر</vt:lpstr>
      <vt:lpstr>محتويات المقرر</vt:lpstr>
      <vt:lpstr>محتويات المقرر</vt:lpstr>
      <vt:lpstr>محتويات المقرر</vt:lpstr>
      <vt:lpstr>محتويات المقرر</vt:lpstr>
      <vt:lpstr>مراجع المقرر</vt:lpstr>
      <vt:lpstr>عصف ذهني</vt:lpstr>
      <vt:lpstr>هل هو.... !!!</vt:lpstr>
      <vt:lpstr>هل هو.... !!!</vt:lpstr>
      <vt:lpstr>هل هو.... !!!</vt:lpstr>
      <vt:lpstr>مفهوم تسويق المحتوى الرقمي</vt:lpstr>
      <vt:lpstr>أقرأ أكثر عن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FatimaESU</cp:lastModifiedBy>
  <cp:revision>72</cp:revision>
  <dcterms:created xsi:type="dcterms:W3CDTF">2023-04-29T09:08:00Z</dcterms:created>
  <dcterms:modified xsi:type="dcterms:W3CDTF">2026-09-08T19:59:58Z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